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56" r:id="rId2"/>
    <p:sldId id="263" r:id="rId3"/>
    <p:sldId id="269" r:id="rId4"/>
    <p:sldId id="312" r:id="rId5"/>
    <p:sldId id="259" r:id="rId6"/>
    <p:sldId id="265" r:id="rId7"/>
    <p:sldId id="275" r:id="rId8"/>
    <p:sldId id="262" r:id="rId9"/>
    <p:sldId id="266" r:id="rId10"/>
    <p:sldId id="273" r:id="rId11"/>
    <p:sldId id="314" r:id="rId12"/>
    <p:sldId id="315" r:id="rId13"/>
    <p:sldId id="270" r:id="rId14"/>
    <p:sldId id="316" r:id="rId15"/>
    <p:sldId id="290" r:id="rId16"/>
  </p:sldIdLst>
  <p:sldSz cx="9144000" cy="5143500" type="screen16x9"/>
  <p:notesSz cx="6858000" cy="9144000"/>
  <p:embeddedFontLst>
    <p:embeddedFont>
      <p:font typeface="Barlow" pitchFamily="2" charset="77"/>
      <p:regular r:id="rId18"/>
      <p:bold r:id="rId19"/>
      <p:italic r:id="rId20"/>
      <p:boldItalic r:id="rId21"/>
    </p:embeddedFont>
    <p:embeddedFont>
      <p:font typeface="Barlow Medium" panose="020F0502020204030204" pitchFamily="34" charset="0"/>
      <p:regular r:id="rId22"/>
      <p:bold r:id="rId23"/>
      <p:italic r:id="rId24"/>
      <p:boldItalic r:id="rId25"/>
    </p:embeddedFont>
    <p:embeddedFont>
      <p:font typeface="Bebas Neue" panose="020B0606020202050201" pitchFamily="34" charset="77"/>
      <p:regular r:id="rId26"/>
    </p:embeddedFont>
    <p:embeddedFont>
      <p:font typeface="Nunito Light" pitchFamily="2" charset="77"/>
      <p:regular r:id="rId27"/>
      <p:italic r:id="rId28"/>
    </p:embeddedFont>
    <p:embeddedFont>
      <p:font typeface="Poppi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FF"/>
    <a:srgbClr val="F8F8FF"/>
    <a:srgbClr val="EE8F6A"/>
    <a:srgbClr val="FFC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6635F0-1676-4766-B175-290C61E9E2F1}">
  <a:tblStyle styleId="{0F6635F0-1676-4766-B175-290C61E9E2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0C850A-25B7-4358-8535-6C25AB702C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g1f72ba2fac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8" name="Google Shape;3568;g1f72ba2fac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>
          <a:extLst>
            <a:ext uri="{FF2B5EF4-FFF2-40B4-BE49-F238E27FC236}">
              <a16:creationId xmlns:a16="http://schemas.microsoft.com/office/drawing/2014/main" id="{6B22ECFC-24D0-C57C-6965-378917D1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54dda1946d_6_257:notes">
            <a:extLst>
              <a:ext uri="{FF2B5EF4-FFF2-40B4-BE49-F238E27FC236}">
                <a16:creationId xmlns:a16="http://schemas.microsoft.com/office/drawing/2014/main" id="{04AB4463-29B2-A7F5-7ABA-9411730E7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54dda1946d_6_257:notes">
            <a:extLst>
              <a:ext uri="{FF2B5EF4-FFF2-40B4-BE49-F238E27FC236}">
                <a16:creationId xmlns:a16="http://schemas.microsoft.com/office/drawing/2014/main" id="{7878FF0D-0EC1-9F05-B0E1-E2B304916A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64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>
          <a:extLst>
            <a:ext uri="{FF2B5EF4-FFF2-40B4-BE49-F238E27FC236}">
              <a16:creationId xmlns:a16="http://schemas.microsoft.com/office/drawing/2014/main" id="{6D03414B-0C28-9221-E18F-538A3EEF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g1f72ba2facf_0_43:notes">
            <a:extLst>
              <a:ext uri="{FF2B5EF4-FFF2-40B4-BE49-F238E27FC236}">
                <a16:creationId xmlns:a16="http://schemas.microsoft.com/office/drawing/2014/main" id="{19BB8291-597D-5874-CAB2-55EC687BD2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8" name="Google Shape;3568;g1f72ba2facf_0_43:notes">
            <a:extLst>
              <a:ext uri="{FF2B5EF4-FFF2-40B4-BE49-F238E27FC236}">
                <a16:creationId xmlns:a16="http://schemas.microsoft.com/office/drawing/2014/main" id="{A4032C3E-3E68-053E-C3D9-53EDF129E4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39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7">
          <a:extLst>
            <a:ext uri="{FF2B5EF4-FFF2-40B4-BE49-F238E27FC236}">
              <a16:creationId xmlns:a16="http://schemas.microsoft.com/office/drawing/2014/main" id="{6508FF06-99E3-E4FF-6F29-08A77212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1f72ba2facf_0_17:notes">
            <a:extLst>
              <a:ext uri="{FF2B5EF4-FFF2-40B4-BE49-F238E27FC236}">
                <a16:creationId xmlns:a16="http://schemas.microsoft.com/office/drawing/2014/main" id="{1E24E9B3-F9CA-FB56-279E-788EF96846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9" name="Google Shape;2609;g1f72ba2facf_0_17:notes">
            <a:extLst>
              <a:ext uri="{FF2B5EF4-FFF2-40B4-BE49-F238E27FC236}">
                <a16:creationId xmlns:a16="http://schemas.microsoft.com/office/drawing/2014/main" id="{A226A5F1-5805-02F4-32FA-F28CC627D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603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7" name="Google Shape;528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8" name="Google Shape;528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>
          <a:extLst>
            <a:ext uri="{FF2B5EF4-FFF2-40B4-BE49-F238E27FC236}">
              <a16:creationId xmlns:a16="http://schemas.microsoft.com/office/drawing/2014/main" id="{A5326BC9-A804-373E-0BB7-ED5B980D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54dda1946d_6_332:notes">
            <a:extLst>
              <a:ext uri="{FF2B5EF4-FFF2-40B4-BE49-F238E27FC236}">
                <a16:creationId xmlns:a16="http://schemas.microsoft.com/office/drawing/2014/main" id="{32B974F2-07CE-05D2-6155-884C096E2F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54dda1946d_6_332:notes">
            <a:extLst>
              <a:ext uri="{FF2B5EF4-FFF2-40B4-BE49-F238E27FC236}">
                <a16:creationId xmlns:a16="http://schemas.microsoft.com/office/drawing/2014/main" id="{209CD45E-93A2-BEE0-C917-7F19FC43D9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52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1" name="Google Shape;252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1f72ba2fac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9" name="Google Shape;2609;g1f72ba2fac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9425" y="1025788"/>
            <a:ext cx="3706500" cy="273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9425" y="3764013"/>
            <a:ext cx="3706500" cy="353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10800000">
            <a:off x="-1312744" y="-724522"/>
            <a:ext cx="2592009" cy="2117933"/>
            <a:chOff x="6102421" y="3354593"/>
            <a:chExt cx="603509" cy="493116"/>
          </a:xfrm>
        </p:grpSpPr>
        <p:sp>
          <p:nvSpPr>
            <p:cNvPr id="13" name="Google Shape;13;p2"/>
            <p:cNvSpPr/>
            <p:nvPr/>
          </p:nvSpPr>
          <p:spPr>
            <a:xfrm>
              <a:off x="6148648" y="3399412"/>
              <a:ext cx="557281" cy="448297"/>
            </a:xfrm>
            <a:custGeom>
              <a:avLst/>
              <a:gdLst/>
              <a:ahLst/>
              <a:cxnLst/>
              <a:rect l="l" t="t" r="r" b="b"/>
              <a:pathLst>
                <a:path w="19431" h="15631" extrusionOk="0">
                  <a:moveTo>
                    <a:pt x="6210" y="0"/>
                  </a:moveTo>
                  <a:cubicBezTo>
                    <a:pt x="4551" y="0"/>
                    <a:pt x="2875" y="1150"/>
                    <a:pt x="3330" y="2940"/>
                  </a:cubicBezTo>
                  <a:cubicBezTo>
                    <a:pt x="3969" y="5523"/>
                    <a:pt x="3398" y="6908"/>
                    <a:pt x="1824" y="7805"/>
                  </a:cubicBezTo>
                  <a:cubicBezTo>
                    <a:pt x="245" y="8689"/>
                    <a:pt x="1" y="10456"/>
                    <a:pt x="1660" y="11649"/>
                  </a:cubicBezTo>
                  <a:cubicBezTo>
                    <a:pt x="3317" y="12846"/>
                    <a:pt x="1537" y="15630"/>
                    <a:pt x="1537" y="15630"/>
                  </a:cubicBezTo>
                  <a:lnTo>
                    <a:pt x="19430" y="15630"/>
                  </a:lnTo>
                  <a:lnTo>
                    <a:pt x="19430" y="5617"/>
                  </a:lnTo>
                  <a:cubicBezTo>
                    <a:pt x="19430" y="5617"/>
                    <a:pt x="19147" y="5678"/>
                    <a:pt x="18742" y="5678"/>
                  </a:cubicBezTo>
                  <a:cubicBezTo>
                    <a:pt x="17962" y="5678"/>
                    <a:pt x="16733" y="5453"/>
                    <a:pt x="16222" y="4137"/>
                  </a:cubicBezTo>
                  <a:cubicBezTo>
                    <a:pt x="15557" y="2390"/>
                    <a:pt x="14860" y="1256"/>
                    <a:pt x="13448" y="1256"/>
                  </a:cubicBezTo>
                  <a:cubicBezTo>
                    <a:pt x="13246" y="1256"/>
                    <a:pt x="13031" y="1279"/>
                    <a:pt x="12798" y="1326"/>
                  </a:cubicBezTo>
                  <a:cubicBezTo>
                    <a:pt x="12067" y="1474"/>
                    <a:pt x="11361" y="1704"/>
                    <a:pt x="10615" y="1704"/>
                  </a:cubicBezTo>
                  <a:cubicBezTo>
                    <a:pt x="9865" y="1704"/>
                    <a:pt x="9075" y="1471"/>
                    <a:pt x="8182" y="687"/>
                  </a:cubicBezTo>
                  <a:cubicBezTo>
                    <a:pt x="7644" y="216"/>
                    <a:pt x="6929" y="0"/>
                    <a:pt x="6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102421" y="3606796"/>
              <a:ext cx="33527" cy="33527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85" y="1"/>
                  </a:moveTo>
                  <a:cubicBezTo>
                    <a:pt x="272" y="1"/>
                    <a:pt x="1" y="272"/>
                    <a:pt x="1" y="585"/>
                  </a:cubicBezTo>
                  <a:cubicBezTo>
                    <a:pt x="1" y="911"/>
                    <a:pt x="272" y="1168"/>
                    <a:pt x="585" y="1168"/>
                  </a:cubicBezTo>
                  <a:cubicBezTo>
                    <a:pt x="911" y="1168"/>
                    <a:pt x="1168" y="911"/>
                    <a:pt x="1168" y="585"/>
                  </a:cubicBezTo>
                  <a:cubicBezTo>
                    <a:pt x="1168" y="272"/>
                    <a:pt x="911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84990" y="3553206"/>
              <a:ext cx="13308" cy="13680"/>
            </a:xfrm>
            <a:custGeom>
              <a:avLst/>
              <a:gdLst/>
              <a:ahLst/>
              <a:cxnLst/>
              <a:rect l="l" t="t" r="r" b="b"/>
              <a:pathLst>
                <a:path w="464" h="477" extrusionOk="0">
                  <a:moveTo>
                    <a:pt x="232" y="0"/>
                  </a:moveTo>
                  <a:cubicBezTo>
                    <a:pt x="95" y="0"/>
                    <a:pt x="0" y="108"/>
                    <a:pt x="0" y="245"/>
                  </a:cubicBezTo>
                  <a:cubicBezTo>
                    <a:pt x="0" y="366"/>
                    <a:pt x="95" y="476"/>
                    <a:pt x="232" y="476"/>
                  </a:cubicBezTo>
                  <a:cubicBezTo>
                    <a:pt x="365" y="476"/>
                    <a:pt x="463" y="366"/>
                    <a:pt x="463" y="245"/>
                  </a:cubicBezTo>
                  <a:cubicBezTo>
                    <a:pt x="463" y="108"/>
                    <a:pt x="365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416739" y="3417136"/>
              <a:ext cx="15659" cy="15200"/>
            </a:xfrm>
            <a:custGeom>
              <a:avLst/>
              <a:gdLst/>
              <a:ahLst/>
              <a:cxnLst/>
              <a:rect l="l" t="t" r="r" b="b"/>
              <a:pathLst>
                <a:path w="546" h="530" extrusionOk="0">
                  <a:moveTo>
                    <a:pt x="271" y="1"/>
                  </a:moveTo>
                  <a:cubicBezTo>
                    <a:pt x="125" y="1"/>
                    <a:pt x="1" y="122"/>
                    <a:pt x="1" y="272"/>
                  </a:cubicBezTo>
                  <a:cubicBezTo>
                    <a:pt x="1" y="408"/>
                    <a:pt x="125" y="529"/>
                    <a:pt x="271" y="529"/>
                  </a:cubicBezTo>
                  <a:cubicBezTo>
                    <a:pt x="421" y="529"/>
                    <a:pt x="545" y="408"/>
                    <a:pt x="545" y="272"/>
                  </a:cubicBezTo>
                  <a:cubicBezTo>
                    <a:pt x="545" y="122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469766" y="3395368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8" y="0"/>
                  </a:moveTo>
                  <a:cubicBezTo>
                    <a:pt x="121" y="0"/>
                    <a:pt x="1" y="121"/>
                    <a:pt x="1" y="258"/>
                  </a:cubicBezTo>
                  <a:cubicBezTo>
                    <a:pt x="1" y="408"/>
                    <a:pt x="121" y="515"/>
                    <a:pt x="258" y="515"/>
                  </a:cubicBezTo>
                  <a:cubicBezTo>
                    <a:pt x="408" y="515"/>
                    <a:pt x="516" y="408"/>
                    <a:pt x="516" y="258"/>
                  </a:cubicBezTo>
                  <a:cubicBezTo>
                    <a:pt x="516" y="121"/>
                    <a:pt x="40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466210" y="3430414"/>
              <a:ext cx="8633" cy="8547"/>
            </a:xfrm>
            <a:custGeom>
              <a:avLst/>
              <a:gdLst/>
              <a:ahLst/>
              <a:cxnLst/>
              <a:rect l="l" t="t" r="r" b="b"/>
              <a:pathLst>
                <a:path w="301" h="298" extrusionOk="0">
                  <a:moveTo>
                    <a:pt x="151" y="1"/>
                  </a:moveTo>
                  <a:cubicBezTo>
                    <a:pt x="69" y="1"/>
                    <a:pt x="1" y="66"/>
                    <a:pt x="1" y="148"/>
                  </a:cubicBezTo>
                  <a:cubicBezTo>
                    <a:pt x="1" y="229"/>
                    <a:pt x="69" y="298"/>
                    <a:pt x="151" y="298"/>
                  </a:cubicBezTo>
                  <a:cubicBezTo>
                    <a:pt x="232" y="298"/>
                    <a:pt x="301" y="229"/>
                    <a:pt x="301" y="148"/>
                  </a:cubicBezTo>
                  <a:cubicBezTo>
                    <a:pt x="301" y="66"/>
                    <a:pt x="232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74493" y="3595860"/>
              <a:ext cx="10497" cy="10583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77" y="0"/>
                  </a:moveTo>
                  <a:cubicBezTo>
                    <a:pt x="82" y="0"/>
                    <a:pt x="1" y="82"/>
                    <a:pt x="1" y="176"/>
                  </a:cubicBezTo>
                  <a:cubicBezTo>
                    <a:pt x="1" y="287"/>
                    <a:pt x="82" y="369"/>
                    <a:pt x="177" y="369"/>
                  </a:cubicBezTo>
                  <a:cubicBezTo>
                    <a:pt x="284" y="369"/>
                    <a:pt x="366" y="287"/>
                    <a:pt x="366" y="176"/>
                  </a:cubicBezTo>
                  <a:cubicBezTo>
                    <a:pt x="366" y="82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39854" y="3354593"/>
              <a:ext cx="21453" cy="21825"/>
            </a:xfrm>
            <a:custGeom>
              <a:avLst/>
              <a:gdLst/>
              <a:ahLst/>
              <a:cxnLst/>
              <a:rect l="l" t="t" r="r" b="b"/>
              <a:pathLst>
                <a:path w="748" h="761" extrusionOk="0">
                  <a:moveTo>
                    <a:pt x="366" y="1"/>
                  </a:moveTo>
                  <a:cubicBezTo>
                    <a:pt x="164" y="1"/>
                    <a:pt x="1" y="177"/>
                    <a:pt x="1" y="379"/>
                  </a:cubicBezTo>
                  <a:cubicBezTo>
                    <a:pt x="1" y="584"/>
                    <a:pt x="164" y="760"/>
                    <a:pt x="366" y="760"/>
                  </a:cubicBezTo>
                  <a:cubicBezTo>
                    <a:pt x="584" y="760"/>
                    <a:pt x="748" y="584"/>
                    <a:pt x="748" y="379"/>
                  </a:cubicBezTo>
                  <a:cubicBezTo>
                    <a:pt x="748" y="177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25049" y="3561706"/>
              <a:ext cx="6682" cy="6682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8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177"/>
                    <a:pt x="56" y="232"/>
                    <a:pt x="108" y="232"/>
                  </a:cubicBezTo>
                  <a:cubicBezTo>
                    <a:pt x="177" y="232"/>
                    <a:pt x="232" y="177"/>
                    <a:pt x="232" y="121"/>
                  </a:cubicBezTo>
                  <a:cubicBezTo>
                    <a:pt x="232" y="53"/>
                    <a:pt x="17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26009" y="3474838"/>
              <a:ext cx="14053" cy="1405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09" y="1"/>
                    <a:pt x="1" y="108"/>
                    <a:pt x="1" y="245"/>
                  </a:cubicBezTo>
                  <a:cubicBezTo>
                    <a:pt x="1" y="379"/>
                    <a:pt x="109" y="490"/>
                    <a:pt x="245" y="490"/>
                  </a:cubicBezTo>
                  <a:cubicBezTo>
                    <a:pt x="379" y="490"/>
                    <a:pt x="490" y="379"/>
                    <a:pt x="490" y="245"/>
                  </a:cubicBezTo>
                  <a:cubicBezTo>
                    <a:pt x="490" y="108"/>
                    <a:pt x="379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46228" y="3513755"/>
              <a:ext cx="22284" cy="22256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2" y="0"/>
                  </a:moveTo>
                  <a:cubicBezTo>
                    <a:pt x="176" y="0"/>
                    <a:pt x="0" y="176"/>
                    <a:pt x="0" y="381"/>
                  </a:cubicBezTo>
                  <a:cubicBezTo>
                    <a:pt x="0" y="600"/>
                    <a:pt x="176" y="776"/>
                    <a:pt x="382" y="776"/>
                  </a:cubicBezTo>
                  <a:cubicBezTo>
                    <a:pt x="600" y="776"/>
                    <a:pt x="776" y="600"/>
                    <a:pt x="776" y="381"/>
                  </a:cubicBezTo>
                  <a:cubicBezTo>
                    <a:pt x="776" y="176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01431" y="345763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50" y="1"/>
                  </a:moveTo>
                  <a:cubicBezTo>
                    <a:pt x="69" y="1"/>
                    <a:pt x="0" y="69"/>
                    <a:pt x="0" y="164"/>
                  </a:cubicBezTo>
                  <a:cubicBezTo>
                    <a:pt x="0" y="245"/>
                    <a:pt x="69" y="314"/>
                    <a:pt x="150" y="314"/>
                  </a:cubicBezTo>
                  <a:cubicBezTo>
                    <a:pt x="245" y="314"/>
                    <a:pt x="313" y="245"/>
                    <a:pt x="313" y="164"/>
                  </a:cubicBezTo>
                  <a:cubicBezTo>
                    <a:pt x="313" y="69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57155" y="3476702"/>
              <a:ext cx="5076" cy="5191"/>
            </a:xfrm>
            <a:custGeom>
              <a:avLst/>
              <a:gdLst/>
              <a:ahLst/>
              <a:cxnLst/>
              <a:rect l="l" t="t" r="r" b="b"/>
              <a:pathLst>
                <a:path w="177" h="181" extrusionOk="0">
                  <a:moveTo>
                    <a:pt x="95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38"/>
                    <a:pt x="40" y="180"/>
                    <a:pt x="95" y="180"/>
                  </a:cubicBezTo>
                  <a:cubicBezTo>
                    <a:pt x="138" y="180"/>
                    <a:pt x="177" y="138"/>
                    <a:pt x="177" y="82"/>
                  </a:cubicBezTo>
                  <a:cubicBezTo>
                    <a:pt x="177" y="43"/>
                    <a:pt x="138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subTitle" idx="1"/>
          </p:nvPr>
        </p:nvSpPr>
        <p:spPr>
          <a:xfrm>
            <a:off x="713245" y="3684174"/>
            <a:ext cx="35541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2"/>
          </p:nvPr>
        </p:nvSpPr>
        <p:spPr>
          <a:xfrm>
            <a:off x="713225" y="1892349"/>
            <a:ext cx="35541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subTitle" idx="3"/>
          </p:nvPr>
        </p:nvSpPr>
        <p:spPr>
          <a:xfrm>
            <a:off x="713240" y="1402475"/>
            <a:ext cx="3554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subTitle" idx="4"/>
          </p:nvPr>
        </p:nvSpPr>
        <p:spPr>
          <a:xfrm>
            <a:off x="713258" y="3194300"/>
            <a:ext cx="3554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5" name="Google Shape;335;p24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24"/>
          <p:cNvGrpSpPr/>
          <p:nvPr/>
        </p:nvGrpSpPr>
        <p:grpSpPr>
          <a:xfrm flipH="1">
            <a:off x="7832097" y="-976601"/>
            <a:ext cx="2642085" cy="1994318"/>
            <a:chOff x="-1255387" y="-1068853"/>
            <a:chExt cx="2773551" cy="2508891"/>
          </a:xfrm>
        </p:grpSpPr>
        <p:sp>
          <p:nvSpPr>
            <p:cNvPr id="337" name="Google Shape;337;p24"/>
            <p:cNvSpPr/>
            <p:nvPr/>
          </p:nvSpPr>
          <p:spPr>
            <a:xfrm rot="5400000">
              <a:off x="-1197055" y="-1127185"/>
              <a:ext cx="2508891" cy="2625554"/>
            </a:xfrm>
            <a:custGeom>
              <a:avLst/>
              <a:gdLst/>
              <a:ahLst/>
              <a:cxnLst/>
              <a:rect l="l" t="t" r="r" b="b"/>
              <a:pathLst>
                <a:path w="15527" h="16249" extrusionOk="0">
                  <a:moveTo>
                    <a:pt x="5840" y="1"/>
                  </a:moveTo>
                  <a:cubicBezTo>
                    <a:pt x="4333" y="1"/>
                    <a:pt x="3068" y="992"/>
                    <a:pt x="2635" y="2352"/>
                  </a:cubicBezTo>
                  <a:cubicBezTo>
                    <a:pt x="2556" y="2600"/>
                    <a:pt x="2326" y="2773"/>
                    <a:pt x="2078" y="2773"/>
                  </a:cubicBezTo>
                  <a:cubicBezTo>
                    <a:pt x="2069" y="2773"/>
                    <a:pt x="2060" y="2773"/>
                    <a:pt x="2051" y="2772"/>
                  </a:cubicBezTo>
                  <a:lnTo>
                    <a:pt x="2009" y="2772"/>
                  </a:lnTo>
                  <a:cubicBezTo>
                    <a:pt x="2001" y="2772"/>
                    <a:pt x="1993" y="2772"/>
                    <a:pt x="1985" y="2772"/>
                  </a:cubicBezTo>
                  <a:cubicBezTo>
                    <a:pt x="884" y="2772"/>
                    <a:pt x="0" y="3690"/>
                    <a:pt x="0" y="4797"/>
                  </a:cubicBezTo>
                  <a:lnTo>
                    <a:pt x="0" y="16235"/>
                  </a:lnTo>
                  <a:lnTo>
                    <a:pt x="11344" y="16235"/>
                  </a:lnTo>
                  <a:cubicBezTo>
                    <a:pt x="11396" y="16248"/>
                    <a:pt x="11438" y="16248"/>
                    <a:pt x="11494" y="16248"/>
                  </a:cubicBezTo>
                  <a:cubicBezTo>
                    <a:pt x="13013" y="16248"/>
                    <a:pt x="14236" y="15012"/>
                    <a:pt x="14236" y="13506"/>
                  </a:cubicBezTo>
                  <a:lnTo>
                    <a:pt x="14236" y="13490"/>
                  </a:lnTo>
                  <a:cubicBezTo>
                    <a:pt x="14236" y="13056"/>
                    <a:pt x="14373" y="12622"/>
                    <a:pt x="14656" y="12267"/>
                  </a:cubicBezTo>
                  <a:cubicBezTo>
                    <a:pt x="15201" y="11602"/>
                    <a:pt x="15527" y="10748"/>
                    <a:pt x="15527" y="9809"/>
                  </a:cubicBezTo>
                  <a:cubicBezTo>
                    <a:pt x="15527" y="8465"/>
                    <a:pt x="14836" y="7269"/>
                    <a:pt x="13789" y="6577"/>
                  </a:cubicBezTo>
                  <a:cubicBezTo>
                    <a:pt x="13639" y="6480"/>
                    <a:pt x="13558" y="6317"/>
                    <a:pt x="13558" y="6140"/>
                  </a:cubicBezTo>
                  <a:cubicBezTo>
                    <a:pt x="13558" y="4279"/>
                    <a:pt x="12048" y="2772"/>
                    <a:pt x="10189" y="2772"/>
                  </a:cubicBezTo>
                  <a:cubicBezTo>
                    <a:pt x="9632" y="2772"/>
                    <a:pt x="9130" y="2459"/>
                    <a:pt x="8911" y="1957"/>
                  </a:cubicBezTo>
                  <a:cubicBezTo>
                    <a:pt x="8367" y="803"/>
                    <a:pt x="7199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 rot="-8460540">
              <a:off x="1260584" y="381779"/>
              <a:ext cx="186428" cy="18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 rot="-8459723">
              <a:off x="1405752" y="688062"/>
              <a:ext cx="93425" cy="9342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 rot="-8459289">
              <a:off x="1213131" y="634560"/>
              <a:ext cx="61003" cy="61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 rot="-8459723">
              <a:off x="595807" y="1199641"/>
              <a:ext cx="93425" cy="9342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 rot="-8459289">
              <a:off x="707460" y="1152251"/>
              <a:ext cx="61003" cy="61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4"/>
          <p:cNvGrpSpPr/>
          <p:nvPr/>
        </p:nvGrpSpPr>
        <p:grpSpPr>
          <a:xfrm>
            <a:off x="7238075" y="3788117"/>
            <a:ext cx="2109198" cy="1419613"/>
            <a:chOff x="7238075" y="3788117"/>
            <a:chExt cx="2109198" cy="1419613"/>
          </a:xfrm>
        </p:grpSpPr>
        <p:sp>
          <p:nvSpPr>
            <p:cNvPr id="344" name="Google Shape;344;p24"/>
            <p:cNvSpPr/>
            <p:nvPr/>
          </p:nvSpPr>
          <p:spPr>
            <a:xfrm>
              <a:off x="7584437" y="3788117"/>
              <a:ext cx="1762835" cy="1419613"/>
            </a:xfrm>
            <a:custGeom>
              <a:avLst/>
              <a:gdLst/>
              <a:ahLst/>
              <a:cxnLst/>
              <a:rect l="l" t="t" r="r" b="b"/>
              <a:pathLst>
                <a:path w="19430" h="15647" extrusionOk="0">
                  <a:moveTo>
                    <a:pt x="6206" y="0"/>
                  </a:moveTo>
                  <a:cubicBezTo>
                    <a:pt x="4544" y="0"/>
                    <a:pt x="2870" y="1153"/>
                    <a:pt x="3316" y="2956"/>
                  </a:cubicBezTo>
                  <a:cubicBezTo>
                    <a:pt x="3968" y="5522"/>
                    <a:pt x="3398" y="6924"/>
                    <a:pt x="1823" y="7805"/>
                  </a:cubicBezTo>
                  <a:cubicBezTo>
                    <a:pt x="245" y="8688"/>
                    <a:pt x="0" y="10455"/>
                    <a:pt x="1660" y="11652"/>
                  </a:cubicBezTo>
                  <a:cubicBezTo>
                    <a:pt x="3316" y="12858"/>
                    <a:pt x="1536" y="15646"/>
                    <a:pt x="1536" y="15646"/>
                  </a:cubicBezTo>
                  <a:lnTo>
                    <a:pt x="19430" y="15646"/>
                  </a:lnTo>
                  <a:lnTo>
                    <a:pt x="19430" y="5633"/>
                  </a:lnTo>
                  <a:cubicBezTo>
                    <a:pt x="19430" y="5633"/>
                    <a:pt x="18057" y="5252"/>
                    <a:pt x="17281" y="3256"/>
                  </a:cubicBezTo>
                  <a:cubicBezTo>
                    <a:pt x="16709" y="1750"/>
                    <a:pt x="15264" y="1162"/>
                    <a:pt x="13975" y="1162"/>
                  </a:cubicBezTo>
                  <a:cubicBezTo>
                    <a:pt x="13554" y="1162"/>
                    <a:pt x="13150" y="1225"/>
                    <a:pt x="12798" y="1339"/>
                  </a:cubicBezTo>
                  <a:cubicBezTo>
                    <a:pt x="12120" y="1559"/>
                    <a:pt x="11445" y="1779"/>
                    <a:pt x="10732" y="1779"/>
                  </a:cubicBezTo>
                  <a:cubicBezTo>
                    <a:pt x="9946" y="1779"/>
                    <a:pt x="9114" y="1512"/>
                    <a:pt x="8181" y="687"/>
                  </a:cubicBezTo>
                  <a:cubicBezTo>
                    <a:pt x="7640" y="216"/>
                    <a:pt x="6924" y="0"/>
                    <a:pt x="6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388900" y="4691550"/>
              <a:ext cx="193800" cy="193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446350" y="4525100"/>
              <a:ext cx="78900" cy="7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238075" y="4604000"/>
              <a:ext cx="149100" cy="149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720000" y="1990825"/>
            <a:ext cx="21753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2"/>
          </p:nvPr>
        </p:nvSpPr>
        <p:spPr>
          <a:xfrm>
            <a:off x="3266722" y="1990825"/>
            <a:ext cx="21753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 txBox="1">
            <a:spLocks noGrp="1"/>
          </p:cNvSpPr>
          <p:nvPr>
            <p:ph type="subTitle" idx="3"/>
          </p:nvPr>
        </p:nvSpPr>
        <p:spPr>
          <a:xfrm>
            <a:off x="1993361" y="3553225"/>
            <a:ext cx="21753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ubTitle" idx="4"/>
          </p:nvPr>
        </p:nvSpPr>
        <p:spPr>
          <a:xfrm>
            <a:off x="720000" y="1418123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subTitle" idx="5"/>
          </p:nvPr>
        </p:nvSpPr>
        <p:spPr>
          <a:xfrm>
            <a:off x="3266725" y="1418123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subTitle" idx="6"/>
          </p:nvPr>
        </p:nvSpPr>
        <p:spPr>
          <a:xfrm>
            <a:off x="1993363" y="2980523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26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"/>
          <p:cNvSpPr txBox="1">
            <a:spLocks noGrp="1"/>
          </p:cNvSpPr>
          <p:nvPr>
            <p:ph type="title"/>
          </p:nvPr>
        </p:nvSpPr>
        <p:spPr>
          <a:xfrm>
            <a:off x="713258" y="637161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1"/>
          <p:cNvSpPr txBox="1">
            <a:spLocks noGrp="1"/>
          </p:cNvSpPr>
          <p:nvPr>
            <p:ph type="subTitle" idx="1"/>
          </p:nvPr>
        </p:nvSpPr>
        <p:spPr>
          <a:xfrm>
            <a:off x="713225" y="1664805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1"/>
          <p:cNvSpPr txBox="1"/>
          <p:nvPr/>
        </p:nvSpPr>
        <p:spPr>
          <a:xfrm>
            <a:off x="713225" y="3470225"/>
            <a:ext cx="3858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32"/>
          <p:cNvGrpSpPr/>
          <p:nvPr/>
        </p:nvGrpSpPr>
        <p:grpSpPr>
          <a:xfrm rot="-667798">
            <a:off x="6478999" y="2979301"/>
            <a:ext cx="3013387" cy="2629985"/>
            <a:chOff x="6148648" y="3361341"/>
            <a:chExt cx="557281" cy="486368"/>
          </a:xfrm>
        </p:grpSpPr>
        <p:sp>
          <p:nvSpPr>
            <p:cNvPr id="510" name="Google Shape;510;p32"/>
            <p:cNvSpPr/>
            <p:nvPr/>
          </p:nvSpPr>
          <p:spPr>
            <a:xfrm>
              <a:off x="6148648" y="3399412"/>
              <a:ext cx="557281" cy="448297"/>
            </a:xfrm>
            <a:custGeom>
              <a:avLst/>
              <a:gdLst/>
              <a:ahLst/>
              <a:cxnLst/>
              <a:rect l="l" t="t" r="r" b="b"/>
              <a:pathLst>
                <a:path w="19431" h="15631" extrusionOk="0">
                  <a:moveTo>
                    <a:pt x="6210" y="0"/>
                  </a:moveTo>
                  <a:cubicBezTo>
                    <a:pt x="4551" y="0"/>
                    <a:pt x="2875" y="1150"/>
                    <a:pt x="3330" y="2940"/>
                  </a:cubicBezTo>
                  <a:cubicBezTo>
                    <a:pt x="3969" y="5523"/>
                    <a:pt x="3398" y="6908"/>
                    <a:pt x="1824" y="7805"/>
                  </a:cubicBezTo>
                  <a:cubicBezTo>
                    <a:pt x="245" y="8689"/>
                    <a:pt x="1" y="10456"/>
                    <a:pt x="1660" y="11649"/>
                  </a:cubicBezTo>
                  <a:cubicBezTo>
                    <a:pt x="3317" y="12846"/>
                    <a:pt x="1537" y="15630"/>
                    <a:pt x="1537" y="15630"/>
                  </a:cubicBezTo>
                  <a:lnTo>
                    <a:pt x="19430" y="15630"/>
                  </a:lnTo>
                  <a:lnTo>
                    <a:pt x="19430" y="5617"/>
                  </a:lnTo>
                  <a:cubicBezTo>
                    <a:pt x="19430" y="5617"/>
                    <a:pt x="19147" y="5678"/>
                    <a:pt x="18742" y="5678"/>
                  </a:cubicBezTo>
                  <a:cubicBezTo>
                    <a:pt x="17962" y="5678"/>
                    <a:pt x="16733" y="5453"/>
                    <a:pt x="16222" y="4137"/>
                  </a:cubicBezTo>
                  <a:cubicBezTo>
                    <a:pt x="15557" y="2390"/>
                    <a:pt x="14860" y="1256"/>
                    <a:pt x="13448" y="1256"/>
                  </a:cubicBezTo>
                  <a:cubicBezTo>
                    <a:pt x="13246" y="1256"/>
                    <a:pt x="13031" y="1279"/>
                    <a:pt x="12798" y="1326"/>
                  </a:cubicBezTo>
                  <a:cubicBezTo>
                    <a:pt x="12067" y="1474"/>
                    <a:pt x="11361" y="1704"/>
                    <a:pt x="10615" y="1704"/>
                  </a:cubicBezTo>
                  <a:cubicBezTo>
                    <a:pt x="9865" y="1704"/>
                    <a:pt x="9075" y="1471"/>
                    <a:pt x="8182" y="687"/>
                  </a:cubicBezTo>
                  <a:cubicBezTo>
                    <a:pt x="7644" y="216"/>
                    <a:pt x="6929" y="0"/>
                    <a:pt x="6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6170903" y="3426485"/>
              <a:ext cx="33527" cy="33527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85" y="1"/>
                  </a:moveTo>
                  <a:cubicBezTo>
                    <a:pt x="272" y="1"/>
                    <a:pt x="1" y="272"/>
                    <a:pt x="1" y="585"/>
                  </a:cubicBezTo>
                  <a:cubicBezTo>
                    <a:pt x="1" y="911"/>
                    <a:pt x="272" y="1168"/>
                    <a:pt x="585" y="1168"/>
                  </a:cubicBezTo>
                  <a:cubicBezTo>
                    <a:pt x="911" y="1168"/>
                    <a:pt x="1168" y="911"/>
                    <a:pt x="1168" y="585"/>
                  </a:cubicBezTo>
                  <a:cubicBezTo>
                    <a:pt x="1168" y="272"/>
                    <a:pt x="911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6231702" y="3410138"/>
              <a:ext cx="13308" cy="13680"/>
            </a:xfrm>
            <a:custGeom>
              <a:avLst/>
              <a:gdLst/>
              <a:ahLst/>
              <a:cxnLst/>
              <a:rect l="l" t="t" r="r" b="b"/>
              <a:pathLst>
                <a:path w="464" h="477" extrusionOk="0">
                  <a:moveTo>
                    <a:pt x="232" y="0"/>
                  </a:moveTo>
                  <a:cubicBezTo>
                    <a:pt x="95" y="0"/>
                    <a:pt x="0" y="108"/>
                    <a:pt x="0" y="245"/>
                  </a:cubicBezTo>
                  <a:cubicBezTo>
                    <a:pt x="0" y="366"/>
                    <a:pt x="95" y="476"/>
                    <a:pt x="232" y="476"/>
                  </a:cubicBezTo>
                  <a:cubicBezTo>
                    <a:pt x="365" y="476"/>
                    <a:pt x="463" y="366"/>
                    <a:pt x="463" y="245"/>
                  </a:cubicBezTo>
                  <a:cubicBezTo>
                    <a:pt x="463" y="108"/>
                    <a:pt x="365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6416739" y="3417136"/>
              <a:ext cx="15659" cy="15200"/>
            </a:xfrm>
            <a:custGeom>
              <a:avLst/>
              <a:gdLst/>
              <a:ahLst/>
              <a:cxnLst/>
              <a:rect l="l" t="t" r="r" b="b"/>
              <a:pathLst>
                <a:path w="546" h="530" extrusionOk="0">
                  <a:moveTo>
                    <a:pt x="271" y="1"/>
                  </a:moveTo>
                  <a:cubicBezTo>
                    <a:pt x="125" y="1"/>
                    <a:pt x="1" y="122"/>
                    <a:pt x="1" y="272"/>
                  </a:cubicBezTo>
                  <a:cubicBezTo>
                    <a:pt x="1" y="408"/>
                    <a:pt x="125" y="529"/>
                    <a:pt x="271" y="529"/>
                  </a:cubicBezTo>
                  <a:cubicBezTo>
                    <a:pt x="421" y="529"/>
                    <a:pt x="545" y="408"/>
                    <a:pt x="545" y="272"/>
                  </a:cubicBezTo>
                  <a:cubicBezTo>
                    <a:pt x="545" y="122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6469766" y="3395368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8" y="0"/>
                  </a:moveTo>
                  <a:cubicBezTo>
                    <a:pt x="121" y="0"/>
                    <a:pt x="1" y="121"/>
                    <a:pt x="1" y="258"/>
                  </a:cubicBezTo>
                  <a:cubicBezTo>
                    <a:pt x="1" y="408"/>
                    <a:pt x="121" y="515"/>
                    <a:pt x="258" y="515"/>
                  </a:cubicBezTo>
                  <a:cubicBezTo>
                    <a:pt x="408" y="515"/>
                    <a:pt x="516" y="408"/>
                    <a:pt x="516" y="258"/>
                  </a:cubicBezTo>
                  <a:cubicBezTo>
                    <a:pt x="516" y="121"/>
                    <a:pt x="40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6466210" y="3430414"/>
              <a:ext cx="8633" cy="8547"/>
            </a:xfrm>
            <a:custGeom>
              <a:avLst/>
              <a:gdLst/>
              <a:ahLst/>
              <a:cxnLst/>
              <a:rect l="l" t="t" r="r" b="b"/>
              <a:pathLst>
                <a:path w="301" h="298" extrusionOk="0">
                  <a:moveTo>
                    <a:pt x="151" y="1"/>
                  </a:moveTo>
                  <a:cubicBezTo>
                    <a:pt x="69" y="1"/>
                    <a:pt x="1" y="66"/>
                    <a:pt x="1" y="148"/>
                  </a:cubicBezTo>
                  <a:cubicBezTo>
                    <a:pt x="1" y="229"/>
                    <a:pt x="69" y="298"/>
                    <a:pt x="151" y="298"/>
                  </a:cubicBezTo>
                  <a:cubicBezTo>
                    <a:pt x="232" y="298"/>
                    <a:pt x="301" y="229"/>
                    <a:pt x="301" y="148"/>
                  </a:cubicBezTo>
                  <a:cubicBezTo>
                    <a:pt x="301" y="66"/>
                    <a:pt x="232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6214581" y="3478308"/>
              <a:ext cx="10497" cy="10583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77" y="0"/>
                  </a:moveTo>
                  <a:cubicBezTo>
                    <a:pt x="82" y="0"/>
                    <a:pt x="1" y="82"/>
                    <a:pt x="1" y="176"/>
                  </a:cubicBezTo>
                  <a:cubicBezTo>
                    <a:pt x="1" y="287"/>
                    <a:pt x="82" y="369"/>
                    <a:pt x="177" y="369"/>
                  </a:cubicBezTo>
                  <a:cubicBezTo>
                    <a:pt x="284" y="369"/>
                    <a:pt x="366" y="287"/>
                    <a:pt x="366" y="176"/>
                  </a:cubicBezTo>
                  <a:cubicBezTo>
                    <a:pt x="366" y="82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6179507" y="3561706"/>
              <a:ext cx="21453" cy="21825"/>
            </a:xfrm>
            <a:custGeom>
              <a:avLst/>
              <a:gdLst/>
              <a:ahLst/>
              <a:cxnLst/>
              <a:rect l="l" t="t" r="r" b="b"/>
              <a:pathLst>
                <a:path w="748" h="761" extrusionOk="0">
                  <a:moveTo>
                    <a:pt x="366" y="1"/>
                  </a:moveTo>
                  <a:cubicBezTo>
                    <a:pt x="164" y="1"/>
                    <a:pt x="1" y="177"/>
                    <a:pt x="1" y="379"/>
                  </a:cubicBezTo>
                  <a:cubicBezTo>
                    <a:pt x="1" y="584"/>
                    <a:pt x="164" y="760"/>
                    <a:pt x="366" y="760"/>
                  </a:cubicBezTo>
                  <a:cubicBezTo>
                    <a:pt x="584" y="760"/>
                    <a:pt x="748" y="584"/>
                    <a:pt x="748" y="379"/>
                  </a:cubicBezTo>
                  <a:cubicBezTo>
                    <a:pt x="748" y="177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6225049" y="3561706"/>
              <a:ext cx="6682" cy="6682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8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177"/>
                    <a:pt x="56" y="232"/>
                    <a:pt x="108" y="232"/>
                  </a:cubicBezTo>
                  <a:cubicBezTo>
                    <a:pt x="177" y="232"/>
                    <a:pt x="232" y="177"/>
                    <a:pt x="232" y="121"/>
                  </a:cubicBezTo>
                  <a:cubicBezTo>
                    <a:pt x="232" y="53"/>
                    <a:pt x="17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6626009" y="3474838"/>
              <a:ext cx="14053" cy="1405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09" y="1"/>
                    <a:pt x="1" y="108"/>
                    <a:pt x="1" y="245"/>
                  </a:cubicBezTo>
                  <a:cubicBezTo>
                    <a:pt x="1" y="379"/>
                    <a:pt x="109" y="490"/>
                    <a:pt x="245" y="490"/>
                  </a:cubicBezTo>
                  <a:cubicBezTo>
                    <a:pt x="379" y="490"/>
                    <a:pt x="490" y="379"/>
                    <a:pt x="490" y="245"/>
                  </a:cubicBezTo>
                  <a:cubicBezTo>
                    <a:pt x="490" y="108"/>
                    <a:pt x="379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6613086" y="3398394"/>
              <a:ext cx="22284" cy="22256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2" y="0"/>
                  </a:moveTo>
                  <a:cubicBezTo>
                    <a:pt x="176" y="0"/>
                    <a:pt x="0" y="176"/>
                    <a:pt x="0" y="381"/>
                  </a:cubicBezTo>
                  <a:cubicBezTo>
                    <a:pt x="0" y="600"/>
                    <a:pt x="176" y="776"/>
                    <a:pt x="382" y="776"/>
                  </a:cubicBezTo>
                  <a:cubicBezTo>
                    <a:pt x="600" y="776"/>
                    <a:pt x="776" y="600"/>
                    <a:pt x="776" y="381"/>
                  </a:cubicBezTo>
                  <a:cubicBezTo>
                    <a:pt x="776" y="176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6601431" y="345763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50" y="1"/>
                  </a:moveTo>
                  <a:cubicBezTo>
                    <a:pt x="69" y="1"/>
                    <a:pt x="0" y="69"/>
                    <a:pt x="0" y="164"/>
                  </a:cubicBezTo>
                  <a:cubicBezTo>
                    <a:pt x="0" y="245"/>
                    <a:pt x="69" y="314"/>
                    <a:pt x="150" y="314"/>
                  </a:cubicBezTo>
                  <a:cubicBezTo>
                    <a:pt x="245" y="314"/>
                    <a:pt x="313" y="245"/>
                    <a:pt x="313" y="164"/>
                  </a:cubicBezTo>
                  <a:cubicBezTo>
                    <a:pt x="313" y="69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6624013" y="3361341"/>
              <a:ext cx="5076" cy="5191"/>
            </a:xfrm>
            <a:custGeom>
              <a:avLst/>
              <a:gdLst/>
              <a:ahLst/>
              <a:cxnLst/>
              <a:rect l="l" t="t" r="r" b="b"/>
              <a:pathLst>
                <a:path w="177" h="181" extrusionOk="0">
                  <a:moveTo>
                    <a:pt x="95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38"/>
                    <a:pt x="40" y="180"/>
                    <a:pt x="95" y="180"/>
                  </a:cubicBezTo>
                  <a:cubicBezTo>
                    <a:pt x="138" y="180"/>
                    <a:pt x="177" y="138"/>
                    <a:pt x="177" y="82"/>
                  </a:cubicBezTo>
                  <a:cubicBezTo>
                    <a:pt x="177" y="43"/>
                    <a:pt x="138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2"/>
          <p:cNvGrpSpPr/>
          <p:nvPr/>
        </p:nvGrpSpPr>
        <p:grpSpPr>
          <a:xfrm rot="-9899891">
            <a:off x="339688" y="220873"/>
            <a:ext cx="1735734" cy="1941595"/>
            <a:chOff x="6350669" y="2028629"/>
            <a:chExt cx="1970587" cy="2204303"/>
          </a:xfrm>
        </p:grpSpPr>
        <p:sp>
          <p:nvSpPr>
            <p:cNvPr id="524" name="Google Shape;524;p32"/>
            <p:cNvSpPr/>
            <p:nvPr/>
          </p:nvSpPr>
          <p:spPr>
            <a:xfrm>
              <a:off x="7016752" y="2598074"/>
              <a:ext cx="478574" cy="429267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144" y="1"/>
                  </a:moveTo>
                  <a:cubicBezTo>
                    <a:pt x="704" y="1"/>
                    <a:pt x="296" y="290"/>
                    <a:pt x="164" y="732"/>
                  </a:cubicBezTo>
                  <a:cubicBezTo>
                    <a:pt x="1" y="1273"/>
                    <a:pt x="301" y="1860"/>
                    <a:pt x="842" y="2023"/>
                  </a:cubicBezTo>
                  <a:cubicBezTo>
                    <a:pt x="948" y="2056"/>
                    <a:pt x="1054" y="2072"/>
                    <a:pt x="1158" y="2072"/>
                  </a:cubicBezTo>
                  <a:cubicBezTo>
                    <a:pt x="1602" y="2072"/>
                    <a:pt x="2004" y="1783"/>
                    <a:pt x="2146" y="1341"/>
                  </a:cubicBezTo>
                  <a:cubicBezTo>
                    <a:pt x="2309" y="800"/>
                    <a:pt x="2013" y="213"/>
                    <a:pt x="1455" y="50"/>
                  </a:cubicBezTo>
                  <a:cubicBezTo>
                    <a:pt x="1352" y="17"/>
                    <a:pt x="1247" y="1"/>
                    <a:pt x="114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566539" y="2324879"/>
              <a:ext cx="346604" cy="309519"/>
            </a:xfrm>
            <a:custGeom>
              <a:avLst/>
              <a:gdLst/>
              <a:ahLst/>
              <a:cxnLst/>
              <a:rect l="l" t="t" r="r" b="b"/>
              <a:pathLst>
                <a:path w="1673" h="1494" extrusionOk="0">
                  <a:moveTo>
                    <a:pt x="845" y="0"/>
                  </a:moveTo>
                  <a:cubicBezTo>
                    <a:pt x="523" y="0"/>
                    <a:pt x="223" y="212"/>
                    <a:pt x="124" y="522"/>
                  </a:cubicBezTo>
                  <a:cubicBezTo>
                    <a:pt x="0" y="916"/>
                    <a:pt x="232" y="1337"/>
                    <a:pt x="626" y="1461"/>
                  </a:cubicBezTo>
                  <a:cubicBezTo>
                    <a:pt x="698" y="1483"/>
                    <a:pt x="771" y="1494"/>
                    <a:pt x="843" y="1494"/>
                  </a:cubicBezTo>
                  <a:cubicBezTo>
                    <a:pt x="1155" y="1494"/>
                    <a:pt x="1451" y="1292"/>
                    <a:pt x="1549" y="971"/>
                  </a:cubicBezTo>
                  <a:cubicBezTo>
                    <a:pt x="1673" y="577"/>
                    <a:pt x="1454" y="156"/>
                    <a:pt x="1060" y="32"/>
                  </a:cubicBezTo>
                  <a:cubicBezTo>
                    <a:pt x="989" y="11"/>
                    <a:pt x="916" y="0"/>
                    <a:pt x="845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279404" y="2842385"/>
              <a:ext cx="327129" cy="291910"/>
            </a:xfrm>
            <a:custGeom>
              <a:avLst/>
              <a:gdLst/>
              <a:ahLst/>
              <a:cxnLst/>
              <a:rect l="l" t="t" r="r" b="b"/>
              <a:pathLst>
                <a:path w="1579" h="1409" extrusionOk="0">
                  <a:moveTo>
                    <a:pt x="781" y="0"/>
                  </a:moveTo>
                  <a:cubicBezTo>
                    <a:pt x="486" y="0"/>
                    <a:pt x="211" y="200"/>
                    <a:pt x="124" y="498"/>
                  </a:cubicBezTo>
                  <a:cubicBezTo>
                    <a:pt x="0" y="863"/>
                    <a:pt x="206" y="1258"/>
                    <a:pt x="584" y="1379"/>
                  </a:cubicBezTo>
                  <a:cubicBezTo>
                    <a:pt x="652" y="1399"/>
                    <a:pt x="720" y="1409"/>
                    <a:pt x="788" y="1409"/>
                  </a:cubicBezTo>
                  <a:cubicBezTo>
                    <a:pt x="1088" y="1409"/>
                    <a:pt x="1367" y="1217"/>
                    <a:pt x="1455" y="919"/>
                  </a:cubicBezTo>
                  <a:cubicBezTo>
                    <a:pt x="1579" y="537"/>
                    <a:pt x="1373" y="143"/>
                    <a:pt x="992" y="35"/>
                  </a:cubicBezTo>
                  <a:cubicBezTo>
                    <a:pt x="922" y="12"/>
                    <a:pt x="851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445552" y="2552557"/>
              <a:ext cx="509443" cy="456407"/>
            </a:xfrm>
            <a:custGeom>
              <a:avLst/>
              <a:gdLst/>
              <a:ahLst/>
              <a:cxnLst/>
              <a:rect l="l" t="t" r="r" b="b"/>
              <a:pathLst>
                <a:path w="2459" h="2203" extrusionOk="0">
                  <a:moveTo>
                    <a:pt x="1228" y="1"/>
                  </a:moveTo>
                  <a:cubicBezTo>
                    <a:pt x="755" y="1"/>
                    <a:pt x="320" y="306"/>
                    <a:pt x="177" y="782"/>
                  </a:cubicBezTo>
                  <a:cubicBezTo>
                    <a:pt x="1" y="1353"/>
                    <a:pt x="327" y="1962"/>
                    <a:pt x="897" y="2155"/>
                  </a:cubicBezTo>
                  <a:cubicBezTo>
                    <a:pt x="1004" y="2187"/>
                    <a:pt x="1112" y="2203"/>
                    <a:pt x="1219" y="2203"/>
                  </a:cubicBezTo>
                  <a:cubicBezTo>
                    <a:pt x="1691" y="2203"/>
                    <a:pt x="2126" y="1898"/>
                    <a:pt x="2270" y="1421"/>
                  </a:cubicBezTo>
                  <a:cubicBezTo>
                    <a:pt x="2459" y="851"/>
                    <a:pt x="2133" y="225"/>
                    <a:pt x="1549" y="49"/>
                  </a:cubicBezTo>
                  <a:cubicBezTo>
                    <a:pt x="1442" y="16"/>
                    <a:pt x="1334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7411784" y="2906193"/>
              <a:ext cx="456199" cy="408756"/>
            </a:xfrm>
            <a:custGeom>
              <a:avLst/>
              <a:gdLst/>
              <a:ahLst/>
              <a:cxnLst/>
              <a:rect l="l" t="t" r="r" b="b"/>
              <a:pathLst>
                <a:path w="2202" h="1973" extrusionOk="0">
                  <a:moveTo>
                    <a:pt x="1106" y="0"/>
                  </a:moveTo>
                  <a:cubicBezTo>
                    <a:pt x="683" y="0"/>
                    <a:pt x="286" y="267"/>
                    <a:pt x="164" y="692"/>
                  </a:cubicBezTo>
                  <a:cubicBezTo>
                    <a:pt x="1" y="1221"/>
                    <a:pt x="287" y="1765"/>
                    <a:pt x="803" y="1928"/>
                  </a:cubicBezTo>
                  <a:cubicBezTo>
                    <a:pt x="900" y="1958"/>
                    <a:pt x="999" y="1973"/>
                    <a:pt x="1095" y="1973"/>
                  </a:cubicBezTo>
                  <a:cubicBezTo>
                    <a:pt x="1519" y="1973"/>
                    <a:pt x="1906" y="1696"/>
                    <a:pt x="2038" y="1276"/>
                  </a:cubicBezTo>
                  <a:cubicBezTo>
                    <a:pt x="2201" y="761"/>
                    <a:pt x="1901" y="203"/>
                    <a:pt x="1386" y="40"/>
                  </a:cubicBezTo>
                  <a:cubicBezTo>
                    <a:pt x="1293" y="13"/>
                    <a:pt x="1199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7510396" y="2924009"/>
              <a:ext cx="231207" cy="205932"/>
            </a:xfrm>
            <a:custGeom>
              <a:avLst/>
              <a:gdLst/>
              <a:ahLst/>
              <a:cxnLst/>
              <a:rect l="l" t="t" r="r" b="b"/>
              <a:pathLst>
                <a:path w="1116" h="994" extrusionOk="0">
                  <a:moveTo>
                    <a:pt x="556" y="0"/>
                  </a:moveTo>
                  <a:cubicBezTo>
                    <a:pt x="339" y="0"/>
                    <a:pt x="148" y="137"/>
                    <a:pt x="82" y="349"/>
                  </a:cubicBezTo>
                  <a:cubicBezTo>
                    <a:pt x="1" y="619"/>
                    <a:pt x="151" y="890"/>
                    <a:pt x="408" y="972"/>
                  </a:cubicBezTo>
                  <a:cubicBezTo>
                    <a:pt x="456" y="987"/>
                    <a:pt x="505" y="994"/>
                    <a:pt x="553" y="994"/>
                  </a:cubicBezTo>
                  <a:cubicBezTo>
                    <a:pt x="765" y="994"/>
                    <a:pt x="968" y="855"/>
                    <a:pt x="1034" y="645"/>
                  </a:cubicBezTo>
                  <a:cubicBezTo>
                    <a:pt x="1116" y="375"/>
                    <a:pt x="966" y="104"/>
                    <a:pt x="708" y="23"/>
                  </a:cubicBezTo>
                  <a:cubicBezTo>
                    <a:pt x="657" y="7"/>
                    <a:pt x="606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7767854" y="2480028"/>
              <a:ext cx="279272" cy="248610"/>
            </a:xfrm>
            <a:custGeom>
              <a:avLst/>
              <a:gdLst/>
              <a:ahLst/>
              <a:cxnLst/>
              <a:rect l="l" t="t" r="r" b="b"/>
              <a:pathLst>
                <a:path w="1348" h="1200" extrusionOk="0">
                  <a:moveTo>
                    <a:pt x="656" y="0"/>
                  </a:moveTo>
                  <a:cubicBezTo>
                    <a:pt x="406" y="0"/>
                    <a:pt x="174" y="167"/>
                    <a:pt x="99" y="427"/>
                  </a:cubicBezTo>
                  <a:cubicBezTo>
                    <a:pt x="1" y="737"/>
                    <a:pt x="180" y="1080"/>
                    <a:pt x="490" y="1174"/>
                  </a:cubicBezTo>
                  <a:cubicBezTo>
                    <a:pt x="547" y="1191"/>
                    <a:pt x="605" y="1200"/>
                    <a:pt x="663" y="1200"/>
                  </a:cubicBezTo>
                  <a:cubicBezTo>
                    <a:pt x="919" y="1200"/>
                    <a:pt x="1160" y="1035"/>
                    <a:pt x="1240" y="780"/>
                  </a:cubicBezTo>
                  <a:cubicBezTo>
                    <a:pt x="1347" y="454"/>
                    <a:pt x="1171" y="127"/>
                    <a:pt x="845" y="33"/>
                  </a:cubicBezTo>
                  <a:cubicBezTo>
                    <a:pt x="782" y="11"/>
                    <a:pt x="718" y="0"/>
                    <a:pt x="6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6986876" y="2410868"/>
              <a:ext cx="318428" cy="283830"/>
            </a:xfrm>
            <a:custGeom>
              <a:avLst/>
              <a:gdLst/>
              <a:ahLst/>
              <a:cxnLst/>
              <a:rect l="l" t="t" r="r" b="b"/>
              <a:pathLst>
                <a:path w="1537" h="1370" extrusionOk="0">
                  <a:moveTo>
                    <a:pt x="768" y="1"/>
                  </a:moveTo>
                  <a:cubicBezTo>
                    <a:pt x="478" y="1"/>
                    <a:pt x="199" y="190"/>
                    <a:pt x="111" y="477"/>
                  </a:cubicBezTo>
                  <a:cubicBezTo>
                    <a:pt x="0" y="846"/>
                    <a:pt x="206" y="1224"/>
                    <a:pt x="558" y="1335"/>
                  </a:cubicBezTo>
                  <a:cubicBezTo>
                    <a:pt x="630" y="1359"/>
                    <a:pt x="703" y="1370"/>
                    <a:pt x="774" y="1370"/>
                  </a:cubicBezTo>
                  <a:cubicBezTo>
                    <a:pt x="1065" y="1370"/>
                    <a:pt x="1326" y="1181"/>
                    <a:pt x="1415" y="885"/>
                  </a:cubicBezTo>
                  <a:cubicBezTo>
                    <a:pt x="1536" y="533"/>
                    <a:pt x="1334" y="138"/>
                    <a:pt x="966" y="31"/>
                  </a:cubicBezTo>
                  <a:cubicBezTo>
                    <a:pt x="901" y="10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816971" y="3913889"/>
              <a:ext cx="318428" cy="283830"/>
            </a:xfrm>
            <a:custGeom>
              <a:avLst/>
              <a:gdLst/>
              <a:ahLst/>
              <a:cxnLst/>
              <a:rect l="l" t="t" r="r" b="b"/>
              <a:pathLst>
                <a:path w="1537" h="1370" extrusionOk="0">
                  <a:moveTo>
                    <a:pt x="761" y="0"/>
                  </a:moveTo>
                  <a:cubicBezTo>
                    <a:pt x="471" y="0"/>
                    <a:pt x="210" y="191"/>
                    <a:pt x="122" y="483"/>
                  </a:cubicBezTo>
                  <a:cubicBezTo>
                    <a:pt x="1" y="852"/>
                    <a:pt x="203" y="1230"/>
                    <a:pt x="571" y="1341"/>
                  </a:cubicBezTo>
                  <a:cubicBezTo>
                    <a:pt x="636" y="1360"/>
                    <a:pt x="701" y="1370"/>
                    <a:pt x="766" y="1370"/>
                  </a:cubicBezTo>
                  <a:cubicBezTo>
                    <a:pt x="1058" y="1370"/>
                    <a:pt x="1338" y="1182"/>
                    <a:pt x="1426" y="891"/>
                  </a:cubicBezTo>
                  <a:cubicBezTo>
                    <a:pt x="1537" y="526"/>
                    <a:pt x="1331" y="144"/>
                    <a:pt x="979" y="37"/>
                  </a:cubicBezTo>
                  <a:cubicBezTo>
                    <a:pt x="906" y="12"/>
                    <a:pt x="833" y="0"/>
                    <a:pt x="761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6702039" y="2774325"/>
              <a:ext cx="239494" cy="214840"/>
            </a:xfrm>
            <a:custGeom>
              <a:avLst/>
              <a:gdLst/>
              <a:ahLst/>
              <a:cxnLst/>
              <a:rect l="l" t="t" r="r" b="b"/>
              <a:pathLst>
                <a:path w="1156" h="1037" extrusionOk="0">
                  <a:moveTo>
                    <a:pt x="584" y="0"/>
                  </a:moveTo>
                  <a:cubicBezTo>
                    <a:pt x="361" y="0"/>
                    <a:pt x="149" y="141"/>
                    <a:pt x="82" y="362"/>
                  </a:cubicBezTo>
                  <a:cubicBezTo>
                    <a:pt x="1" y="636"/>
                    <a:pt x="151" y="932"/>
                    <a:pt x="422" y="1014"/>
                  </a:cubicBezTo>
                  <a:cubicBezTo>
                    <a:pt x="472" y="1029"/>
                    <a:pt x="523" y="1036"/>
                    <a:pt x="573" y="1036"/>
                  </a:cubicBezTo>
                  <a:cubicBezTo>
                    <a:pt x="792" y="1036"/>
                    <a:pt x="997" y="898"/>
                    <a:pt x="1074" y="675"/>
                  </a:cubicBezTo>
                  <a:cubicBezTo>
                    <a:pt x="1155" y="404"/>
                    <a:pt x="1005" y="117"/>
                    <a:pt x="735" y="23"/>
                  </a:cubicBezTo>
                  <a:cubicBezTo>
                    <a:pt x="685" y="8"/>
                    <a:pt x="634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7859681" y="2687631"/>
              <a:ext cx="351369" cy="313663"/>
            </a:xfrm>
            <a:custGeom>
              <a:avLst/>
              <a:gdLst/>
              <a:ahLst/>
              <a:cxnLst/>
              <a:rect l="l" t="t" r="r" b="b"/>
              <a:pathLst>
                <a:path w="1696" h="1514" extrusionOk="0">
                  <a:moveTo>
                    <a:pt x="848" y="1"/>
                  </a:moveTo>
                  <a:cubicBezTo>
                    <a:pt x="526" y="1"/>
                    <a:pt x="221" y="207"/>
                    <a:pt x="121" y="538"/>
                  </a:cubicBezTo>
                  <a:cubicBezTo>
                    <a:pt x="0" y="932"/>
                    <a:pt x="228" y="1353"/>
                    <a:pt x="623" y="1473"/>
                  </a:cubicBezTo>
                  <a:cubicBezTo>
                    <a:pt x="703" y="1500"/>
                    <a:pt x="784" y="1513"/>
                    <a:pt x="863" y="1513"/>
                  </a:cubicBezTo>
                  <a:cubicBezTo>
                    <a:pt x="1185" y="1513"/>
                    <a:pt x="1476" y="1301"/>
                    <a:pt x="1575" y="984"/>
                  </a:cubicBezTo>
                  <a:cubicBezTo>
                    <a:pt x="1696" y="577"/>
                    <a:pt x="1481" y="156"/>
                    <a:pt x="1073" y="36"/>
                  </a:cubicBezTo>
                  <a:cubicBezTo>
                    <a:pt x="998" y="12"/>
                    <a:pt x="92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7684624" y="2848807"/>
              <a:ext cx="304133" cy="272021"/>
            </a:xfrm>
            <a:custGeom>
              <a:avLst/>
              <a:gdLst/>
              <a:ahLst/>
              <a:cxnLst/>
              <a:rect l="l" t="t" r="r" b="b"/>
              <a:pathLst>
                <a:path w="1468" h="1313" extrusionOk="0">
                  <a:moveTo>
                    <a:pt x="726" y="0"/>
                  </a:moveTo>
                  <a:cubicBezTo>
                    <a:pt x="443" y="0"/>
                    <a:pt x="188" y="179"/>
                    <a:pt x="112" y="467"/>
                  </a:cubicBezTo>
                  <a:cubicBezTo>
                    <a:pt x="1" y="806"/>
                    <a:pt x="193" y="1172"/>
                    <a:pt x="532" y="1282"/>
                  </a:cubicBezTo>
                  <a:cubicBezTo>
                    <a:pt x="599" y="1303"/>
                    <a:pt x="666" y="1312"/>
                    <a:pt x="732" y="1312"/>
                  </a:cubicBezTo>
                  <a:cubicBezTo>
                    <a:pt x="1014" y="1312"/>
                    <a:pt x="1273" y="1134"/>
                    <a:pt x="1360" y="845"/>
                  </a:cubicBezTo>
                  <a:cubicBezTo>
                    <a:pt x="1468" y="506"/>
                    <a:pt x="1266" y="141"/>
                    <a:pt x="927" y="30"/>
                  </a:cubicBezTo>
                  <a:cubicBezTo>
                    <a:pt x="860" y="10"/>
                    <a:pt x="792" y="0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7893450" y="2827055"/>
              <a:ext cx="154760" cy="140879"/>
            </a:xfrm>
            <a:custGeom>
              <a:avLst/>
              <a:gdLst/>
              <a:ahLst/>
              <a:cxnLst/>
              <a:rect l="l" t="t" r="r" b="b"/>
              <a:pathLst>
                <a:path w="747" h="680" extrusionOk="0">
                  <a:moveTo>
                    <a:pt x="378" y="0"/>
                  </a:moveTo>
                  <a:cubicBezTo>
                    <a:pt x="234" y="0"/>
                    <a:pt x="98" y="99"/>
                    <a:pt x="52" y="246"/>
                  </a:cubicBezTo>
                  <a:cubicBezTo>
                    <a:pt x="0" y="422"/>
                    <a:pt x="95" y="611"/>
                    <a:pt x="271" y="667"/>
                  </a:cubicBezTo>
                  <a:cubicBezTo>
                    <a:pt x="301" y="676"/>
                    <a:pt x="332" y="680"/>
                    <a:pt x="362" y="680"/>
                  </a:cubicBezTo>
                  <a:cubicBezTo>
                    <a:pt x="508" y="680"/>
                    <a:pt x="646" y="581"/>
                    <a:pt x="692" y="435"/>
                  </a:cubicBezTo>
                  <a:cubicBezTo>
                    <a:pt x="747" y="259"/>
                    <a:pt x="652" y="67"/>
                    <a:pt x="473" y="15"/>
                  </a:cubicBezTo>
                  <a:cubicBezTo>
                    <a:pt x="442" y="5"/>
                    <a:pt x="41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278" y="2683073"/>
              <a:ext cx="137979" cy="122026"/>
            </a:xfrm>
            <a:custGeom>
              <a:avLst/>
              <a:gdLst/>
              <a:ahLst/>
              <a:cxnLst/>
              <a:rect l="l" t="t" r="r" b="b"/>
              <a:pathLst>
                <a:path w="666" h="589" extrusionOk="0">
                  <a:moveTo>
                    <a:pt x="329" y="1"/>
                  </a:moveTo>
                  <a:cubicBezTo>
                    <a:pt x="200" y="1"/>
                    <a:pt x="87" y="86"/>
                    <a:pt x="52" y="208"/>
                  </a:cubicBezTo>
                  <a:cubicBezTo>
                    <a:pt x="0" y="371"/>
                    <a:pt x="95" y="534"/>
                    <a:pt x="245" y="573"/>
                  </a:cubicBezTo>
                  <a:cubicBezTo>
                    <a:pt x="277" y="584"/>
                    <a:pt x="309" y="589"/>
                    <a:pt x="340" y="589"/>
                  </a:cubicBezTo>
                  <a:cubicBezTo>
                    <a:pt x="467" y="589"/>
                    <a:pt x="578" y="504"/>
                    <a:pt x="610" y="384"/>
                  </a:cubicBezTo>
                  <a:cubicBezTo>
                    <a:pt x="665" y="221"/>
                    <a:pt x="571" y="58"/>
                    <a:pt x="421" y="15"/>
                  </a:cubicBezTo>
                  <a:cubicBezTo>
                    <a:pt x="390" y="5"/>
                    <a:pt x="359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7836686" y="3073585"/>
              <a:ext cx="205518" cy="183764"/>
            </a:xfrm>
            <a:custGeom>
              <a:avLst/>
              <a:gdLst/>
              <a:ahLst/>
              <a:cxnLst/>
              <a:rect l="l" t="t" r="r" b="b"/>
              <a:pathLst>
                <a:path w="992" h="887" extrusionOk="0">
                  <a:moveTo>
                    <a:pt x="501" y="1"/>
                  </a:moveTo>
                  <a:cubicBezTo>
                    <a:pt x="312" y="1"/>
                    <a:pt x="136" y="118"/>
                    <a:pt x="69" y="318"/>
                  </a:cubicBezTo>
                  <a:cubicBezTo>
                    <a:pt x="0" y="549"/>
                    <a:pt x="137" y="794"/>
                    <a:pt x="369" y="863"/>
                  </a:cubicBezTo>
                  <a:cubicBezTo>
                    <a:pt x="415" y="879"/>
                    <a:pt x="461" y="886"/>
                    <a:pt x="507" y="886"/>
                  </a:cubicBezTo>
                  <a:cubicBezTo>
                    <a:pt x="695" y="886"/>
                    <a:pt x="871" y="761"/>
                    <a:pt x="926" y="576"/>
                  </a:cubicBezTo>
                  <a:cubicBezTo>
                    <a:pt x="992" y="344"/>
                    <a:pt x="871" y="87"/>
                    <a:pt x="626" y="18"/>
                  </a:cubicBezTo>
                  <a:cubicBezTo>
                    <a:pt x="585" y="6"/>
                    <a:pt x="542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7749468" y="3084772"/>
              <a:ext cx="208211" cy="183350"/>
            </a:xfrm>
            <a:custGeom>
              <a:avLst/>
              <a:gdLst/>
              <a:ahLst/>
              <a:cxnLst/>
              <a:rect l="l" t="t" r="r" b="b"/>
              <a:pathLst>
                <a:path w="1005" h="885" extrusionOk="0">
                  <a:moveTo>
                    <a:pt x="506" y="1"/>
                  </a:moveTo>
                  <a:cubicBezTo>
                    <a:pt x="311" y="1"/>
                    <a:pt x="138" y="120"/>
                    <a:pt x="82" y="319"/>
                  </a:cubicBezTo>
                  <a:cubicBezTo>
                    <a:pt x="1" y="551"/>
                    <a:pt x="138" y="795"/>
                    <a:pt x="369" y="861"/>
                  </a:cubicBezTo>
                  <a:cubicBezTo>
                    <a:pt x="418" y="877"/>
                    <a:pt x="467" y="885"/>
                    <a:pt x="515" y="885"/>
                  </a:cubicBezTo>
                  <a:cubicBezTo>
                    <a:pt x="705" y="885"/>
                    <a:pt x="871" y="762"/>
                    <a:pt x="924" y="577"/>
                  </a:cubicBezTo>
                  <a:cubicBezTo>
                    <a:pt x="1005" y="346"/>
                    <a:pt x="871" y="88"/>
                    <a:pt x="640" y="19"/>
                  </a:cubicBezTo>
                  <a:cubicBezTo>
                    <a:pt x="595" y="7"/>
                    <a:pt x="550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7473934" y="3268116"/>
              <a:ext cx="208211" cy="184593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12" y="0"/>
                  </a:moveTo>
                  <a:cubicBezTo>
                    <a:pt x="315" y="0"/>
                    <a:pt x="138" y="127"/>
                    <a:pt x="82" y="318"/>
                  </a:cubicBezTo>
                  <a:cubicBezTo>
                    <a:pt x="0" y="546"/>
                    <a:pt x="134" y="791"/>
                    <a:pt x="366" y="872"/>
                  </a:cubicBezTo>
                  <a:cubicBezTo>
                    <a:pt x="409" y="884"/>
                    <a:pt x="452" y="890"/>
                    <a:pt x="495" y="890"/>
                  </a:cubicBezTo>
                  <a:cubicBezTo>
                    <a:pt x="691" y="890"/>
                    <a:pt x="867" y="766"/>
                    <a:pt x="923" y="576"/>
                  </a:cubicBezTo>
                  <a:cubicBezTo>
                    <a:pt x="1005" y="344"/>
                    <a:pt x="868" y="100"/>
                    <a:pt x="640" y="18"/>
                  </a:cubicBezTo>
                  <a:cubicBezTo>
                    <a:pt x="597" y="6"/>
                    <a:pt x="554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7116569" y="3281996"/>
              <a:ext cx="205518" cy="183350"/>
            </a:xfrm>
            <a:custGeom>
              <a:avLst/>
              <a:gdLst/>
              <a:ahLst/>
              <a:cxnLst/>
              <a:rect l="l" t="t" r="r" b="b"/>
              <a:pathLst>
                <a:path w="992" h="885" extrusionOk="0">
                  <a:moveTo>
                    <a:pt x="493" y="1"/>
                  </a:moveTo>
                  <a:cubicBezTo>
                    <a:pt x="306" y="1"/>
                    <a:pt x="132" y="117"/>
                    <a:pt x="66" y="316"/>
                  </a:cubicBezTo>
                  <a:cubicBezTo>
                    <a:pt x="1" y="548"/>
                    <a:pt x="134" y="792"/>
                    <a:pt x="366" y="861"/>
                  </a:cubicBezTo>
                  <a:cubicBezTo>
                    <a:pt x="412" y="877"/>
                    <a:pt x="459" y="884"/>
                    <a:pt x="505" y="884"/>
                  </a:cubicBezTo>
                  <a:cubicBezTo>
                    <a:pt x="692" y="884"/>
                    <a:pt x="868" y="760"/>
                    <a:pt x="923" y="577"/>
                  </a:cubicBezTo>
                  <a:cubicBezTo>
                    <a:pt x="992" y="346"/>
                    <a:pt x="855" y="88"/>
                    <a:pt x="623" y="20"/>
                  </a:cubicBezTo>
                  <a:cubicBezTo>
                    <a:pt x="580" y="7"/>
                    <a:pt x="53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110562" y="3017235"/>
              <a:ext cx="205518" cy="185214"/>
            </a:xfrm>
            <a:custGeom>
              <a:avLst/>
              <a:gdLst/>
              <a:ahLst/>
              <a:cxnLst/>
              <a:rect l="l" t="t" r="r" b="b"/>
              <a:pathLst>
                <a:path w="992" h="894" extrusionOk="0">
                  <a:moveTo>
                    <a:pt x="498" y="1"/>
                  </a:moveTo>
                  <a:cubicBezTo>
                    <a:pt x="310" y="1"/>
                    <a:pt x="135" y="120"/>
                    <a:pt x="69" y="319"/>
                  </a:cubicBezTo>
                  <a:cubicBezTo>
                    <a:pt x="0" y="551"/>
                    <a:pt x="137" y="795"/>
                    <a:pt x="369" y="877"/>
                  </a:cubicBezTo>
                  <a:cubicBezTo>
                    <a:pt x="408" y="888"/>
                    <a:pt x="449" y="893"/>
                    <a:pt x="488" y="893"/>
                  </a:cubicBezTo>
                  <a:cubicBezTo>
                    <a:pt x="679" y="893"/>
                    <a:pt x="859" y="769"/>
                    <a:pt x="926" y="577"/>
                  </a:cubicBezTo>
                  <a:cubicBezTo>
                    <a:pt x="992" y="345"/>
                    <a:pt x="858" y="88"/>
                    <a:pt x="626" y="19"/>
                  </a:cubicBezTo>
                  <a:cubicBezTo>
                    <a:pt x="584" y="7"/>
                    <a:pt x="541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7833993" y="3236833"/>
              <a:ext cx="183143" cy="162632"/>
            </a:xfrm>
            <a:custGeom>
              <a:avLst/>
              <a:gdLst/>
              <a:ahLst/>
              <a:cxnLst/>
              <a:rect l="l" t="t" r="r" b="b"/>
              <a:pathLst>
                <a:path w="884" h="785" extrusionOk="0">
                  <a:moveTo>
                    <a:pt x="442" y="0"/>
                  </a:moveTo>
                  <a:cubicBezTo>
                    <a:pt x="277" y="0"/>
                    <a:pt x="124" y="113"/>
                    <a:pt x="69" y="277"/>
                  </a:cubicBezTo>
                  <a:cubicBezTo>
                    <a:pt x="0" y="482"/>
                    <a:pt x="124" y="697"/>
                    <a:pt x="326" y="766"/>
                  </a:cubicBezTo>
                  <a:cubicBezTo>
                    <a:pt x="366" y="779"/>
                    <a:pt x="405" y="785"/>
                    <a:pt x="444" y="785"/>
                  </a:cubicBezTo>
                  <a:cubicBezTo>
                    <a:pt x="609" y="785"/>
                    <a:pt x="760" y="674"/>
                    <a:pt x="815" y="508"/>
                  </a:cubicBezTo>
                  <a:cubicBezTo>
                    <a:pt x="884" y="306"/>
                    <a:pt x="760" y="88"/>
                    <a:pt x="558" y="19"/>
                  </a:cubicBezTo>
                  <a:cubicBezTo>
                    <a:pt x="519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7771842" y="3305820"/>
              <a:ext cx="112910" cy="100894"/>
            </a:xfrm>
            <a:custGeom>
              <a:avLst/>
              <a:gdLst/>
              <a:ahLst/>
              <a:cxnLst/>
              <a:rect l="l" t="t" r="r" b="b"/>
              <a:pathLst>
                <a:path w="545" h="487" extrusionOk="0">
                  <a:moveTo>
                    <a:pt x="270" y="1"/>
                  </a:moveTo>
                  <a:cubicBezTo>
                    <a:pt x="170" y="1"/>
                    <a:pt x="74" y="65"/>
                    <a:pt x="43" y="175"/>
                  </a:cubicBezTo>
                  <a:cubicBezTo>
                    <a:pt x="0" y="299"/>
                    <a:pt x="69" y="433"/>
                    <a:pt x="206" y="475"/>
                  </a:cubicBezTo>
                  <a:cubicBezTo>
                    <a:pt x="229" y="483"/>
                    <a:pt x="252" y="486"/>
                    <a:pt x="275" y="486"/>
                  </a:cubicBezTo>
                  <a:cubicBezTo>
                    <a:pt x="375" y="486"/>
                    <a:pt x="471" y="421"/>
                    <a:pt x="506" y="312"/>
                  </a:cubicBezTo>
                  <a:cubicBezTo>
                    <a:pt x="545" y="188"/>
                    <a:pt x="476" y="55"/>
                    <a:pt x="343" y="12"/>
                  </a:cubicBezTo>
                  <a:cubicBezTo>
                    <a:pt x="319" y="5"/>
                    <a:pt x="29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8064985" y="2807788"/>
              <a:ext cx="104209" cy="95093"/>
            </a:xfrm>
            <a:custGeom>
              <a:avLst/>
              <a:gdLst/>
              <a:ahLst/>
              <a:cxnLst/>
              <a:rect l="l" t="t" r="r" b="b"/>
              <a:pathLst>
                <a:path w="503" h="459" extrusionOk="0">
                  <a:moveTo>
                    <a:pt x="251" y="1"/>
                  </a:moveTo>
                  <a:cubicBezTo>
                    <a:pt x="153" y="1"/>
                    <a:pt x="63" y="64"/>
                    <a:pt x="40" y="160"/>
                  </a:cubicBezTo>
                  <a:cubicBezTo>
                    <a:pt x="0" y="284"/>
                    <a:pt x="69" y="404"/>
                    <a:pt x="190" y="447"/>
                  </a:cubicBezTo>
                  <a:cubicBezTo>
                    <a:pt x="211" y="454"/>
                    <a:pt x="233" y="458"/>
                    <a:pt x="255" y="458"/>
                  </a:cubicBezTo>
                  <a:cubicBezTo>
                    <a:pt x="347" y="458"/>
                    <a:pt x="442" y="396"/>
                    <a:pt x="476" y="297"/>
                  </a:cubicBezTo>
                  <a:cubicBezTo>
                    <a:pt x="503" y="176"/>
                    <a:pt x="434" y="52"/>
                    <a:pt x="327" y="13"/>
                  </a:cubicBezTo>
                  <a:cubicBezTo>
                    <a:pt x="301" y="5"/>
                    <a:pt x="276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7321873" y="3204515"/>
              <a:ext cx="118504" cy="103173"/>
            </a:xfrm>
            <a:custGeom>
              <a:avLst/>
              <a:gdLst/>
              <a:ahLst/>
              <a:cxnLst/>
              <a:rect l="l" t="t" r="r" b="b"/>
              <a:pathLst>
                <a:path w="572" h="498" extrusionOk="0">
                  <a:moveTo>
                    <a:pt x="281" y="1"/>
                  </a:moveTo>
                  <a:cubicBezTo>
                    <a:pt x="178" y="1"/>
                    <a:pt x="74" y="65"/>
                    <a:pt x="40" y="175"/>
                  </a:cubicBezTo>
                  <a:cubicBezTo>
                    <a:pt x="1" y="299"/>
                    <a:pt x="82" y="446"/>
                    <a:pt x="216" y="488"/>
                  </a:cubicBezTo>
                  <a:cubicBezTo>
                    <a:pt x="237" y="495"/>
                    <a:pt x="260" y="498"/>
                    <a:pt x="282" y="498"/>
                  </a:cubicBezTo>
                  <a:cubicBezTo>
                    <a:pt x="388" y="498"/>
                    <a:pt x="497" y="425"/>
                    <a:pt x="529" y="325"/>
                  </a:cubicBezTo>
                  <a:cubicBezTo>
                    <a:pt x="571" y="188"/>
                    <a:pt x="490" y="54"/>
                    <a:pt x="353" y="12"/>
                  </a:cubicBezTo>
                  <a:cubicBezTo>
                    <a:pt x="330" y="4"/>
                    <a:pt x="305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7366621" y="3521689"/>
              <a:ext cx="54073" cy="46407"/>
            </a:xfrm>
            <a:custGeom>
              <a:avLst/>
              <a:gdLst/>
              <a:ahLst/>
              <a:cxnLst/>
              <a:rect l="l" t="t" r="r" b="b"/>
              <a:pathLst>
                <a:path w="261" h="224" extrusionOk="0">
                  <a:moveTo>
                    <a:pt x="136" y="0"/>
                  </a:moveTo>
                  <a:cubicBezTo>
                    <a:pt x="90" y="0"/>
                    <a:pt x="40" y="28"/>
                    <a:pt x="29" y="85"/>
                  </a:cubicBezTo>
                  <a:cubicBezTo>
                    <a:pt x="0" y="137"/>
                    <a:pt x="42" y="193"/>
                    <a:pt x="98" y="219"/>
                  </a:cubicBezTo>
                  <a:cubicBezTo>
                    <a:pt x="107" y="222"/>
                    <a:pt x="117" y="223"/>
                    <a:pt x="127" y="223"/>
                  </a:cubicBezTo>
                  <a:cubicBezTo>
                    <a:pt x="173" y="223"/>
                    <a:pt x="221" y="193"/>
                    <a:pt x="232" y="137"/>
                  </a:cubicBezTo>
                  <a:cubicBezTo>
                    <a:pt x="261" y="85"/>
                    <a:pt x="219" y="17"/>
                    <a:pt x="163" y="4"/>
                  </a:cubicBezTo>
                  <a:cubicBezTo>
                    <a:pt x="154" y="2"/>
                    <a:pt x="14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7192186" y="3490614"/>
              <a:ext cx="50965" cy="46822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3" y="0"/>
                  </a:moveTo>
                  <a:cubicBezTo>
                    <a:pt x="74" y="0"/>
                    <a:pt x="25" y="28"/>
                    <a:pt x="14" y="85"/>
                  </a:cubicBezTo>
                  <a:cubicBezTo>
                    <a:pt x="1" y="141"/>
                    <a:pt x="27" y="206"/>
                    <a:pt x="82" y="222"/>
                  </a:cubicBezTo>
                  <a:cubicBezTo>
                    <a:pt x="93" y="224"/>
                    <a:pt x="104" y="225"/>
                    <a:pt x="114" y="225"/>
                  </a:cubicBezTo>
                  <a:cubicBezTo>
                    <a:pt x="168" y="225"/>
                    <a:pt x="210" y="198"/>
                    <a:pt x="232" y="154"/>
                  </a:cubicBezTo>
                  <a:cubicBezTo>
                    <a:pt x="245" y="85"/>
                    <a:pt x="219" y="30"/>
                    <a:pt x="151" y="4"/>
                  </a:cubicBezTo>
                  <a:cubicBezTo>
                    <a:pt x="142" y="2"/>
                    <a:pt x="13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7130035" y="2525418"/>
              <a:ext cx="50965" cy="46407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32" y="0"/>
                  </a:moveTo>
                  <a:cubicBezTo>
                    <a:pt x="81" y="0"/>
                    <a:pt x="39" y="28"/>
                    <a:pt x="17" y="85"/>
                  </a:cubicBezTo>
                  <a:cubicBezTo>
                    <a:pt x="1" y="137"/>
                    <a:pt x="30" y="206"/>
                    <a:pt x="99" y="219"/>
                  </a:cubicBezTo>
                  <a:cubicBezTo>
                    <a:pt x="108" y="222"/>
                    <a:pt x="119" y="223"/>
                    <a:pt x="129" y="223"/>
                  </a:cubicBezTo>
                  <a:cubicBezTo>
                    <a:pt x="175" y="223"/>
                    <a:pt x="222" y="196"/>
                    <a:pt x="232" y="153"/>
                  </a:cubicBezTo>
                  <a:cubicBezTo>
                    <a:pt x="245" y="85"/>
                    <a:pt x="219" y="30"/>
                    <a:pt x="164" y="3"/>
                  </a:cubicBezTo>
                  <a:cubicBezTo>
                    <a:pt x="153" y="1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7546858" y="2028629"/>
              <a:ext cx="50965" cy="45993"/>
            </a:xfrm>
            <a:custGeom>
              <a:avLst/>
              <a:gdLst/>
              <a:ahLst/>
              <a:cxnLst/>
              <a:rect l="l" t="t" r="r" b="b"/>
              <a:pathLst>
                <a:path w="246" h="222" extrusionOk="0">
                  <a:moveTo>
                    <a:pt x="115" y="0"/>
                  </a:moveTo>
                  <a:cubicBezTo>
                    <a:pt x="69" y="0"/>
                    <a:pt x="24" y="35"/>
                    <a:pt x="14" y="77"/>
                  </a:cubicBezTo>
                  <a:cubicBezTo>
                    <a:pt x="1" y="132"/>
                    <a:pt x="27" y="201"/>
                    <a:pt x="82" y="214"/>
                  </a:cubicBezTo>
                  <a:cubicBezTo>
                    <a:pt x="97" y="219"/>
                    <a:pt x="111" y="222"/>
                    <a:pt x="125" y="222"/>
                  </a:cubicBezTo>
                  <a:cubicBezTo>
                    <a:pt x="173" y="222"/>
                    <a:pt x="212" y="189"/>
                    <a:pt x="232" y="145"/>
                  </a:cubicBezTo>
                  <a:cubicBezTo>
                    <a:pt x="245" y="90"/>
                    <a:pt x="206" y="25"/>
                    <a:pt x="151" y="8"/>
                  </a:cubicBezTo>
                  <a:cubicBezTo>
                    <a:pt x="139" y="3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7687318" y="3406089"/>
              <a:ext cx="50965" cy="46822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4" y="1"/>
                  </a:moveTo>
                  <a:cubicBezTo>
                    <a:pt x="77" y="1"/>
                    <a:pt x="28" y="29"/>
                    <a:pt x="17" y="86"/>
                  </a:cubicBezTo>
                  <a:cubicBezTo>
                    <a:pt x="1" y="141"/>
                    <a:pt x="30" y="206"/>
                    <a:pt x="99" y="223"/>
                  </a:cubicBezTo>
                  <a:cubicBezTo>
                    <a:pt x="107" y="225"/>
                    <a:pt x="115" y="226"/>
                    <a:pt x="124" y="226"/>
                  </a:cubicBezTo>
                  <a:cubicBezTo>
                    <a:pt x="168" y="226"/>
                    <a:pt x="210" y="198"/>
                    <a:pt x="232" y="154"/>
                  </a:cubicBezTo>
                  <a:cubicBezTo>
                    <a:pt x="245" y="86"/>
                    <a:pt x="219" y="30"/>
                    <a:pt x="151" y="4"/>
                  </a:cubicBezTo>
                  <a:cubicBezTo>
                    <a:pt x="142" y="2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7797531" y="3435922"/>
              <a:ext cx="53451" cy="45993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19" y="1"/>
                  </a:moveTo>
                  <a:cubicBezTo>
                    <a:pt x="72" y="1"/>
                    <a:pt x="36" y="36"/>
                    <a:pt x="26" y="79"/>
                  </a:cubicBezTo>
                  <a:cubicBezTo>
                    <a:pt x="0" y="131"/>
                    <a:pt x="39" y="199"/>
                    <a:pt x="95" y="212"/>
                  </a:cubicBezTo>
                  <a:cubicBezTo>
                    <a:pt x="107" y="219"/>
                    <a:pt x="120" y="222"/>
                    <a:pt x="134" y="222"/>
                  </a:cubicBezTo>
                  <a:cubicBezTo>
                    <a:pt x="178" y="222"/>
                    <a:pt x="222" y="187"/>
                    <a:pt x="232" y="144"/>
                  </a:cubicBezTo>
                  <a:cubicBezTo>
                    <a:pt x="258" y="92"/>
                    <a:pt x="219" y="23"/>
                    <a:pt x="163" y="10"/>
                  </a:cubicBezTo>
                  <a:cubicBezTo>
                    <a:pt x="148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6947728" y="3181934"/>
              <a:ext cx="114982" cy="103795"/>
            </a:xfrm>
            <a:custGeom>
              <a:avLst/>
              <a:gdLst/>
              <a:ahLst/>
              <a:cxnLst/>
              <a:rect l="l" t="t" r="r" b="b"/>
              <a:pathLst>
                <a:path w="555" h="501" extrusionOk="0">
                  <a:moveTo>
                    <a:pt x="272" y="1"/>
                  </a:moveTo>
                  <a:cubicBezTo>
                    <a:pt x="166" y="1"/>
                    <a:pt x="74" y="67"/>
                    <a:pt x="40" y="176"/>
                  </a:cubicBezTo>
                  <a:cubicBezTo>
                    <a:pt x="1" y="310"/>
                    <a:pt x="66" y="447"/>
                    <a:pt x="203" y="489"/>
                  </a:cubicBezTo>
                  <a:cubicBezTo>
                    <a:pt x="226" y="497"/>
                    <a:pt x="250" y="500"/>
                    <a:pt x="274" y="500"/>
                  </a:cubicBezTo>
                  <a:cubicBezTo>
                    <a:pt x="378" y="500"/>
                    <a:pt x="481" y="435"/>
                    <a:pt x="516" y="326"/>
                  </a:cubicBezTo>
                  <a:cubicBezTo>
                    <a:pt x="555" y="190"/>
                    <a:pt x="473" y="53"/>
                    <a:pt x="353" y="13"/>
                  </a:cubicBezTo>
                  <a:cubicBezTo>
                    <a:pt x="325" y="5"/>
                    <a:pt x="29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6922039" y="2692395"/>
              <a:ext cx="115811" cy="103380"/>
            </a:xfrm>
            <a:custGeom>
              <a:avLst/>
              <a:gdLst/>
              <a:ahLst/>
              <a:cxnLst/>
              <a:rect l="l" t="t" r="r" b="b"/>
              <a:pathLst>
                <a:path w="559" h="499" extrusionOk="0">
                  <a:moveTo>
                    <a:pt x="273" y="0"/>
                  </a:moveTo>
                  <a:cubicBezTo>
                    <a:pt x="169" y="0"/>
                    <a:pt x="74" y="66"/>
                    <a:pt x="43" y="176"/>
                  </a:cubicBezTo>
                  <a:cubicBezTo>
                    <a:pt x="1" y="296"/>
                    <a:pt x="82" y="446"/>
                    <a:pt x="206" y="489"/>
                  </a:cubicBezTo>
                  <a:cubicBezTo>
                    <a:pt x="229" y="495"/>
                    <a:pt x="252" y="499"/>
                    <a:pt x="275" y="499"/>
                  </a:cubicBezTo>
                  <a:cubicBezTo>
                    <a:pt x="384" y="499"/>
                    <a:pt x="483" y="425"/>
                    <a:pt x="516" y="326"/>
                  </a:cubicBezTo>
                  <a:cubicBezTo>
                    <a:pt x="558" y="189"/>
                    <a:pt x="490" y="52"/>
                    <a:pt x="353" y="13"/>
                  </a:cubicBezTo>
                  <a:cubicBezTo>
                    <a:pt x="326" y="4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7653549" y="3275159"/>
              <a:ext cx="115811" cy="103380"/>
            </a:xfrm>
            <a:custGeom>
              <a:avLst/>
              <a:gdLst/>
              <a:ahLst/>
              <a:cxnLst/>
              <a:rect l="l" t="t" r="r" b="b"/>
              <a:pathLst>
                <a:path w="559" h="499" extrusionOk="0">
                  <a:moveTo>
                    <a:pt x="286" y="0"/>
                  </a:moveTo>
                  <a:cubicBezTo>
                    <a:pt x="175" y="0"/>
                    <a:pt x="76" y="73"/>
                    <a:pt x="43" y="173"/>
                  </a:cubicBezTo>
                  <a:cubicBezTo>
                    <a:pt x="1" y="310"/>
                    <a:pt x="69" y="447"/>
                    <a:pt x="206" y="486"/>
                  </a:cubicBezTo>
                  <a:cubicBezTo>
                    <a:pt x="233" y="495"/>
                    <a:pt x="261" y="499"/>
                    <a:pt x="287" y="499"/>
                  </a:cubicBezTo>
                  <a:cubicBezTo>
                    <a:pt x="393" y="499"/>
                    <a:pt x="485" y="433"/>
                    <a:pt x="519" y="323"/>
                  </a:cubicBezTo>
                  <a:cubicBezTo>
                    <a:pt x="558" y="203"/>
                    <a:pt x="477" y="53"/>
                    <a:pt x="356" y="10"/>
                  </a:cubicBezTo>
                  <a:cubicBezTo>
                    <a:pt x="333" y="3"/>
                    <a:pt x="309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7549551" y="3528111"/>
              <a:ext cx="115811" cy="103795"/>
            </a:xfrm>
            <a:custGeom>
              <a:avLst/>
              <a:gdLst/>
              <a:ahLst/>
              <a:cxnLst/>
              <a:rect l="l" t="t" r="r" b="b"/>
              <a:pathLst>
                <a:path w="559" h="501" extrusionOk="0">
                  <a:moveTo>
                    <a:pt x="279" y="1"/>
                  </a:moveTo>
                  <a:cubicBezTo>
                    <a:pt x="171" y="1"/>
                    <a:pt x="75" y="66"/>
                    <a:pt x="43" y="175"/>
                  </a:cubicBezTo>
                  <a:cubicBezTo>
                    <a:pt x="1" y="312"/>
                    <a:pt x="69" y="449"/>
                    <a:pt x="206" y="488"/>
                  </a:cubicBezTo>
                  <a:cubicBezTo>
                    <a:pt x="230" y="496"/>
                    <a:pt x="255" y="500"/>
                    <a:pt x="280" y="500"/>
                  </a:cubicBezTo>
                  <a:cubicBezTo>
                    <a:pt x="382" y="500"/>
                    <a:pt x="485" y="435"/>
                    <a:pt x="519" y="325"/>
                  </a:cubicBezTo>
                  <a:cubicBezTo>
                    <a:pt x="558" y="188"/>
                    <a:pt x="477" y="54"/>
                    <a:pt x="356" y="12"/>
                  </a:cubicBezTo>
                  <a:cubicBezTo>
                    <a:pt x="330" y="4"/>
                    <a:pt x="304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7761069" y="3199129"/>
              <a:ext cx="115604" cy="103380"/>
            </a:xfrm>
            <a:custGeom>
              <a:avLst/>
              <a:gdLst/>
              <a:ahLst/>
              <a:cxnLst/>
              <a:rect l="l" t="t" r="r" b="b"/>
              <a:pathLst>
                <a:path w="558" h="499" extrusionOk="0">
                  <a:moveTo>
                    <a:pt x="278" y="1"/>
                  </a:moveTo>
                  <a:cubicBezTo>
                    <a:pt x="170" y="1"/>
                    <a:pt x="74" y="74"/>
                    <a:pt x="39" y="175"/>
                  </a:cubicBezTo>
                  <a:cubicBezTo>
                    <a:pt x="0" y="309"/>
                    <a:pt x="69" y="446"/>
                    <a:pt x="202" y="488"/>
                  </a:cubicBezTo>
                  <a:cubicBezTo>
                    <a:pt x="228" y="495"/>
                    <a:pt x="254" y="499"/>
                    <a:pt x="279" y="499"/>
                  </a:cubicBezTo>
                  <a:cubicBezTo>
                    <a:pt x="388" y="499"/>
                    <a:pt x="484" y="433"/>
                    <a:pt x="515" y="325"/>
                  </a:cubicBezTo>
                  <a:cubicBezTo>
                    <a:pt x="558" y="201"/>
                    <a:pt x="476" y="51"/>
                    <a:pt x="352" y="12"/>
                  </a:cubicBezTo>
                  <a:cubicBezTo>
                    <a:pt x="327" y="4"/>
                    <a:pt x="303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7383397" y="2244684"/>
              <a:ext cx="206346" cy="183350"/>
            </a:xfrm>
            <a:custGeom>
              <a:avLst/>
              <a:gdLst/>
              <a:ahLst/>
              <a:cxnLst/>
              <a:rect l="l" t="t" r="r" b="b"/>
              <a:pathLst>
                <a:path w="996" h="885" extrusionOk="0">
                  <a:moveTo>
                    <a:pt x="499" y="1"/>
                  </a:moveTo>
                  <a:cubicBezTo>
                    <a:pt x="311" y="1"/>
                    <a:pt x="136" y="120"/>
                    <a:pt x="69" y="320"/>
                  </a:cubicBezTo>
                  <a:cubicBezTo>
                    <a:pt x="1" y="548"/>
                    <a:pt x="138" y="792"/>
                    <a:pt x="369" y="861"/>
                  </a:cubicBezTo>
                  <a:cubicBezTo>
                    <a:pt x="416" y="877"/>
                    <a:pt x="463" y="885"/>
                    <a:pt x="508" y="885"/>
                  </a:cubicBezTo>
                  <a:cubicBezTo>
                    <a:pt x="692" y="885"/>
                    <a:pt x="859" y="762"/>
                    <a:pt x="914" y="577"/>
                  </a:cubicBezTo>
                  <a:cubicBezTo>
                    <a:pt x="995" y="346"/>
                    <a:pt x="858" y="88"/>
                    <a:pt x="627" y="20"/>
                  </a:cubicBezTo>
                  <a:cubicBezTo>
                    <a:pt x="584" y="7"/>
                    <a:pt x="541" y="1"/>
                    <a:pt x="499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7223261" y="2308099"/>
              <a:ext cx="104209" cy="93850"/>
            </a:xfrm>
            <a:custGeom>
              <a:avLst/>
              <a:gdLst/>
              <a:ahLst/>
              <a:cxnLst/>
              <a:rect l="l" t="t" r="r" b="b"/>
              <a:pathLst>
                <a:path w="503" h="453" extrusionOk="0">
                  <a:moveTo>
                    <a:pt x="272" y="0"/>
                  </a:moveTo>
                  <a:cubicBezTo>
                    <a:pt x="169" y="0"/>
                    <a:pt x="76" y="61"/>
                    <a:pt x="40" y="156"/>
                  </a:cubicBezTo>
                  <a:cubicBezTo>
                    <a:pt x="1" y="276"/>
                    <a:pt x="69" y="400"/>
                    <a:pt x="190" y="439"/>
                  </a:cubicBezTo>
                  <a:cubicBezTo>
                    <a:pt x="215" y="448"/>
                    <a:pt x="240" y="452"/>
                    <a:pt x="264" y="452"/>
                  </a:cubicBezTo>
                  <a:cubicBezTo>
                    <a:pt x="359" y="452"/>
                    <a:pt x="440" y="388"/>
                    <a:pt x="464" y="289"/>
                  </a:cubicBezTo>
                  <a:cubicBezTo>
                    <a:pt x="503" y="169"/>
                    <a:pt x="434" y="45"/>
                    <a:pt x="327" y="6"/>
                  </a:cubicBezTo>
                  <a:cubicBezTo>
                    <a:pt x="309" y="2"/>
                    <a:pt x="290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6741802" y="2498072"/>
              <a:ext cx="104831" cy="92193"/>
            </a:xfrm>
            <a:custGeom>
              <a:avLst/>
              <a:gdLst/>
              <a:ahLst/>
              <a:cxnLst/>
              <a:rect l="l" t="t" r="r" b="b"/>
              <a:pathLst>
                <a:path w="506" h="445" extrusionOk="0">
                  <a:moveTo>
                    <a:pt x="249" y="1"/>
                  </a:moveTo>
                  <a:cubicBezTo>
                    <a:pt x="157" y="1"/>
                    <a:pt x="64" y="64"/>
                    <a:pt x="42" y="162"/>
                  </a:cubicBezTo>
                  <a:cubicBezTo>
                    <a:pt x="0" y="269"/>
                    <a:pt x="69" y="406"/>
                    <a:pt x="192" y="432"/>
                  </a:cubicBezTo>
                  <a:cubicBezTo>
                    <a:pt x="214" y="441"/>
                    <a:pt x="237" y="445"/>
                    <a:pt x="260" y="445"/>
                  </a:cubicBezTo>
                  <a:cubicBezTo>
                    <a:pt x="351" y="445"/>
                    <a:pt x="442" y="382"/>
                    <a:pt x="463" y="285"/>
                  </a:cubicBezTo>
                  <a:cubicBezTo>
                    <a:pt x="505" y="175"/>
                    <a:pt x="437" y="41"/>
                    <a:pt x="313" y="12"/>
                  </a:cubicBezTo>
                  <a:cubicBezTo>
                    <a:pt x="293" y="4"/>
                    <a:pt x="271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7870454" y="2911579"/>
              <a:ext cx="253582" cy="225406"/>
            </a:xfrm>
            <a:custGeom>
              <a:avLst/>
              <a:gdLst/>
              <a:ahLst/>
              <a:cxnLst/>
              <a:rect l="l" t="t" r="r" b="b"/>
              <a:pathLst>
                <a:path w="1224" h="1088" extrusionOk="0">
                  <a:moveTo>
                    <a:pt x="609" y="0"/>
                  </a:moveTo>
                  <a:cubicBezTo>
                    <a:pt x="377" y="0"/>
                    <a:pt x="161" y="151"/>
                    <a:pt x="95" y="379"/>
                  </a:cubicBezTo>
                  <a:cubicBezTo>
                    <a:pt x="0" y="666"/>
                    <a:pt x="163" y="979"/>
                    <a:pt x="450" y="1061"/>
                  </a:cubicBezTo>
                  <a:cubicBezTo>
                    <a:pt x="505" y="1079"/>
                    <a:pt x="561" y="1088"/>
                    <a:pt x="616" y="1088"/>
                  </a:cubicBezTo>
                  <a:cubicBezTo>
                    <a:pt x="846" y="1088"/>
                    <a:pt x="1063" y="937"/>
                    <a:pt x="1129" y="705"/>
                  </a:cubicBezTo>
                  <a:cubicBezTo>
                    <a:pt x="1223" y="422"/>
                    <a:pt x="1060" y="109"/>
                    <a:pt x="776" y="27"/>
                  </a:cubicBezTo>
                  <a:cubicBezTo>
                    <a:pt x="721" y="9"/>
                    <a:pt x="664" y="0"/>
                    <a:pt x="609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6954047" y="3053588"/>
              <a:ext cx="431338" cy="430510"/>
            </a:xfrm>
            <a:custGeom>
              <a:avLst/>
              <a:gdLst/>
              <a:ahLst/>
              <a:cxnLst/>
              <a:rect l="l" t="t" r="r" b="b"/>
              <a:pathLst>
                <a:path w="2082" h="2078" extrusionOk="0">
                  <a:moveTo>
                    <a:pt x="1034" y="0"/>
                  </a:moveTo>
                  <a:cubicBezTo>
                    <a:pt x="464" y="13"/>
                    <a:pt x="1" y="476"/>
                    <a:pt x="1" y="1047"/>
                  </a:cubicBezTo>
                  <a:cubicBezTo>
                    <a:pt x="1" y="1618"/>
                    <a:pt x="477" y="2077"/>
                    <a:pt x="1048" y="2077"/>
                  </a:cubicBezTo>
                  <a:cubicBezTo>
                    <a:pt x="1618" y="2077"/>
                    <a:pt x="2081" y="1605"/>
                    <a:pt x="2081" y="1034"/>
                  </a:cubicBezTo>
                  <a:cubicBezTo>
                    <a:pt x="2068" y="463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6994962" y="3327780"/>
              <a:ext cx="310348" cy="307033"/>
            </a:xfrm>
            <a:custGeom>
              <a:avLst/>
              <a:gdLst/>
              <a:ahLst/>
              <a:cxnLst/>
              <a:rect l="l" t="t" r="r" b="b"/>
              <a:pathLst>
                <a:path w="1498" h="1482" extrusionOk="0">
                  <a:moveTo>
                    <a:pt x="751" y="1"/>
                  </a:moveTo>
                  <a:cubicBezTo>
                    <a:pt x="327" y="1"/>
                    <a:pt x="1" y="340"/>
                    <a:pt x="1" y="747"/>
                  </a:cubicBezTo>
                  <a:cubicBezTo>
                    <a:pt x="1" y="1146"/>
                    <a:pt x="328" y="1482"/>
                    <a:pt x="723" y="1482"/>
                  </a:cubicBezTo>
                  <a:cubicBezTo>
                    <a:pt x="732" y="1482"/>
                    <a:pt x="741" y="1481"/>
                    <a:pt x="751" y="1481"/>
                  </a:cubicBezTo>
                  <a:cubicBezTo>
                    <a:pt x="1171" y="1481"/>
                    <a:pt x="1497" y="1155"/>
                    <a:pt x="1497" y="734"/>
                  </a:cubicBezTo>
                  <a:cubicBezTo>
                    <a:pt x="1497" y="327"/>
                    <a:pt x="1158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7577933" y="3198714"/>
              <a:ext cx="292738" cy="290252"/>
            </a:xfrm>
            <a:custGeom>
              <a:avLst/>
              <a:gdLst/>
              <a:ahLst/>
              <a:cxnLst/>
              <a:rect l="l" t="t" r="r" b="b"/>
              <a:pathLst>
                <a:path w="1413" h="1401" extrusionOk="0">
                  <a:moveTo>
                    <a:pt x="692" y="1"/>
                  </a:moveTo>
                  <a:cubicBezTo>
                    <a:pt x="314" y="1"/>
                    <a:pt x="1" y="311"/>
                    <a:pt x="1" y="705"/>
                  </a:cubicBezTo>
                  <a:cubicBezTo>
                    <a:pt x="1" y="1092"/>
                    <a:pt x="301" y="1400"/>
                    <a:pt x="684" y="1400"/>
                  </a:cubicBezTo>
                  <a:cubicBezTo>
                    <a:pt x="692" y="1400"/>
                    <a:pt x="700" y="1400"/>
                    <a:pt x="708" y="1400"/>
                  </a:cubicBezTo>
                  <a:cubicBezTo>
                    <a:pt x="1099" y="1400"/>
                    <a:pt x="1412" y="1087"/>
                    <a:pt x="1399" y="692"/>
                  </a:cubicBezTo>
                  <a:cubicBezTo>
                    <a:pt x="1399" y="311"/>
                    <a:pt x="1086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7220568" y="3302713"/>
              <a:ext cx="458893" cy="453713"/>
            </a:xfrm>
            <a:custGeom>
              <a:avLst/>
              <a:gdLst/>
              <a:ahLst/>
              <a:cxnLst/>
              <a:rect l="l" t="t" r="r" b="b"/>
              <a:pathLst>
                <a:path w="2215" h="2190" extrusionOk="0">
                  <a:moveTo>
                    <a:pt x="1124" y="1"/>
                  </a:moveTo>
                  <a:cubicBezTo>
                    <a:pt x="1116" y="1"/>
                    <a:pt x="1108" y="1"/>
                    <a:pt x="1100" y="1"/>
                  </a:cubicBezTo>
                  <a:cubicBezTo>
                    <a:pt x="490" y="1"/>
                    <a:pt x="1" y="490"/>
                    <a:pt x="14" y="1100"/>
                  </a:cubicBezTo>
                  <a:cubicBezTo>
                    <a:pt x="14" y="1705"/>
                    <a:pt x="490" y="2189"/>
                    <a:pt x="1089" y="2189"/>
                  </a:cubicBezTo>
                  <a:cubicBezTo>
                    <a:pt x="1097" y="2189"/>
                    <a:pt x="1105" y="2189"/>
                    <a:pt x="1113" y="2189"/>
                  </a:cubicBezTo>
                  <a:cubicBezTo>
                    <a:pt x="1726" y="2189"/>
                    <a:pt x="2215" y="1700"/>
                    <a:pt x="2202" y="1087"/>
                  </a:cubicBezTo>
                  <a:cubicBezTo>
                    <a:pt x="2202" y="485"/>
                    <a:pt x="1725" y="1"/>
                    <a:pt x="112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7577933" y="3364242"/>
              <a:ext cx="410828" cy="408963"/>
            </a:xfrm>
            <a:custGeom>
              <a:avLst/>
              <a:gdLst/>
              <a:ahLst/>
              <a:cxnLst/>
              <a:rect l="l" t="t" r="r" b="b"/>
              <a:pathLst>
                <a:path w="1983" h="1974" extrusionOk="0">
                  <a:moveTo>
                    <a:pt x="1002" y="0"/>
                  </a:moveTo>
                  <a:cubicBezTo>
                    <a:pt x="994" y="0"/>
                    <a:pt x="986" y="1"/>
                    <a:pt x="979" y="1"/>
                  </a:cubicBezTo>
                  <a:cubicBezTo>
                    <a:pt x="434" y="1"/>
                    <a:pt x="1" y="438"/>
                    <a:pt x="1" y="995"/>
                  </a:cubicBezTo>
                  <a:cubicBezTo>
                    <a:pt x="14" y="1536"/>
                    <a:pt x="447" y="1973"/>
                    <a:pt x="992" y="1973"/>
                  </a:cubicBezTo>
                  <a:cubicBezTo>
                    <a:pt x="1536" y="1957"/>
                    <a:pt x="1983" y="1523"/>
                    <a:pt x="1970" y="979"/>
                  </a:cubicBezTo>
                  <a:cubicBezTo>
                    <a:pt x="1970" y="445"/>
                    <a:pt x="1536" y="0"/>
                    <a:pt x="1002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7603000" y="3426392"/>
              <a:ext cx="208832" cy="205518"/>
            </a:xfrm>
            <a:custGeom>
              <a:avLst/>
              <a:gdLst/>
              <a:ahLst/>
              <a:cxnLst/>
              <a:rect l="l" t="t" r="r" b="b"/>
              <a:pathLst>
                <a:path w="1008" h="992" extrusionOk="0">
                  <a:moveTo>
                    <a:pt x="506" y="1"/>
                  </a:moveTo>
                  <a:cubicBezTo>
                    <a:pt x="219" y="1"/>
                    <a:pt x="0" y="232"/>
                    <a:pt x="0" y="503"/>
                  </a:cubicBezTo>
                  <a:cubicBezTo>
                    <a:pt x="0" y="777"/>
                    <a:pt x="232" y="992"/>
                    <a:pt x="506" y="992"/>
                  </a:cubicBezTo>
                  <a:cubicBezTo>
                    <a:pt x="776" y="992"/>
                    <a:pt x="1008" y="777"/>
                    <a:pt x="1008" y="490"/>
                  </a:cubicBezTo>
                  <a:cubicBezTo>
                    <a:pt x="1008" y="219"/>
                    <a:pt x="776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7121956" y="3547378"/>
              <a:ext cx="248196" cy="247988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7" y="0"/>
                  </a:moveTo>
                  <a:cubicBezTo>
                    <a:pt x="271" y="0"/>
                    <a:pt x="1" y="274"/>
                    <a:pt x="1" y="600"/>
                  </a:cubicBezTo>
                  <a:cubicBezTo>
                    <a:pt x="1" y="926"/>
                    <a:pt x="271" y="1197"/>
                    <a:pt x="597" y="1197"/>
                  </a:cubicBezTo>
                  <a:cubicBezTo>
                    <a:pt x="937" y="1197"/>
                    <a:pt x="1197" y="926"/>
                    <a:pt x="1197" y="600"/>
                  </a:cubicBezTo>
                  <a:cubicBezTo>
                    <a:pt x="1197" y="258"/>
                    <a:pt x="923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6896971" y="3572860"/>
              <a:ext cx="284037" cy="281551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702" y="1"/>
                  </a:moveTo>
                  <a:cubicBezTo>
                    <a:pt x="695" y="1"/>
                    <a:pt x="687" y="1"/>
                    <a:pt x="679" y="1"/>
                  </a:cubicBezTo>
                  <a:cubicBezTo>
                    <a:pt x="298" y="1"/>
                    <a:pt x="1" y="298"/>
                    <a:pt x="1" y="679"/>
                  </a:cubicBezTo>
                  <a:cubicBezTo>
                    <a:pt x="1" y="1051"/>
                    <a:pt x="295" y="1358"/>
                    <a:pt x="652" y="1358"/>
                  </a:cubicBezTo>
                  <a:cubicBezTo>
                    <a:pt x="661" y="1358"/>
                    <a:pt x="670" y="1358"/>
                    <a:pt x="679" y="1358"/>
                  </a:cubicBezTo>
                  <a:cubicBezTo>
                    <a:pt x="1061" y="1358"/>
                    <a:pt x="1370" y="1061"/>
                    <a:pt x="1357" y="679"/>
                  </a:cubicBezTo>
                  <a:cubicBezTo>
                    <a:pt x="1357" y="306"/>
                    <a:pt x="1073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6711349" y="3600620"/>
              <a:ext cx="283830" cy="281965"/>
            </a:xfrm>
            <a:custGeom>
              <a:avLst/>
              <a:gdLst/>
              <a:ahLst/>
              <a:cxnLst/>
              <a:rect l="l" t="t" r="r" b="b"/>
              <a:pathLst>
                <a:path w="1370" h="1361" extrusionOk="0">
                  <a:moveTo>
                    <a:pt x="714" y="1"/>
                  </a:moveTo>
                  <a:cubicBezTo>
                    <a:pt x="706" y="1"/>
                    <a:pt x="699" y="1"/>
                    <a:pt x="692" y="1"/>
                  </a:cubicBezTo>
                  <a:cubicBezTo>
                    <a:pt x="310" y="1"/>
                    <a:pt x="0" y="314"/>
                    <a:pt x="0" y="682"/>
                  </a:cubicBezTo>
                  <a:cubicBezTo>
                    <a:pt x="13" y="1053"/>
                    <a:pt x="298" y="1361"/>
                    <a:pt x="669" y="1361"/>
                  </a:cubicBezTo>
                  <a:cubicBezTo>
                    <a:pt x="676" y="1361"/>
                    <a:pt x="684" y="1361"/>
                    <a:pt x="692" y="1361"/>
                  </a:cubicBezTo>
                  <a:cubicBezTo>
                    <a:pt x="1073" y="1361"/>
                    <a:pt x="1370" y="1061"/>
                    <a:pt x="1370" y="682"/>
                  </a:cubicBezTo>
                  <a:cubicBezTo>
                    <a:pt x="1370" y="309"/>
                    <a:pt x="1072" y="1"/>
                    <a:pt x="71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7096681" y="3805327"/>
              <a:ext cx="213597" cy="211733"/>
            </a:xfrm>
            <a:custGeom>
              <a:avLst/>
              <a:gdLst/>
              <a:ahLst/>
              <a:cxnLst/>
              <a:rect l="l" t="t" r="r" b="b"/>
              <a:pathLst>
                <a:path w="1031" h="1022" extrusionOk="0">
                  <a:moveTo>
                    <a:pt x="515" y="0"/>
                  </a:moveTo>
                  <a:cubicBezTo>
                    <a:pt x="228" y="0"/>
                    <a:pt x="0" y="232"/>
                    <a:pt x="0" y="518"/>
                  </a:cubicBezTo>
                  <a:cubicBezTo>
                    <a:pt x="0" y="794"/>
                    <a:pt x="216" y="1021"/>
                    <a:pt x="492" y="1021"/>
                  </a:cubicBezTo>
                  <a:cubicBezTo>
                    <a:pt x="500" y="1021"/>
                    <a:pt x="508" y="1021"/>
                    <a:pt x="515" y="1021"/>
                  </a:cubicBezTo>
                  <a:cubicBezTo>
                    <a:pt x="799" y="1021"/>
                    <a:pt x="1030" y="789"/>
                    <a:pt x="1030" y="505"/>
                  </a:cubicBezTo>
                  <a:cubicBezTo>
                    <a:pt x="1030" y="218"/>
                    <a:pt x="799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7257029" y="3713527"/>
              <a:ext cx="315735" cy="313041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771" y="0"/>
                  </a:moveTo>
                  <a:cubicBezTo>
                    <a:pt x="763" y="0"/>
                    <a:pt x="755" y="0"/>
                    <a:pt x="748" y="0"/>
                  </a:cubicBezTo>
                  <a:cubicBezTo>
                    <a:pt x="327" y="0"/>
                    <a:pt x="1" y="340"/>
                    <a:pt x="1" y="760"/>
                  </a:cubicBezTo>
                  <a:cubicBezTo>
                    <a:pt x="1" y="1184"/>
                    <a:pt x="340" y="1510"/>
                    <a:pt x="761" y="1510"/>
                  </a:cubicBezTo>
                  <a:cubicBezTo>
                    <a:pt x="1181" y="1510"/>
                    <a:pt x="1524" y="1168"/>
                    <a:pt x="1507" y="747"/>
                  </a:cubicBezTo>
                  <a:cubicBezTo>
                    <a:pt x="1507" y="334"/>
                    <a:pt x="1181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7467927" y="3583840"/>
              <a:ext cx="273678" cy="270363"/>
            </a:xfrm>
            <a:custGeom>
              <a:avLst/>
              <a:gdLst/>
              <a:ahLst/>
              <a:cxnLst/>
              <a:rect l="l" t="t" r="r" b="b"/>
              <a:pathLst>
                <a:path w="1321" h="1305" extrusionOk="0">
                  <a:moveTo>
                    <a:pt x="669" y="0"/>
                  </a:moveTo>
                  <a:cubicBezTo>
                    <a:pt x="300" y="0"/>
                    <a:pt x="0" y="300"/>
                    <a:pt x="16" y="653"/>
                  </a:cubicBezTo>
                  <a:cubicBezTo>
                    <a:pt x="16" y="1021"/>
                    <a:pt x="300" y="1305"/>
                    <a:pt x="669" y="1305"/>
                  </a:cubicBezTo>
                  <a:cubicBezTo>
                    <a:pt x="1034" y="1305"/>
                    <a:pt x="1321" y="1008"/>
                    <a:pt x="1321" y="653"/>
                  </a:cubicBezTo>
                  <a:cubicBezTo>
                    <a:pt x="1321" y="287"/>
                    <a:pt x="1021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7411784" y="3752682"/>
              <a:ext cx="140672" cy="141293"/>
            </a:xfrm>
            <a:custGeom>
              <a:avLst/>
              <a:gdLst/>
              <a:ahLst/>
              <a:cxnLst/>
              <a:rect l="l" t="t" r="r" b="b"/>
              <a:pathLst>
                <a:path w="679" h="682" extrusionOk="0">
                  <a:moveTo>
                    <a:pt x="340" y="1"/>
                  </a:moveTo>
                  <a:cubicBezTo>
                    <a:pt x="151" y="1"/>
                    <a:pt x="1" y="151"/>
                    <a:pt x="1" y="343"/>
                  </a:cubicBezTo>
                  <a:cubicBezTo>
                    <a:pt x="14" y="532"/>
                    <a:pt x="164" y="682"/>
                    <a:pt x="353" y="682"/>
                  </a:cubicBezTo>
                  <a:cubicBezTo>
                    <a:pt x="532" y="682"/>
                    <a:pt x="679" y="519"/>
                    <a:pt x="679" y="343"/>
                  </a:cubicBezTo>
                  <a:cubicBezTo>
                    <a:pt x="679" y="151"/>
                    <a:pt x="532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7192186" y="3986367"/>
              <a:ext cx="123891" cy="12140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301" y="1"/>
                  </a:moveTo>
                  <a:cubicBezTo>
                    <a:pt x="138" y="1"/>
                    <a:pt x="1" y="138"/>
                    <a:pt x="1" y="301"/>
                  </a:cubicBezTo>
                  <a:cubicBezTo>
                    <a:pt x="13" y="455"/>
                    <a:pt x="125" y="586"/>
                    <a:pt x="275" y="586"/>
                  </a:cubicBezTo>
                  <a:cubicBezTo>
                    <a:pt x="283" y="586"/>
                    <a:pt x="292" y="585"/>
                    <a:pt x="301" y="584"/>
                  </a:cubicBezTo>
                  <a:cubicBezTo>
                    <a:pt x="464" y="584"/>
                    <a:pt x="598" y="464"/>
                    <a:pt x="598" y="301"/>
                  </a:cubicBezTo>
                  <a:cubicBezTo>
                    <a:pt x="598" y="138"/>
                    <a:pt x="464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7657071" y="3778370"/>
              <a:ext cx="182521" cy="186043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7" y="0"/>
                  </a:moveTo>
                  <a:cubicBezTo>
                    <a:pt x="189" y="0"/>
                    <a:pt x="0" y="203"/>
                    <a:pt x="0" y="447"/>
                  </a:cubicBezTo>
                  <a:cubicBezTo>
                    <a:pt x="0" y="692"/>
                    <a:pt x="202" y="897"/>
                    <a:pt x="447" y="897"/>
                  </a:cubicBezTo>
                  <a:cubicBezTo>
                    <a:pt x="691" y="897"/>
                    <a:pt x="880" y="692"/>
                    <a:pt x="880" y="447"/>
                  </a:cubicBezTo>
                  <a:cubicBezTo>
                    <a:pt x="880" y="203"/>
                    <a:pt x="691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7693533" y="3699232"/>
              <a:ext cx="183143" cy="186043"/>
            </a:xfrm>
            <a:custGeom>
              <a:avLst/>
              <a:gdLst/>
              <a:ahLst/>
              <a:cxnLst/>
              <a:rect l="l" t="t" r="r" b="b"/>
              <a:pathLst>
                <a:path w="884" h="898" extrusionOk="0">
                  <a:moveTo>
                    <a:pt x="434" y="1"/>
                  </a:moveTo>
                  <a:cubicBezTo>
                    <a:pt x="189" y="1"/>
                    <a:pt x="0" y="206"/>
                    <a:pt x="0" y="451"/>
                  </a:cubicBezTo>
                  <a:cubicBezTo>
                    <a:pt x="0" y="695"/>
                    <a:pt x="189" y="898"/>
                    <a:pt x="434" y="898"/>
                  </a:cubicBezTo>
                  <a:cubicBezTo>
                    <a:pt x="691" y="885"/>
                    <a:pt x="884" y="695"/>
                    <a:pt x="884" y="451"/>
                  </a:cubicBezTo>
                  <a:cubicBezTo>
                    <a:pt x="884" y="206"/>
                    <a:pt x="678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8025427" y="3425049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1"/>
                  </a:moveTo>
                  <a:cubicBezTo>
                    <a:pt x="203" y="1"/>
                    <a:pt x="1" y="203"/>
                    <a:pt x="1" y="447"/>
                  </a:cubicBezTo>
                  <a:cubicBezTo>
                    <a:pt x="14" y="692"/>
                    <a:pt x="203" y="897"/>
                    <a:pt x="448" y="897"/>
                  </a:cubicBezTo>
                  <a:cubicBezTo>
                    <a:pt x="692" y="884"/>
                    <a:pt x="898" y="692"/>
                    <a:pt x="898" y="447"/>
                  </a:cubicBezTo>
                  <a:cubicBezTo>
                    <a:pt x="898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8064985" y="3150858"/>
              <a:ext cx="183350" cy="183350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34" y="0"/>
                  </a:moveTo>
                  <a:cubicBezTo>
                    <a:pt x="190" y="0"/>
                    <a:pt x="0" y="190"/>
                    <a:pt x="0" y="447"/>
                  </a:cubicBezTo>
                  <a:cubicBezTo>
                    <a:pt x="0" y="692"/>
                    <a:pt x="203" y="884"/>
                    <a:pt x="447" y="884"/>
                  </a:cubicBezTo>
                  <a:cubicBezTo>
                    <a:pt x="692" y="884"/>
                    <a:pt x="884" y="679"/>
                    <a:pt x="884" y="434"/>
                  </a:cubicBezTo>
                  <a:cubicBezTo>
                    <a:pt x="884" y="190"/>
                    <a:pt x="679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814312" y="3066334"/>
              <a:ext cx="183350" cy="186043"/>
            </a:xfrm>
            <a:custGeom>
              <a:avLst/>
              <a:gdLst/>
              <a:ahLst/>
              <a:cxnLst/>
              <a:rect l="l" t="t" r="r" b="b"/>
              <a:pathLst>
                <a:path w="885" h="898" extrusionOk="0">
                  <a:moveTo>
                    <a:pt x="434" y="1"/>
                  </a:moveTo>
                  <a:cubicBezTo>
                    <a:pt x="190" y="1"/>
                    <a:pt x="1" y="203"/>
                    <a:pt x="1" y="448"/>
                  </a:cubicBezTo>
                  <a:cubicBezTo>
                    <a:pt x="1" y="692"/>
                    <a:pt x="203" y="898"/>
                    <a:pt x="447" y="898"/>
                  </a:cubicBezTo>
                  <a:cubicBezTo>
                    <a:pt x="692" y="898"/>
                    <a:pt x="884" y="692"/>
                    <a:pt x="884" y="448"/>
                  </a:cubicBezTo>
                  <a:cubicBezTo>
                    <a:pt x="884" y="203"/>
                    <a:pt x="67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831282" y="3963582"/>
              <a:ext cx="163668" cy="161182"/>
            </a:xfrm>
            <a:custGeom>
              <a:avLst/>
              <a:gdLst/>
              <a:ahLst/>
              <a:cxnLst/>
              <a:rect l="l" t="t" r="r" b="b"/>
              <a:pathLst>
                <a:path w="790" h="778" extrusionOk="0">
                  <a:moveTo>
                    <a:pt x="395" y="1"/>
                  </a:moveTo>
                  <a:cubicBezTo>
                    <a:pt x="177" y="1"/>
                    <a:pt x="1" y="180"/>
                    <a:pt x="1" y="395"/>
                  </a:cubicBezTo>
                  <a:cubicBezTo>
                    <a:pt x="1" y="606"/>
                    <a:pt x="165" y="777"/>
                    <a:pt x="373" y="777"/>
                  </a:cubicBezTo>
                  <a:cubicBezTo>
                    <a:pt x="380" y="777"/>
                    <a:pt x="388" y="777"/>
                    <a:pt x="395" y="777"/>
                  </a:cubicBezTo>
                  <a:cubicBezTo>
                    <a:pt x="614" y="777"/>
                    <a:pt x="790" y="601"/>
                    <a:pt x="790" y="395"/>
                  </a:cubicBezTo>
                  <a:cubicBezTo>
                    <a:pt x="790" y="180"/>
                    <a:pt x="614" y="1"/>
                    <a:pt x="395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12924" y="3769669"/>
              <a:ext cx="101516" cy="98822"/>
            </a:xfrm>
            <a:custGeom>
              <a:avLst/>
              <a:gdLst/>
              <a:ahLst/>
              <a:cxnLst/>
              <a:rect l="l" t="t" r="r" b="b"/>
              <a:pathLst>
                <a:path w="490" h="477" extrusionOk="0">
                  <a:moveTo>
                    <a:pt x="245" y="0"/>
                  </a:moveTo>
                  <a:cubicBezTo>
                    <a:pt x="108" y="0"/>
                    <a:pt x="1" y="111"/>
                    <a:pt x="1" y="245"/>
                  </a:cubicBezTo>
                  <a:cubicBezTo>
                    <a:pt x="1" y="382"/>
                    <a:pt x="108" y="476"/>
                    <a:pt x="245" y="476"/>
                  </a:cubicBezTo>
                  <a:cubicBezTo>
                    <a:pt x="379" y="476"/>
                    <a:pt x="490" y="369"/>
                    <a:pt x="490" y="245"/>
                  </a:cubicBezTo>
                  <a:cubicBezTo>
                    <a:pt x="490" y="111"/>
                    <a:pt x="379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7352948" y="3904743"/>
              <a:ext cx="95508" cy="93436"/>
            </a:xfrm>
            <a:custGeom>
              <a:avLst/>
              <a:gdLst/>
              <a:ahLst/>
              <a:cxnLst/>
              <a:rect l="l" t="t" r="r" b="b"/>
              <a:pathLst>
                <a:path w="461" h="451" extrusionOk="0">
                  <a:moveTo>
                    <a:pt x="229" y="0"/>
                  </a:moveTo>
                  <a:cubicBezTo>
                    <a:pt x="108" y="0"/>
                    <a:pt x="1" y="98"/>
                    <a:pt x="1" y="219"/>
                  </a:cubicBezTo>
                  <a:cubicBezTo>
                    <a:pt x="1" y="356"/>
                    <a:pt x="108" y="450"/>
                    <a:pt x="229" y="450"/>
                  </a:cubicBezTo>
                  <a:cubicBezTo>
                    <a:pt x="353" y="450"/>
                    <a:pt x="461" y="343"/>
                    <a:pt x="461" y="219"/>
                  </a:cubicBezTo>
                  <a:cubicBezTo>
                    <a:pt x="461" y="98"/>
                    <a:pt x="353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7943999" y="3310999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8" y="0"/>
                  </a:moveTo>
                  <a:cubicBezTo>
                    <a:pt x="108" y="0"/>
                    <a:pt x="1" y="111"/>
                    <a:pt x="1" y="245"/>
                  </a:cubicBezTo>
                  <a:cubicBezTo>
                    <a:pt x="1" y="382"/>
                    <a:pt x="121" y="502"/>
                    <a:pt x="258" y="502"/>
                  </a:cubicBezTo>
                  <a:cubicBezTo>
                    <a:pt x="392" y="489"/>
                    <a:pt x="503" y="382"/>
                    <a:pt x="503" y="245"/>
                  </a:cubicBezTo>
                  <a:cubicBezTo>
                    <a:pt x="503" y="111"/>
                    <a:pt x="392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248121" y="343530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108" y="0"/>
                  </a:moveTo>
                  <a:cubicBezTo>
                    <a:pt x="39" y="0"/>
                    <a:pt x="0" y="52"/>
                    <a:pt x="0" y="108"/>
                  </a:cubicBezTo>
                  <a:cubicBezTo>
                    <a:pt x="0" y="176"/>
                    <a:pt x="39" y="215"/>
                    <a:pt x="108" y="215"/>
                  </a:cubicBezTo>
                  <a:cubicBezTo>
                    <a:pt x="163" y="215"/>
                    <a:pt x="215" y="176"/>
                    <a:pt x="215" y="108"/>
                  </a:cubicBezTo>
                  <a:cubicBezTo>
                    <a:pt x="215" y="52"/>
                    <a:pt x="163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267595" y="3257550"/>
              <a:ext cx="48272" cy="45578"/>
            </a:xfrm>
            <a:custGeom>
              <a:avLst/>
              <a:gdLst/>
              <a:ahLst/>
              <a:cxnLst/>
              <a:rect l="l" t="t" r="r" b="b"/>
              <a:pathLst>
                <a:path w="233" h="220" extrusionOk="0">
                  <a:moveTo>
                    <a:pt x="121" y="1"/>
                  </a:moveTo>
                  <a:cubicBezTo>
                    <a:pt x="53" y="1"/>
                    <a:pt x="1" y="56"/>
                    <a:pt x="1" y="108"/>
                  </a:cubicBezTo>
                  <a:cubicBezTo>
                    <a:pt x="1" y="177"/>
                    <a:pt x="53" y="219"/>
                    <a:pt x="121" y="219"/>
                  </a:cubicBezTo>
                  <a:cubicBezTo>
                    <a:pt x="177" y="219"/>
                    <a:pt x="232" y="177"/>
                    <a:pt x="232" y="108"/>
                  </a:cubicBezTo>
                  <a:cubicBezTo>
                    <a:pt x="232" y="56"/>
                    <a:pt x="17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7361028" y="2919866"/>
              <a:ext cx="48272" cy="45371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25" y="0"/>
                  </a:moveTo>
                  <a:cubicBezTo>
                    <a:pt x="56" y="0"/>
                    <a:pt x="1" y="43"/>
                    <a:pt x="14" y="108"/>
                  </a:cubicBezTo>
                  <a:cubicBezTo>
                    <a:pt x="14" y="163"/>
                    <a:pt x="56" y="219"/>
                    <a:pt x="125" y="219"/>
                  </a:cubicBezTo>
                  <a:cubicBezTo>
                    <a:pt x="177" y="219"/>
                    <a:pt x="232" y="163"/>
                    <a:pt x="232" y="108"/>
                  </a:cubicBezTo>
                  <a:cubicBezTo>
                    <a:pt x="232" y="43"/>
                    <a:pt x="177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767284" y="3173233"/>
              <a:ext cx="45579" cy="45371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09" y="0"/>
                  </a:moveTo>
                  <a:cubicBezTo>
                    <a:pt x="40" y="0"/>
                    <a:pt x="1" y="55"/>
                    <a:pt x="1" y="108"/>
                  </a:cubicBezTo>
                  <a:cubicBezTo>
                    <a:pt x="1" y="176"/>
                    <a:pt x="40" y="218"/>
                    <a:pt x="109" y="218"/>
                  </a:cubicBezTo>
                  <a:cubicBezTo>
                    <a:pt x="164" y="218"/>
                    <a:pt x="219" y="163"/>
                    <a:pt x="219" y="108"/>
                  </a:cubicBezTo>
                  <a:cubicBezTo>
                    <a:pt x="219" y="42"/>
                    <a:pt x="164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045304" y="3708141"/>
              <a:ext cx="44957" cy="44750"/>
            </a:xfrm>
            <a:custGeom>
              <a:avLst/>
              <a:gdLst/>
              <a:ahLst/>
              <a:cxnLst/>
              <a:rect l="l" t="t" r="r" b="b"/>
              <a:pathLst>
                <a:path w="217" h="216" extrusionOk="0">
                  <a:moveTo>
                    <a:pt x="108" y="0"/>
                  </a:moveTo>
                  <a:cubicBezTo>
                    <a:pt x="40" y="0"/>
                    <a:pt x="1" y="39"/>
                    <a:pt x="1" y="108"/>
                  </a:cubicBezTo>
                  <a:cubicBezTo>
                    <a:pt x="1" y="163"/>
                    <a:pt x="40" y="216"/>
                    <a:pt x="108" y="216"/>
                  </a:cubicBezTo>
                  <a:cubicBezTo>
                    <a:pt x="164" y="216"/>
                    <a:pt x="216" y="163"/>
                    <a:pt x="216" y="108"/>
                  </a:cubicBezTo>
                  <a:cubicBezTo>
                    <a:pt x="216" y="39"/>
                    <a:pt x="16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152006" y="3928776"/>
              <a:ext cx="48272" cy="45371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34" y="0"/>
                  </a:moveTo>
                  <a:cubicBezTo>
                    <a:pt x="127" y="0"/>
                    <a:pt x="119" y="1"/>
                    <a:pt x="111" y="3"/>
                  </a:cubicBezTo>
                  <a:cubicBezTo>
                    <a:pt x="56" y="3"/>
                    <a:pt x="1" y="42"/>
                    <a:pt x="1" y="111"/>
                  </a:cubicBezTo>
                  <a:cubicBezTo>
                    <a:pt x="1" y="166"/>
                    <a:pt x="56" y="218"/>
                    <a:pt x="111" y="218"/>
                  </a:cubicBezTo>
                  <a:cubicBezTo>
                    <a:pt x="177" y="218"/>
                    <a:pt x="232" y="166"/>
                    <a:pt x="219" y="111"/>
                  </a:cubicBezTo>
                  <a:cubicBezTo>
                    <a:pt x="219" y="50"/>
                    <a:pt x="186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033910" y="2942033"/>
              <a:ext cx="104209" cy="105038"/>
            </a:xfrm>
            <a:custGeom>
              <a:avLst/>
              <a:gdLst/>
              <a:ahLst/>
              <a:cxnLst/>
              <a:rect l="l" t="t" r="r" b="b"/>
              <a:pathLst>
                <a:path w="503" h="507" extrusionOk="0">
                  <a:moveTo>
                    <a:pt x="245" y="1"/>
                  </a:moveTo>
                  <a:cubicBezTo>
                    <a:pt x="108" y="1"/>
                    <a:pt x="0" y="125"/>
                    <a:pt x="0" y="262"/>
                  </a:cubicBezTo>
                  <a:cubicBezTo>
                    <a:pt x="0" y="395"/>
                    <a:pt x="108" y="506"/>
                    <a:pt x="245" y="506"/>
                  </a:cubicBezTo>
                  <a:cubicBezTo>
                    <a:pt x="382" y="506"/>
                    <a:pt x="503" y="395"/>
                    <a:pt x="490" y="262"/>
                  </a:cubicBezTo>
                  <a:cubicBezTo>
                    <a:pt x="490" y="125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569232" y="2779406"/>
              <a:ext cx="104831" cy="104209"/>
            </a:xfrm>
            <a:custGeom>
              <a:avLst/>
              <a:gdLst/>
              <a:ahLst/>
              <a:cxnLst/>
              <a:rect l="l" t="t" r="r" b="b"/>
              <a:pathLst>
                <a:path w="506" h="503" extrusionOk="0">
                  <a:moveTo>
                    <a:pt x="261" y="0"/>
                  </a:moveTo>
                  <a:cubicBezTo>
                    <a:pt x="124" y="0"/>
                    <a:pt x="0" y="108"/>
                    <a:pt x="0" y="245"/>
                  </a:cubicBezTo>
                  <a:cubicBezTo>
                    <a:pt x="0" y="378"/>
                    <a:pt x="124" y="502"/>
                    <a:pt x="261" y="502"/>
                  </a:cubicBezTo>
                  <a:cubicBezTo>
                    <a:pt x="395" y="502"/>
                    <a:pt x="506" y="378"/>
                    <a:pt x="506" y="245"/>
                  </a:cubicBezTo>
                  <a:cubicBezTo>
                    <a:pt x="506" y="108"/>
                    <a:pt x="395" y="0"/>
                    <a:pt x="261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18310" y="3645990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45" y="0"/>
                  </a:moveTo>
                  <a:cubicBezTo>
                    <a:pt x="109" y="0"/>
                    <a:pt x="1" y="124"/>
                    <a:pt x="1" y="258"/>
                  </a:cubicBezTo>
                  <a:cubicBezTo>
                    <a:pt x="1" y="395"/>
                    <a:pt x="109" y="503"/>
                    <a:pt x="245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82" y="0"/>
                    <a:pt x="245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8188664" y="3620923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8" y="1"/>
                  </a:moveTo>
                  <a:cubicBezTo>
                    <a:pt x="124" y="1"/>
                    <a:pt x="0" y="108"/>
                    <a:pt x="0" y="245"/>
                  </a:cubicBezTo>
                  <a:cubicBezTo>
                    <a:pt x="13" y="379"/>
                    <a:pt x="124" y="503"/>
                    <a:pt x="258" y="503"/>
                  </a:cubicBezTo>
                  <a:cubicBezTo>
                    <a:pt x="395" y="490"/>
                    <a:pt x="502" y="379"/>
                    <a:pt x="502" y="245"/>
                  </a:cubicBezTo>
                  <a:cubicBezTo>
                    <a:pt x="502" y="108"/>
                    <a:pt x="395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814312" y="3727614"/>
              <a:ext cx="104209" cy="104416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45" y="1"/>
                  </a:moveTo>
                  <a:cubicBezTo>
                    <a:pt x="108" y="1"/>
                    <a:pt x="1" y="109"/>
                    <a:pt x="1" y="258"/>
                  </a:cubicBezTo>
                  <a:cubicBezTo>
                    <a:pt x="1" y="395"/>
                    <a:pt x="121" y="503"/>
                    <a:pt x="258" y="503"/>
                  </a:cubicBezTo>
                  <a:cubicBezTo>
                    <a:pt x="395" y="503"/>
                    <a:pt x="503" y="382"/>
                    <a:pt x="503" y="245"/>
                  </a:cubicBezTo>
                  <a:cubicBezTo>
                    <a:pt x="503" y="109"/>
                    <a:pt x="39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840414" y="3767183"/>
              <a:ext cx="76448" cy="129692"/>
            </a:xfrm>
            <a:custGeom>
              <a:avLst/>
              <a:gdLst/>
              <a:ahLst/>
              <a:cxnLst/>
              <a:rect l="l" t="t" r="r" b="b"/>
              <a:pathLst>
                <a:path w="369" h="626" extrusionOk="0">
                  <a:moveTo>
                    <a:pt x="302" y="1"/>
                  </a:moveTo>
                  <a:cubicBezTo>
                    <a:pt x="269" y="1"/>
                    <a:pt x="225" y="89"/>
                    <a:pt x="176" y="257"/>
                  </a:cubicBezTo>
                  <a:cubicBezTo>
                    <a:pt x="150" y="354"/>
                    <a:pt x="0" y="338"/>
                    <a:pt x="0" y="436"/>
                  </a:cubicBezTo>
                  <a:cubicBezTo>
                    <a:pt x="0" y="544"/>
                    <a:pt x="82" y="625"/>
                    <a:pt x="192" y="625"/>
                  </a:cubicBezTo>
                  <a:cubicBezTo>
                    <a:pt x="287" y="625"/>
                    <a:pt x="369" y="544"/>
                    <a:pt x="369" y="436"/>
                  </a:cubicBezTo>
                  <a:cubicBezTo>
                    <a:pt x="369" y="140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975488" y="3080628"/>
              <a:ext cx="185836" cy="182728"/>
            </a:xfrm>
            <a:custGeom>
              <a:avLst/>
              <a:gdLst/>
              <a:ahLst/>
              <a:cxnLst/>
              <a:rect l="l" t="t" r="r" b="b"/>
              <a:pathLst>
                <a:path w="897" h="882" extrusionOk="0">
                  <a:moveTo>
                    <a:pt x="450" y="0"/>
                  </a:moveTo>
                  <a:cubicBezTo>
                    <a:pt x="206" y="0"/>
                    <a:pt x="0" y="202"/>
                    <a:pt x="0" y="447"/>
                  </a:cubicBezTo>
                  <a:cubicBezTo>
                    <a:pt x="13" y="682"/>
                    <a:pt x="192" y="882"/>
                    <a:pt x="423" y="882"/>
                  </a:cubicBezTo>
                  <a:cubicBezTo>
                    <a:pt x="432" y="882"/>
                    <a:pt x="441" y="881"/>
                    <a:pt x="450" y="881"/>
                  </a:cubicBezTo>
                  <a:cubicBezTo>
                    <a:pt x="695" y="881"/>
                    <a:pt x="897" y="692"/>
                    <a:pt x="897" y="447"/>
                  </a:cubicBezTo>
                  <a:cubicBezTo>
                    <a:pt x="897" y="202"/>
                    <a:pt x="695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119263" y="2953634"/>
              <a:ext cx="92814" cy="93436"/>
            </a:xfrm>
            <a:custGeom>
              <a:avLst/>
              <a:gdLst/>
              <a:ahLst/>
              <a:cxnLst/>
              <a:rect l="l" t="t" r="r" b="b"/>
              <a:pathLst>
                <a:path w="448" h="451" extrusionOk="0">
                  <a:moveTo>
                    <a:pt x="216" y="0"/>
                  </a:moveTo>
                  <a:cubicBezTo>
                    <a:pt x="95" y="0"/>
                    <a:pt x="1" y="108"/>
                    <a:pt x="1" y="232"/>
                  </a:cubicBezTo>
                  <a:cubicBezTo>
                    <a:pt x="1" y="352"/>
                    <a:pt x="95" y="450"/>
                    <a:pt x="216" y="450"/>
                  </a:cubicBezTo>
                  <a:cubicBezTo>
                    <a:pt x="353" y="450"/>
                    <a:pt x="447" y="352"/>
                    <a:pt x="447" y="232"/>
                  </a:cubicBezTo>
                  <a:cubicBezTo>
                    <a:pt x="447" y="95"/>
                    <a:pt x="340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440166" y="2548414"/>
              <a:ext cx="92814" cy="93229"/>
            </a:xfrm>
            <a:custGeom>
              <a:avLst/>
              <a:gdLst/>
              <a:ahLst/>
              <a:cxnLst/>
              <a:rect l="l" t="t" r="r" b="b"/>
              <a:pathLst>
                <a:path w="448" h="450" extrusionOk="0">
                  <a:moveTo>
                    <a:pt x="216" y="0"/>
                  </a:moveTo>
                  <a:cubicBezTo>
                    <a:pt x="95" y="0"/>
                    <a:pt x="0" y="95"/>
                    <a:pt x="0" y="219"/>
                  </a:cubicBezTo>
                  <a:cubicBezTo>
                    <a:pt x="0" y="352"/>
                    <a:pt x="95" y="450"/>
                    <a:pt x="216" y="450"/>
                  </a:cubicBezTo>
                  <a:cubicBezTo>
                    <a:pt x="353" y="450"/>
                    <a:pt x="447" y="339"/>
                    <a:pt x="447" y="219"/>
                  </a:cubicBezTo>
                  <a:cubicBezTo>
                    <a:pt x="447" y="95"/>
                    <a:pt x="340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525611" y="3986341"/>
              <a:ext cx="228514" cy="225199"/>
            </a:xfrm>
            <a:custGeom>
              <a:avLst/>
              <a:gdLst/>
              <a:ahLst/>
              <a:cxnLst/>
              <a:rect l="l" t="t" r="r" b="b"/>
              <a:pathLst>
                <a:path w="1103" h="1087" extrusionOk="0">
                  <a:moveTo>
                    <a:pt x="545" y="0"/>
                  </a:moveTo>
                  <a:cubicBezTo>
                    <a:pt x="245" y="0"/>
                    <a:pt x="1" y="245"/>
                    <a:pt x="14" y="542"/>
                  </a:cubicBezTo>
                  <a:cubicBezTo>
                    <a:pt x="14" y="842"/>
                    <a:pt x="258" y="1086"/>
                    <a:pt x="558" y="1086"/>
                  </a:cubicBezTo>
                  <a:cubicBezTo>
                    <a:pt x="858" y="1086"/>
                    <a:pt x="1103" y="842"/>
                    <a:pt x="1103" y="542"/>
                  </a:cubicBezTo>
                  <a:cubicBezTo>
                    <a:pt x="1103" y="245"/>
                    <a:pt x="845" y="0"/>
                    <a:pt x="545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6460675" y="3364242"/>
              <a:ext cx="408342" cy="408963"/>
            </a:xfrm>
            <a:custGeom>
              <a:avLst/>
              <a:gdLst/>
              <a:ahLst/>
              <a:cxnLst/>
              <a:rect l="l" t="t" r="r" b="b"/>
              <a:pathLst>
                <a:path w="1971" h="1974" extrusionOk="0">
                  <a:moveTo>
                    <a:pt x="1002" y="0"/>
                  </a:moveTo>
                  <a:cubicBezTo>
                    <a:pt x="994" y="0"/>
                    <a:pt x="987" y="1"/>
                    <a:pt x="979" y="1"/>
                  </a:cubicBezTo>
                  <a:cubicBezTo>
                    <a:pt x="434" y="1"/>
                    <a:pt x="1" y="438"/>
                    <a:pt x="1" y="995"/>
                  </a:cubicBezTo>
                  <a:cubicBezTo>
                    <a:pt x="1" y="1536"/>
                    <a:pt x="447" y="1973"/>
                    <a:pt x="992" y="1973"/>
                  </a:cubicBezTo>
                  <a:cubicBezTo>
                    <a:pt x="1536" y="1957"/>
                    <a:pt x="1970" y="1523"/>
                    <a:pt x="1970" y="979"/>
                  </a:cubicBezTo>
                  <a:cubicBezTo>
                    <a:pt x="1970" y="445"/>
                    <a:pt x="1533" y="0"/>
                    <a:pt x="1002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6350669" y="3583840"/>
              <a:ext cx="273057" cy="270363"/>
            </a:xfrm>
            <a:custGeom>
              <a:avLst/>
              <a:gdLst/>
              <a:ahLst/>
              <a:cxnLst/>
              <a:rect l="l" t="t" r="r" b="b"/>
              <a:pathLst>
                <a:path w="1318" h="1305" extrusionOk="0">
                  <a:moveTo>
                    <a:pt x="652" y="0"/>
                  </a:moveTo>
                  <a:cubicBezTo>
                    <a:pt x="287" y="0"/>
                    <a:pt x="0" y="300"/>
                    <a:pt x="0" y="653"/>
                  </a:cubicBezTo>
                  <a:cubicBezTo>
                    <a:pt x="0" y="1021"/>
                    <a:pt x="300" y="1305"/>
                    <a:pt x="665" y="1305"/>
                  </a:cubicBezTo>
                  <a:cubicBezTo>
                    <a:pt x="1021" y="1305"/>
                    <a:pt x="1317" y="1008"/>
                    <a:pt x="1317" y="653"/>
                  </a:cubicBezTo>
                  <a:cubicBezTo>
                    <a:pt x="1304" y="287"/>
                    <a:pt x="102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6572753" y="3699232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1" y="1"/>
                  </a:moveTo>
                  <a:cubicBezTo>
                    <a:pt x="206" y="1"/>
                    <a:pt x="1" y="206"/>
                    <a:pt x="1" y="451"/>
                  </a:cubicBezTo>
                  <a:cubicBezTo>
                    <a:pt x="1" y="695"/>
                    <a:pt x="206" y="898"/>
                    <a:pt x="451" y="898"/>
                  </a:cubicBezTo>
                  <a:cubicBezTo>
                    <a:pt x="695" y="885"/>
                    <a:pt x="898" y="695"/>
                    <a:pt x="885" y="451"/>
                  </a:cubicBezTo>
                  <a:cubicBezTo>
                    <a:pt x="885" y="206"/>
                    <a:pt x="695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6899773" y="3325083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1" y="1"/>
                  </a:moveTo>
                  <a:cubicBezTo>
                    <a:pt x="206" y="1"/>
                    <a:pt x="1" y="203"/>
                    <a:pt x="1" y="447"/>
                  </a:cubicBezTo>
                  <a:cubicBezTo>
                    <a:pt x="1" y="692"/>
                    <a:pt x="206" y="897"/>
                    <a:pt x="451" y="897"/>
                  </a:cubicBezTo>
                  <a:cubicBezTo>
                    <a:pt x="695" y="884"/>
                    <a:pt x="897" y="692"/>
                    <a:pt x="897" y="447"/>
                  </a:cubicBezTo>
                  <a:cubicBezTo>
                    <a:pt x="897" y="203"/>
                    <a:pt x="695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682817" y="3913883"/>
              <a:ext cx="160353" cy="161182"/>
            </a:xfrm>
            <a:custGeom>
              <a:avLst/>
              <a:gdLst/>
              <a:ahLst/>
              <a:cxnLst/>
              <a:rect l="l" t="t" r="r" b="b"/>
              <a:pathLst>
                <a:path w="774" h="778" extrusionOk="0">
                  <a:moveTo>
                    <a:pt x="382" y="1"/>
                  </a:moveTo>
                  <a:cubicBezTo>
                    <a:pt x="164" y="1"/>
                    <a:pt x="1" y="180"/>
                    <a:pt x="1" y="395"/>
                  </a:cubicBezTo>
                  <a:cubicBezTo>
                    <a:pt x="1" y="606"/>
                    <a:pt x="165" y="777"/>
                    <a:pt x="373" y="777"/>
                  </a:cubicBezTo>
                  <a:cubicBezTo>
                    <a:pt x="380" y="777"/>
                    <a:pt x="388" y="777"/>
                    <a:pt x="395" y="777"/>
                  </a:cubicBezTo>
                  <a:cubicBezTo>
                    <a:pt x="611" y="777"/>
                    <a:pt x="774" y="601"/>
                    <a:pt x="774" y="395"/>
                  </a:cubicBezTo>
                  <a:cubicBezTo>
                    <a:pt x="774" y="180"/>
                    <a:pt x="598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795666" y="3769669"/>
              <a:ext cx="98201" cy="98822"/>
            </a:xfrm>
            <a:custGeom>
              <a:avLst/>
              <a:gdLst/>
              <a:ahLst/>
              <a:cxnLst/>
              <a:rect l="l" t="t" r="r" b="b"/>
              <a:pathLst>
                <a:path w="474" h="477" extrusionOk="0">
                  <a:moveTo>
                    <a:pt x="229" y="0"/>
                  </a:moveTo>
                  <a:cubicBezTo>
                    <a:pt x="109" y="0"/>
                    <a:pt x="1" y="111"/>
                    <a:pt x="1" y="245"/>
                  </a:cubicBezTo>
                  <a:cubicBezTo>
                    <a:pt x="1" y="382"/>
                    <a:pt x="109" y="476"/>
                    <a:pt x="245" y="476"/>
                  </a:cubicBezTo>
                  <a:cubicBezTo>
                    <a:pt x="366" y="476"/>
                    <a:pt x="474" y="369"/>
                    <a:pt x="474" y="245"/>
                  </a:cubicBezTo>
                  <a:cubicBezTo>
                    <a:pt x="474" y="111"/>
                    <a:pt x="366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6826120" y="3310999"/>
              <a:ext cx="104831" cy="104209"/>
            </a:xfrm>
            <a:custGeom>
              <a:avLst/>
              <a:gdLst/>
              <a:ahLst/>
              <a:cxnLst/>
              <a:rect l="l" t="t" r="r" b="b"/>
              <a:pathLst>
                <a:path w="506" h="503" extrusionOk="0">
                  <a:moveTo>
                    <a:pt x="245" y="0"/>
                  </a:moveTo>
                  <a:cubicBezTo>
                    <a:pt x="111" y="0"/>
                    <a:pt x="1" y="111"/>
                    <a:pt x="1" y="245"/>
                  </a:cubicBezTo>
                  <a:cubicBezTo>
                    <a:pt x="1" y="382"/>
                    <a:pt x="111" y="502"/>
                    <a:pt x="245" y="502"/>
                  </a:cubicBezTo>
                  <a:cubicBezTo>
                    <a:pt x="382" y="489"/>
                    <a:pt x="506" y="382"/>
                    <a:pt x="506" y="245"/>
                  </a:cubicBezTo>
                  <a:cubicBezTo>
                    <a:pt x="506" y="111"/>
                    <a:pt x="38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7127342" y="3435300"/>
              <a:ext cx="45579" cy="44750"/>
            </a:xfrm>
            <a:custGeom>
              <a:avLst/>
              <a:gdLst/>
              <a:ahLst/>
              <a:cxnLst/>
              <a:rect l="l" t="t" r="r" b="b"/>
              <a:pathLst>
                <a:path w="220" h="216" extrusionOk="0">
                  <a:moveTo>
                    <a:pt x="112" y="0"/>
                  </a:moveTo>
                  <a:cubicBezTo>
                    <a:pt x="56" y="0"/>
                    <a:pt x="1" y="52"/>
                    <a:pt x="1" y="108"/>
                  </a:cubicBezTo>
                  <a:cubicBezTo>
                    <a:pt x="1" y="176"/>
                    <a:pt x="56" y="215"/>
                    <a:pt x="112" y="215"/>
                  </a:cubicBezTo>
                  <a:cubicBezTo>
                    <a:pt x="177" y="215"/>
                    <a:pt x="219" y="176"/>
                    <a:pt x="219" y="108"/>
                  </a:cubicBezTo>
                  <a:cubicBezTo>
                    <a:pt x="219" y="52"/>
                    <a:pt x="17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7130035" y="3257550"/>
              <a:ext cx="45579" cy="45578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112" y="1"/>
                  </a:moveTo>
                  <a:cubicBezTo>
                    <a:pt x="56" y="1"/>
                    <a:pt x="1" y="56"/>
                    <a:pt x="1" y="108"/>
                  </a:cubicBezTo>
                  <a:cubicBezTo>
                    <a:pt x="1" y="177"/>
                    <a:pt x="56" y="219"/>
                    <a:pt x="112" y="219"/>
                  </a:cubicBezTo>
                  <a:cubicBezTo>
                    <a:pt x="180" y="219"/>
                    <a:pt x="219" y="177"/>
                    <a:pt x="219" y="108"/>
                  </a:cubicBezTo>
                  <a:cubicBezTo>
                    <a:pt x="219" y="56"/>
                    <a:pt x="180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6882884" y="3023864"/>
              <a:ext cx="44750" cy="45371"/>
            </a:xfrm>
            <a:custGeom>
              <a:avLst/>
              <a:gdLst/>
              <a:ahLst/>
              <a:cxnLst/>
              <a:rect l="l" t="t" r="r" b="b"/>
              <a:pathLst>
                <a:path w="216" h="219" extrusionOk="0">
                  <a:moveTo>
                    <a:pt x="108" y="0"/>
                  </a:moveTo>
                  <a:cubicBezTo>
                    <a:pt x="40" y="0"/>
                    <a:pt x="1" y="56"/>
                    <a:pt x="1" y="111"/>
                  </a:cubicBezTo>
                  <a:cubicBezTo>
                    <a:pt x="1" y="177"/>
                    <a:pt x="40" y="219"/>
                    <a:pt x="108" y="219"/>
                  </a:cubicBezTo>
                  <a:cubicBezTo>
                    <a:pt x="164" y="219"/>
                    <a:pt x="216" y="177"/>
                    <a:pt x="216" y="111"/>
                  </a:cubicBezTo>
                  <a:cubicBezTo>
                    <a:pt x="216" y="56"/>
                    <a:pt x="16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6924732" y="3708141"/>
              <a:ext cx="48272" cy="44750"/>
            </a:xfrm>
            <a:custGeom>
              <a:avLst/>
              <a:gdLst/>
              <a:ahLst/>
              <a:cxnLst/>
              <a:rect l="l" t="t" r="r" b="b"/>
              <a:pathLst>
                <a:path w="233" h="216" extrusionOk="0">
                  <a:moveTo>
                    <a:pt x="112" y="0"/>
                  </a:moveTo>
                  <a:cubicBezTo>
                    <a:pt x="56" y="0"/>
                    <a:pt x="1" y="39"/>
                    <a:pt x="1" y="108"/>
                  </a:cubicBezTo>
                  <a:cubicBezTo>
                    <a:pt x="1" y="163"/>
                    <a:pt x="56" y="216"/>
                    <a:pt x="112" y="216"/>
                  </a:cubicBezTo>
                  <a:cubicBezTo>
                    <a:pt x="177" y="216"/>
                    <a:pt x="232" y="163"/>
                    <a:pt x="232" y="108"/>
                  </a:cubicBezTo>
                  <a:cubicBezTo>
                    <a:pt x="232" y="39"/>
                    <a:pt x="17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7190545" y="4187560"/>
              <a:ext cx="45579" cy="45371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28" y="0"/>
                  </a:moveTo>
                  <a:cubicBezTo>
                    <a:pt x="121" y="0"/>
                    <a:pt x="115" y="1"/>
                    <a:pt x="108" y="3"/>
                  </a:cubicBezTo>
                  <a:cubicBezTo>
                    <a:pt x="43" y="3"/>
                    <a:pt x="1" y="42"/>
                    <a:pt x="1" y="111"/>
                  </a:cubicBezTo>
                  <a:cubicBezTo>
                    <a:pt x="1" y="166"/>
                    <a:pt x="43" y="218"/>
                    <a:pt x="108" y="218"/>
                  </a:cubicBezTo>
                  <a:cubicBezTo>
                    <a:pt x="164" y="218"/>
                    <a:pt x="219" y="166"/>
                    <a:pt x="219" y="111"/>
                  </a:cubicBezTo>
                  <a:cubicBezTo>
                    <a:pt x="219" y="50"/>
                    <a:pt x="176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6798359" y="3645990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59" y="0"/>
                  </a:moveTo>
                  <a:cubicBezTo>
                    <a:pt x="122" y="0"/>
                    <a:pt x="1" y="124"/>
                    <a:pt x="1" y="258"/>
                  </a:cubicBezTo>
                  <a:cubicBezTo>
                    <a:pt x="1" y="395"/>
                    <a:pt x="122" y="503"/>
                    <a:pt x="259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95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7071407" y="3620923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45" y="1"/>
                  </a:moveTo>
                  <a:cubicBezTo>
                    <a:pt x="108" y="1"/>
                    <a:pt x="0" y="108"/>
                    <a:pt x="0" y="245"/>
                  </a:cubicBezTo>
                  <a:cubicBezTo>
                    <a:pt x="0" y="379"/>
                    <a:pt x="108" y="503"/>
                    <a:pt x="245" y="503"/>
                  </a:cubicBezTo>
                  <a:cubicBezTo>
                    <a:pt x="395" y="490"/>
                    <a:pt x="502" y="379"/>
                    <a:pt x="502" y="245"/>
                  </a:cubicBezTo>
                  <a:cubicBezTo>
                    <a:pt x="502" y="108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2"/>
          <p:cNvGrpSpPr/>
          <p:nvPr/>
        </p:nvGrpSpPr>
        <p:grpSpPr>
          <a:xfrm rot="-4499999">
            <a:off x="735126" y="584693"/>
            <a:ext cx="945907" cy="862511"/>
            <a:chOff x="6226407" y="874456"/>
            <a:chExt cx="874665" cy="797480"/>
          </a:xfrm>
        </p:grpSpPr>
        <p:sp>
          <p:nvSpPr>
            <p:cNvPr id="616" name="Google Shape;616;p32"/>
            <p:cNvSpPr/>
            <p:nvPr/>
          </p:nvSpPr>
          <p:spPr>
            <a:xfrm>
              <a:off x="6226407" y="874456"/>
              <a:ext cx="874665" cy="797480"/>
            </a:xfrm>
            <a:custGeom>
              <a:avLst/>
              <a:gdLst/>
              <a:ahLst/>
              <a:cxnLst/>
              <a:rect l="l" t="t" r="r" b="b"/>
              <a:pathLst>
                <a:path w="4974" h="4535" extrusionOk="0">
                  <a:moveTo>
                    <a:pt x="1574" y="0"/>
                  </a:moveTo>
                  <a:cubicBezTo>
                    <a:pt x="1416" y="0"/>
                    <a:pt x="1289" y="65"/>
                    <a:pt x="1194" y="175"/>
                  </a:cubicBezTo>
                  <a:cubicBezTo>
                    <a:pt x="1018" y="351"/>
                    <a:pt x="340" y="1166"/>
                    <a:pt x="164" y="1453"/>
                  </a:cubicBezTo>
                  <a:cubicBezTo>
                    <a:pt x="1" y="1750"/>
                    <a:pt x="82" y="2011"/>
                    <a:pt x="311" y="2213"/>
                  </a:cubicBezTo>
                  <a:cubicBezTo>
                    <a:pt x="311" y="2213"/>
                    <a:pt x="1957" y="3693"/>
                    <a:pt x="2662" y="4212"/>
                  </a:cubicBezTo>
                  <a:cubicBezTo>
                    <a:pt x="2976" y="4435"/>
                    <a:pt x="3137" y="4534"/>
                    <a:pt x="3264" y="4534"/>
                  </a:cubicBezTo>
                  <a:cubicBezTo>
                    <a:pt x="3423" y="4534"/>
                    <a:pt x="3529" y="4378"/>
                    <a:pt x="3816" y="4114"/>
                  </a:cubicBezTo>
                  <a:cubicBezTo>
                    <a:pt x="4321" y="3641"/>
                    <a:pt x="4566" y="3165"/>
                    <a:pt x="4768" y="2920"/>
                  </a:cubicBezTo>
                  <a:cubicBezTo>
                    <a:pt x="4973" y="2676"/>
                    <a:pt x="4905" y="2458"/>
                    <a:pt x="4536" y="2144"/>
                  </a:cubicBezTo>
                  <a:cubicBezTo>
                    <a:pt x="4171" y="1831"/>
                    <a:pt x="2283" y="299"/>
                    <a:pt x="1957" y="107"/>
                  </a:cubicBezTo>
                  <a:cubicBezTo>
                    <a:pt x="1814" y="33"/>
                    <a:pt x="1686" y="0"/>
                    <a:pt x="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6462035" y="1064367"/>
              <a:ext cx="124676" cy="121336"/>
            </a:xfrm>
            <a:custGeom>
              <a:avLst/>
              <a:gdLst/>
              <a:ahLst/>
              <a:cxnLst/>
              <a:rect l="l" t="t" r="r" b="b"/>
              <a:pathLst>
                <a:path w="709" h="690" extrusionOk="0">
                  <a:moveTo>
                    <a:pt x="416" y="0"/>
                  </a:moveTo>
                  <a:cubicBezTo>
                    <a:pt x="409" y="0"/>
                    <a:pt x="402" y="1"/>
                    <a:pt x="396" y="2"/>
                  </a:cubicBezTo>
                  <a:cubicBezTo>
                    <a:pt x="340" y="5"/>
                    <a:pt x="298" y="31"/>
                    <a:pt x="262" y="80"/>
                  </a:cubicBezTo>
                  <a:cubicBezTo>
                    <a:pt x="232" y="122"/>
                    <a:pt x="223" y="165"/>
                    <a:pt x="232" y="204"/>
                  </a:cubicBezTo>
                  <a:cubicBezTo>
                    <a:pt x="239" y="246"/>
                    <a:pt x="268" y="292"/>
                    <a:pt x="317" y="341"/>
                  </a:cubicBezTo>
                  <a:lnTo>
                    <a:pt x="356" y="383"/>
                  </a:lnTo>
                  <a:cubicBezTo>
                    <a:pt x="389" y="416"/>
                    <a:pt x="409" y="448"/>
                    <a:pt x="415" y="474"/>
                  </a:cubicBezTo>
                  <a:cubicBezTo>
                    <a:pt x="422" y="500"/>
                    <a:pt x="415" y="527"/>
                    <a:pt x="396" y="556"/>
                  </a:cubicBezTo>
                  <a:cubicBezTo>
                    <a:pt x="373" y="585"/>
                    <a:pt x="343" y="602"/>
                    <a:pt x="311" y="602"/>
                  </a:cubicBezTo>
                  <a:cubicBezTo>
                    <a:pt x="308" y="602"/>
                    <a:pt x="305" y="602"/>
                    <a:pt x="302" y="602"/>
                  </a:cubicBezTo>
                  <a:cubicBezTo>
                    <a:pt x="268" y="602"/>
                    <a:pt x="232" y="586"/>
                    <a:pt x="193" y="559"/>
                  </a:cubicBezTo>
                  <a:cubicBezTo>
                    <a:pt x="164" y="540"/>
                    <a:pt x="138" y="517"/>
                    <a:pt x="115" y="487"/>
                  </a:cubicBezTo>
                  <a:cubicBezTo>
                    <a:pt x="92" y="458"/>
                    <a:pt x="73" y="422"/>
                    <a:pt x="53" y="386"/>
                  </a:cubicBezTo>
                  <a:lnTo>
                    <a:pt x="1" y="461"/>
                  </a:lnTo>
                  <a:cubicBezTo>
                    <a:pt x="24" y="497"/>
                    <a:pt x="47" y="527"/>
                    <a:pt x="73" y="553"/>
                  </a:cubicBezTo>
                  <a:cubicBezTo>
                    <a:pt x="99" y="579"/>
                    <a:pt x="125" y="602"/>
                    <a:pt x="151" y="621"/>
                  </a:cubicBezTo>
                  <a:cubicBezTo>
                    <a:pt x="219" y="667"/>
                    <a:pt x="281" y="690"/>
                    <a:pt x="337" y="690"/>
                  </a:cubicBezTo>
                  <a:cubicBezTo>
                    <a:pt x="392" y="686"/>
                    <a:pt x="438" y="657"/>
                    <a:pt x="477" y="605"/>
                  </a:cubicBezTo>
                  <a:cubicBezTo>
                    <a:pt x="510" y="559"/>
                    <a:pt x="519" y="513"/>
                    <a:pt x="513" y="468"/>
                  </a:cubicBezTo>
                  <a:cubicBezTo>
                    <a:pt x="503" y="422"/>
                    <a:pt x="477" y="377"/>
                    <a:pt x="428" y="328"/>
                  </a:cubicBezTo>
                  <a:lnTo>
                    <a:pt x="389" y="285"/>
                  </a:lnTo>
                  <a:cubicBezTo>
                    <a:pt x="353" y="249"/>
                    <a:pt x="334" y="220"/>
                    <a:pt x="327" y="197"/>
                  </a:cubicBezTo>
                  <a:cubicBezTo>
                    <a:pt x="321" y="174"/>
                    <a:pt x="327" y="152"/>
                    <a:pt x="343" y="125"/>
                  </a:cubicBezTo>
                  <a:cubicBezTo>
                    <a:pt x="363" y="96"/>
                    <a:pt x="389" y="83"/>
                    <a:pt x="422" y="83"/>
                  </a:cubicBezTo>
                  <a:cubicBezTo>
                    <a:pt x="457" y="83"/>
                    <a:pt x="493" y="96"/>
                    <a:pt x="532" y="125"/>
                  </a:cubicBezTo>
                  <a:cubicBezTo>
                    <a:pt x="559" y="142"/>
                    <a:pt x="578" y="161"/>
                    <a:pt x="601" y="184"/>
                  </a:cubicBezTo>
                  <a:cubicBezTo>
                    <a:pt x="620" y="210"/>
                    <a:pt x="640" y="240"/>
                    <a:pt x="660" y="272"/>
                  </a:cubicBezTo>
                  <a:lnTo>
                    <a:pt x="709" y="197"/>
                  </a:lnTo>
                  <a:cubicBezTo>
                    <a:pt x="689" y="171"/>
                    <a:pt x="666" y="142"/>
                    <a:pt x="643" y="119"/>
                  </a:cubicBezTo>
                  <a:cubicBezTo>
                    <a:pt x="617" y="96"/>
                    <a:pt x="594" y="77"/>
                    <a:pt x="568" y="57"/>
                  </a:cubicBezTo>
                  <a:cubicBezTo>
                    <a:pt x="514" y="20"/>
                    <a:pt x="465" y="0"/>
                    <a:pt x="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6558396" y="1128023"/>
              <a:ext cx="120631" cy="122216"/>
            </a:xfrm>
            <a:custGeom>
              <a:avLst/>
              <a:gdLst/>
              <a:ahLst/>
              <a:cxnLst/>
              <a:rect l="l" t="t" r="r" b="b"/>
              <a:pathLst>
                <a:path w="686" h="695" extrusionOk="0">
                  <a:moveTo>
                    <a:pt x="389" y="83"/>
                  </a:moveTo>
                  <a:cubicBezTo>
                    <a:pt x="427" y="83"/>
                    <a:pt x="465" y="96"/>
                    <a:pt x="500" y="122"/>
                  </a:cubicBezTo>
                  <a:cubicBezTo>
                    <a:pt x="555" y="158"/>
                    <a:pt x="584" y="210"/>
                    <a:pt x="588" y="272"/>
                  </a:cubicBezTo>
                  <a:cubicBezTo>
                    <a:pt x="591" y="334"/>
                    <a:pt x="568" y="399"/>
                    <a:pt x="519" y="471"/>
                  </a:cubicBezTo>
                  <a:cubicBezTo>
                    <a:pt x="470" y="539"/>
                    <a:pt x="418" y="585"/>
                    <a:pt x="356" y="601"/>
                  </a:cubicBezTo>
                  <a:cubicBezTo>
                    <a:pt x="337" y="608"/>
                    <a:pt x="317" y="611"/>
                    <a:pt x="298" y="611"/>
                  </a:cubicBezTo>
                  <a:cubicBezTo>
                    <a:pt x="259" y="611"/>
                    <a:pt x="221" y="598"/>
                    <a:pt x="187" y="572"/>
                  </a:cubicBezTo>
                  <a:cubicBezTo>
                    <a:pt x="131" y="536"/>
                    <a:pt x="102" y="484"/>
                    <a:pt x="99" y="422"/>
                  </a:cubicBezTo>
                  <a:cubicBezTo>
                    <a:pt x="95" y="360"/>
                    <a:pt x="118" y="295"/>
                    <a:pt x="167" y="223"/>
                  </a:cubicBezTo>
                  <a:cubicBezTo>
                    <a:pt x="213" y="155"/>
                    <a:pt x="268" y="109"/>
                    <a:pt x="330" y="93"/>
                  </a:cubicBezTo>
                  <a:cubicBezTo>
                    <a:pt x="350" y="86"/>
                    <a:pt x="369" y="83"/>
                    <a:pt x="389" y="83"/>
                  </a:cubicBezTo>
                  <a:close/>
                  <a:moveTo>
                    <a:pt x="368" y="0"/>
                  </a:moveTo>
                  <a:cubicBezTo>
                    <a:pt x="346" y="0"/>
                    <a:pt x="324" y="3"/>
                    <a:pt x="301" y="8"/>
                  </a:cubicBezTo>
                  <a:cubicBezTo>
                    <a:pt x="219" y="28"/>
                    <a:pt x="147" y="83"/>
                    <a:pt x="86" y="168"/>
                  </a:cubicBezTo>
                  <a:cubicBezTo>
                    <a:pt x="27" y="256"/>
                    <a:pt x="1" y="341"/>
                    <a:pt x="11" y="425"/>
                  </a:cubicBezTo>
                  <a:cubicBezTo>
                    <a:pt x="20" y="510"/>
                    <a:pt x="66" y="579"/>
                    <a:pt x="144" y="634"/>
                  </a:cubicBezTo>
                  <a:cubicBezTo>
                    <a:pt x="199" y="675"/>
                    <a:pt x="257" y="694"/>
                    <a:pt x="316" y="694"/>
                  </a:cubicBezTo>
                  <a:cubicBezTo>
                    <a:pt x="338" y="694"/>
                    <a:pt x="360" y="691"/>
                    <a:pt x="382" y="686"/>
                  </a:cubicBezTo>
                  <a:cubicBezTo>
                    <a:pt x="467" y="667"/>
                    <a:pt x="539" y="611"/>
                    <a:pt x="597" y="526"/>
                  </a:cubicBezTo>
                  <a:cubicBezTo>
                    <a:pt x="659" y="438"/>
                    <a:pt x="685" y="354"/>
                    <a:pt x="676" y="269"/>
                  </a:cubicBezTo>
                  <a:cubicBezTo>
                    <a:pt x="666" y="184"/>
                    <a:pt x="620" y="116"/>
                    <a:pt x="542" y="60"/>
                  </a:cubicBezTo>
                  <a:cubicBezTo>
                    <a:pt x="485" y="20"/>
                    <a:pt x="42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6643328" y="1207328"/>
              <a:ext cx="119928" cy="133118"/>
            </a:xfrm>
            <a:custGeom>
              <a:avLst/>
              <a:gdLst/>
              <a:ahLst/>
              <a:cxnLst/>
              <a:rect l="l" t="t" r="r" b="b"/>
              <a:pathLst>
                <a:path w="682" h="757" extrusionOk="0">
                  <a:moveTo>
                    <a:pt x="590" y="102"/>
                  </a:moveTo>
                  <a:lnTo>
                    <a:pt x="499" y="447"/>
                  </a:lnTo>
                  <a:lnTo>
                    <a:pt x="297" y="307"/>
                  </a:lnTo>
                  <a:lnTo>
                    <a:pt x="590" y="102"/>
                  </a:lnTo>
                  <a:close/>
                  <a:moveTo>
                    <a:pt x="597" y="0"/>
                  </a:moveTo>
                  <a:lnTo>
                    <a:pt x="0" y="405"/>
                  </a:lnTo>
                  <a:lnTo>
                    <a:pt x="82" y="460"/>
                  </a:lnTo>
                  <a:lnTo>
                    <a:pt x="229" y="353"/>
                  </a:lnTo>
                  <a:lnTo>
                    <a:pt x="480" y="529"/>
                  </a:lnTo>
                  <a:lnTo>
                    <a:pt x="431" y="705"/>
                  </a:lnTo>
                  <a:lnTo>
                    <a:pt x="509" y="757"/>
                  </a:lnTo>
                  <a:lnTo>
                    <a:pt x="682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6747074" y="1253223"/>
              <a:ext cx="119400" cy="106741"/>
            </a:xfrm>
            <a:custGeom>
              <a:avLst/>
              <a:gdLst/>
              <a:ahLst/>
              <a:cxnLst/>
              <a:rect l="l" t="t" r="r" b="b"/>
              <a:pathLst>
                <a:path w="679" h="607" extrusionOk="0">
                  <a:moveTo>
                    <a:pt x="418" y="114"/>
                  </a:moveTo>
                  <a:lnTo>
                    <a:pt x="512" y="180"/>
                  </a:lnTo>
                  <a:cubicBezTo>
                    <a:pt x="545" y="202"/>
                    <a:pt x="568" y="232"/>
                    <a:pt x="574" y="264"/>
                  </a:cubicBezTo>
                  <a:cubicBezTo>
                    <a:pt x="581" y="294"/>
                    <a:pt x="571" y="326"/>
                    <a:pt x="548" y="359"/>
                  </a:cubicBezTo>
                  <a:cubicBezTo>
                    <a:pt x="525" y="392"/>
                    <a:pt x="496" y="411"/>
                    <a:pt x="467" y="418"/>
                  </a:cubicBezTo>
                  <a:cubicBezTo>
                    <a:pt x="463" y="418"/>
                    <a:pt x="459" y="418"/>
                    <a:pt x="454" y="418"/>
                  </a:cubicBezTo>
                  <a:cubicBezTo>
                    <a:pt x="426" y="418"/>
                    <a:pt x="397" y="408"/>
                    <a:pt x="366" y="388"/>
                  </a:cubicBezTo>
                  <a:lnTo>
                    <a:pt x="271" y="323"/>
                  </a:lnTo>
                  <a:lnTo>
                    <a:pt x="418" y="114"/>
                  </a:lnTo>
                  <a:close/>
                  <a:moveTo>
                    <a:pt x="385" y="0"/>
                  </a:moveTo>
                  <a:lnTo>
                    <a:pt x="0" y="555"/>
                  </a:lnTo>
                  <a:lnTo>
                    <a:pt x="75" y="607"/>
                  </a:lnTo>
                  <a:lnTo>
                    <a:pt x="229" y="385"/>
                  </a:lnTo>
                  <a:lnTo>
                    <a:pt x="323" y="450"/>
                  </a:lnTo>
                  <a:cubicBezTo>
                    <a:pt x="377" y="487"/>
                    <a:pt x="427" y="507"/>
                    <a:pt x="473" y="507"/>
                  </a:cubicBezTo>
                  <a:cubicBezTo>
                    <a:pt x="480" y="507"/>
                    <a:pt x="486" y="506"/>
                    <a:pt x="493" y="506"/>
                  </a:cubicBezTo>
                  <a:cubicBezTo>
                    <a:pt x="545" y="499"/>
                    <a:pt x="587" y="470"/>
                    <a:pt x="626" y="414"/>
                  </a:cubicBezTo>
                  <a:cubicBezTo>
                    <a:pt x="666" y="359"/>
                    <a:pt x="679" y="307"/>
                    <a:pt x="666" y="258"/>
                  </a:cubicBezTo>
                  <a:cubicBezTo>
                    <a:pt x="653" y="209"/>
                    <a:pt x="617" y="160"/>
                    <a:pt x="555" y="118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6350376" y="945145"/>
              <a:ext cx="645184" cy="581184"/>
            </a:xfrm>
            <a:custGeom>
              <a:avLst/>
              <a:gdLst/>
              <a:ahLst/>
              <a:cxnLst/>
              <a:rect l="l" t="t" r="r" b="b"/>
              <a:pathLst>
                <a:path w="3669" h="3305" extrusionOk="0">
                  <a:moveTo>
                    <a:pt x="1039" y="52"/>
                  </a:moveTo>
                  <a:cubicBezTo>
                    <a:pt x="1112" y="52"/>
                    <a:pt x="1192" y="76"/>
                    <a:pt x="1278" y="125"/>
                  </a:cubicBezTo>
                  <a:cubicBezTo>
                    <a:pt x="1497" y="249"/>
                    <a:pt x="3111" y="1566"/>
                    <a:pt x="3342" y="1756"/>
                  </a:cubicBezTo>
                  <a:cubicBezTo>
                    <a:pt x="3600" y="1974"/>
                    <a:pt x="3587" y="2098"/>
                    <a:pt x="3492" y="2219"/>
                  </a:cubicBezTo>
                  <a:cubicBezTo>
                    <a:pt x="3453" y="2261"/>
                    <a:pt x="3411" y="2326"/>
                    <a:pt x="3372" y="2395"/>
                  </a:cubicBezTo>
                  <a:cubicBezTo>
                    <a:pt x="3261" y="2558"/>
                    <a:pt x="3111" y="2776"/>
                    <a:pt x="2882" y="2995"/>
                  </a:cubicBezTo>
                  <a:cubicBezTo>
                    <a:pt x="2827" y="3034"/>
                    <a:pt x="2785" y="3076"/>
                    <a:pt x="2759" y="3102"/>
                  </a:cubicBezTo>
                  <a:cubicBezTo>
                    <a:pt x="2662" y="3199"/>
                    <a:pt x="2607" y="3253"/>
                    <a:pt x="2537" y="3253"/>
                  </a:cubicBezTo>
                  <a:cubicBezTo>
                    <a:pt x="2461" y="3253"/>
                    <a:pt x="2365" y="3189"/>
                    <a:pt x="2175" y="3047"/>
                  </a:cubicBezTo>
                  <a:cubicBezTo>
                    <a:pt x="1725" y="2721"/>
                    <a:pt x="274" y="1459"/>
                    <a:pt x="245" y="1446"/>
                  </a:cubicBezTo>
                  <a:cubicBezTo>
                    <a:pt x="137" y="1348"/>
                    <a:pt x="43" y="1185"/>
                    <a:pt x="163" y="983"/>
                  </a:cubicBezTo>
                  <a:cubicBezTo>
                    <a:pt x="274" y="794"/>
                    <a:pt x="721" y="262"/>
                    <a:pt x="815" y="155"/>
                  </a:cubicBezTo>
                  <a:cubicBezTo>
                    <a:pt x="876" y="87"/>
                    <a:pt x="952" y="52"/>
                    <a:pt x="1039" y="52"/>
                  </a:cubicBezTo>
                  <a:close/>
                  <a:moveTo>
                    <a:pt x="1051" y="1"/>
                  </a:moveTo>
                  <a:cubicBezTo>
                    <a:pt x="946" y="1"/>
                    <a:pt x="852" y="42"/>
                    <a:pt x="776" y="125"/>
                  </a:cubicBezTo>
                  <a:cubicBezTo>
                    <a:pt x="682" y="236"/>
                    <a:pt x="219" y="764"/>
                    <a:pt x="111" y="957"/>
                  </a:cubicBezTo>
                  <a:cubicBezTo>
                    <a:pt x="0" y="1146"/>
                    <a:pt x="43" y="1322"/>
                    <a:pt x="219" y="1485"/>
                  </a:cubicBezTo>
                  <a:cubicBezTo>
                    <a:pt x="232" y="1498"/>
                    <a:pt x="1686" y="2763"/>
                    <a:pt x="2133" y="3089"/>
                  </a:cubicBezTo>
                  <a:cubicBezTo>
                    <a:pt x="2338" y="3239"/>
                    <a:pt x="2446" y="3304"/>
                    <a:pt x="2540" y="3304"/>
                  </a:cubicBezTo>
                  <a:cubicBezTo>
                    <a:pt x="2622" y="3304"/>
                    <a:pt x="2690" y="3252"/>
                    <a:pt x="2801" y="3141"/>
                  </a:cubicBezTo>
                  <a:lnTo>
                    <a:pt x="2909" y="3034"/>
                  </a:lnTo>
                  <a:cubicBezTo>
                    <a:pt x="3153" y="2802"/>
                    <a:pt x="3303" y="2587"/>
                    <a:pt x="3411" y="2424"/>
                  </a:cubicBezTo>
                  <a:cubicBezTo>
                    <a:pt x="3453" y="2355"/>
                    <a:pt x="3492" y="2300"/>
                    <a:pt x="3535" y="2245"/>
                  </a:cubicBezTo>
                  <a:cubicBezTo>
                    <a:pt x="3668" y="2082"/>
                    <a:pt x="3629" y="1935"/>
                    <a:pt x="3385" y="1716"/>
                  </a:cubicBezTo>
                  <a:cubicBezTo>
                    <a:pt x="3153" y="1527"/>
                    <a:pt x="1523" y="194"/>
                    <a:pt x="1304" y="73"/>
                  </a:cubicBezTo>
                  <a:cubicBezTo>
                    <a:pt x="1217" y="25"/>
                    <a:pt x="1131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6226407" y="878852"/>
              <a:ext cx="864818" cy="793084"/>
            </a:xfrm>
            <a:custGeom>
              <a:avLst/>
              <a:gdLst/>
              <a:ahLst/>
              <a:cxnLst/>
              <a:rect l="l" t="t" r="r" b="b"/>
              <a:pathLst>
                <a:path w="4918" h="4510" extrusionOk="0">
                  <a:moveTo>
                    <a:pt x="1400" y="0"/>
                  </a:moveTo>
                  <a:lnTo>
                    <a:pt x="1400" y="0"/>
                  </a:lnTo>
                  <a:cubicBezTo>
                    <a:pt x="1318" y="30"/>
                    <a:pt x="1250" y="82"/>
                    <a:pt x="1194" y="150"/>
                  </a:cubicBezTo>
                  <a:cubicBezTo>
                    <a:pt x="1018" y="326"/>
                    <a:pt x="340" y="1141"/>
                    <a:pt x="164" y="1428"/>
                  </a:cubicBezTo>
                  <a:cubicBezTo>
                    <a:pt x="1" y="1725"/>
                    <a:pt x="82" y="1986"/>
                    <a:pt x="311" y="2188"/>
                  </a:cubicBezTo>
                  <a:cubicBezTo>
                    <a:pt x="311" y="2188"/>
                    <a:pt x="1957" y="3668"/>
                    <a:pt x="2662" y="4187"/>
                  </a:cubicBezTo>
                  <a:cubicBezTo>
                    <a:pt x="2976" y="4410"/>
                    <a:pt x="3137" y="4509"/>
                    <a:pt x="3264" y="4509"/>
                  </a:cubicBezTo>
                  <a:cubicBezTo>
                    <a:pt x="3423" y="4509"/>
                    <a:pt x="3529" y="4353"/>
                    <a:pt x="3816" y="4089"/>
                  </a:cubicBezTo>
                  <a:cubicBezTo>
                    <a:pt x="4321" y="3616"/>
                    <a:pt x="4566" y="3140"/>
                    <a:pt x="4768" y="2895"/>
                  </a:cubicBezTo>
                  <a:cubicBezTo>
                    <a:pt x="4918" y="2703"/>
                    <a:pt x="4918" y="2540"/>
                    <a:pt x="4755" y="2338"/>
                  </a:cubicBezTo>
                  <a:cubicBezTo>
                    <a:pt x="4755" y="2406"/>
                    <a:pt x="4712" y="2475"/>
                    <a:pt x="4660" y="2556"/>
                  </a:cubicBezTo>
                  <a:cubicBezTo>
                    <a:pt x="4468" y="2772"/>
                    <a:pt x="4253" y="3222"/>
                    <a:pt x="3777" y="3655"/>
                  </a:cubicBezTo>
                  <a:cubicBezTo>
                    <a:pt x="3521" y="3895"/>
                    <a:pt x="3427" y="4036"/>
                    <a:pt x="3284" y="4036"/>
                  </a:cubicBezTo>
                  <a:cubicBezTo>
                    <a:pt x="3169" y="4036"/>
                    <a:pt x="3022" y="3944"/>
                    <a:pt x="2730" y="3737"/>
                  </a:cubicBezTo>
                  <a:cubicBezTo>
                    <a:pt x="2078" y="3261"/>
                    <a:pt x="571" y="1904"/>
                    <a:pt x="571" y="1904"/>
                  </a:cubicBezTo>
                  <a:cubicBezTo>
                    <a:pt x="353" y="1725"/>
                    <a:pt x="272" y="1480"/>
                    <a:pt x="435" y="1210"/>
                  </a:cubicBezTo>
                  <a:cubicBezTo>
                    <a:pt x="585" y="939"/>
                    <a:pt x="1224" y="206"/>
                    <a:pt x="1370" y="30"/>
                  </a:cubicBezTo>
                  <a:cubicBezTo>
                    <a:pt x="1370" y="13"/>
                    <a:pt x="1387" y="13"/>
                    <a:pt x="1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33"/>
          <p:cNvGrpSpPr/>
          <p:nvPr/>
        </p:nvGrpSpPr>
        <p:grpSpPr>
          <a:xfrm rot="2700000">
            <a:off x="916644" y="1071283"/>
            <a:ext cx="671502" cy="853505"/>
            <a:chOff x="7833993" y="2781158"/>
            <a:chExt cx="762401" cy="969041"/>
          </a:xfrm>
        </p:grpSpPr>
        <p:sp>
          <p:nvSpPr>
            <p:cNvPr id="625" name="Google Shape;625;p33"/>
            <p:cNvSpPr/>
            <p:nvPr/>
          </p:nvSpPr>
          <p:spPr>
            <a:xfrm rot="85">
              <a:off x="8158067" y="2997327"/>
              <a:ext cx="223338" cy="200116"/>
            </a:xfrm>
            <a:custGeom>
              <a:avLst/>
              <a:gdLst/>
              <a:ahLst/>
              <a:cxnLst/>
              <a:rect l="l" t="t" r="r" b="b"/>
              <a:pathLst>
                <a:path w="2202" h="1973" extrusionOk="0">
                  <a:moveTo>
                    <a:pt x="1106" y="0"/>
                  </a:moveTo>
                  <a:cubicBezTo>
                    <a:pt x="683" y="0"/>
                    <a:pt x="286" y="267"/>
                    <a:pt x="164" y="692"/>
                  </a:cubicBezTo>
                  <a:cubicBezTo>
                    <a:pt x="1" y="1221"/>
                    <a:pt x="287" y="1765"/>
                    <a:pt x="803" y="1928"/>
                  </a:cubicBezTo>
                  <a:cubicBezTo>
                    <a:pt x="900" y="1958"/>
                    <a:pt x="999" y="1973"/>
                    <a:pt x="1095" y="1973"/>
                  </a:cubicBezTo>
                  <a:cubicBezTo>
                    <a:pt x="1519" y="1973"/>
                    <a:pt x="1906" y="1696"/>
                    <a:pt x="2038" y="1276"/>
                  </a:cubicBezTo>
                  <a:cubicBezTo>
                    <a:pt x="2201" y="761"/>
                    <a:pt x="1901" y="203"/>
                    <a:pt x="1386" y="40"/>
                  </a:cubicBezTo>
                  <a:cubicBezTo>
                    <a:pt x="1293" y="13"/>
                    <a:pt x="1199" y="0"/>
                    <a:pt x="1106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7833993" y="3236833"/>
              <a:ext cx="183143" cy="162632"/>
            </a:xfrm>
            <a:custGeom>
              <a:avLst/>
              <a:gdLst/>
              <a:ahLst/>
              <a:cxnLst/>
              <a:rect l="l" t="t" r="r" b="b"/>
              <a:pathLst>
                <a:path w="884" h="785" extrusionOk="0">
                  <a:moveTo>
                    <a:pt x="442" y="0"/>
                  </a:moveTo>
                  <a:cubicBezTo>
                    <a:pt x="277" y="0"/>
                    <a:pt x="124" y="113"/>
                    <a:pt x="69" y="277"/>
                  </a:cubicBezTo>
                  <a:cubicBezTo>
                    <a:pt x="0" y="482"/>
                    <a:pt x="124" y="697"/>
                    <a:pt x="326" y="766"/>
                  </a:cubicBezTo>
                  <a:cubicBezTo>
                    <a:pt x="366" y="779"/>
                    <a:pt x="405" y="785"/>
                    <a:pt x="444" y="785"/>
                  </a:cubicBezTo>
                  <a:cubicBezTo>
                    <a:pt x="609" y="785"/>
                    <a:pt x="760" y="674"/>
                    <a:pt x="815" y="508"/>
                  </a:cubicBezTo>
                  <a:cubicBezTo>
                    <a:pt x="884" y="306"/>
                    <a:pt x="760" y="88"/>
                    <a:pt x="558" y="19"/>
                  </a:cubicBezTo>
                  <a:cubicBezTo>
                    <a:pt x="519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7944819" y="2781158"/>
              <a:ext cx="104209" cy="95093"/>
            </a:xfrm>
            <a:custGeom>
              <a:avLst/>
              <a:gdLst/>
              <a:ahLst/>
              <a:cxnLst/>
              <a:rect l="l" t="t" r="r" b="b"/>
              <a:pathLst>
                <a:path w="503" h="459" extrusionOk="0">
                  <a:moveTo>
                    <a:pt x="251" y="1"/>
                  </a:moveTo>
                  <a:cubicBezTo>
                    <a:pt x="153" y="1"/>
                    <a:pt x="63" y="64"/>
                    <a:pt x="40" y="160"/>
                  </a:cubicBezTo>
                  <a:cubicBezTo>
                    <a:pt x="0" y="284"/>
                    <a:pt x="69" y="404"/>
                    <a:pt x="190" y="447"/>
                  </a:cubicBezTo>
                  <a:cubicBezTo>
                    <a:pt x="211" y="454"/>
                    <a:pt x="233" y="458"/>
                    <a:pt x="255" y="458"/>
                  </a:cubicBezTo>
                  <a:cubicBezTo>
                    <a:pt x="347" y="458"/>
                    <a:pt x="442" y="396"/>
                    <a:pt x="476" y="297"/>
                  </a:cubicBezTo>
                  <a:cubicBezTo>
                    <a:pt x="503" y="176"/>
                    <a:pt x="434" y="52"/>
                    <a:pt x="327" y="13"/>
                  </a:cubicBezTo>
                  <a:cubicBezTo>
                    <a:pt x="301" y="5"/>
                    <a:pt x="276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8303656" y="3324190"/>
              <a:ext cx="292738" cy="290252"/>
            </a:xfrm>
            <a:custGeom>
              <a:avLst/>
              <a:gdLst/>
              <a:ahLst/>
              <a:cxnLst/>
              <a:rect l="l" t="t" r="r" b="b"/>
              <a:pathLst>
                <a:path w="1413" h="1401" extrusionOk="0">
                  <a:moveTo>
                    <a:pt x="692" y="1"/>
                  </a:moveTo>
                  <a:cubicBezTo>
                    <a:pt x="314" y="1"/>
                    <a:pt x="1" y="311"/>
                    <a:pt x="1" y="705"/>
                  </a:cubicBezTo>
                  <a:cubicBezTo>
                    <a:pt x="1" y="1092"/>
                    <a:pt x="301" y="1400"/>
                    <a:pt x="684" y="1400"/>
                  </a:cubicBezTo>
                  <a:cubicBezTo>
                    <a:pt x="692" y="1400"/>
                    <a:pt x="700" y="1400"/>
                    <a:pt x="708" y="1400"/>
                  </a:cubicBezTo>
                  <a:cubicBezTo>
                    <a:pt x="1099" y="1400"/>
                    <a:pt x="1412" y="1087"/>
                    <a:pt x="1399" y="692"/>
                  </a:cubicBezTo>
                  <a:cubicBezTo>
                    <a:pt x="1399" y="311"/>
                    <a:pt x="1086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8025427" y="3425049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1"/>
                  </a:moveTo>
                  <a:cubicBezTo>
                    <a:pt x="203" y="1"/>
                    <a:pt x="1" y="203"/>
                    <a:pt x="1" y="447"/>
                  </a:cubicBezTo>
                  <a:cubicBezTo>
                    <a:pt x="14" y="692"/>
                    <a:pt x="203" y="897"/>
                    <a:pt x="448" y="897"/>
                  </a:cubicBezTo>
                  <a:cubicBezTo>
                    <a:pt x="692" y="884"/>
                    <a:pt x="898" y="692"/>
                    <a:pt x="898" y="447"/>
                  </a:cubicBezTo>
                  <a:cubicBezTo>
                    <a:pt x="898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7918310" y="3645990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45" y="0"/>
                  </a:moveTo>
                  <a:cubicBezTo>
                    <a:pt x="109" y="0"/>
                    <a:pt x="1" y="124"/>
                    <a:pt x="1" y="258"/>
                  </a:cubicBezTo>
                  <a:cubicBezTo>
                    <a:pt x="1" y="395"/>
                    <a:pt x="109" y="503"/>
                    <a:pt x="245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82" y="0"/>
                    <a:pt x="245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33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33"/>
          <p:cNvGrpSpPr/>
          <p:nvPr/>
        </p:nvGrpSpPr>
        <p:grpSpPr>
          <a:xfrm rot="1551662">
            <a:off x="605396" y="2536940"/>
            <a:ext cx="2089909" cy="2151509"/>
            <a:chOff x="6350669" y="2028629"/>
            <a:chExt cx="2372715" cy="2442652"/>
          </a:xfrm>
        </p:grpSpPr>
        <p:sp>
          <p:nvSpPr>
            <p:cNvPr id="633" name="Google Shape;633;p33"/>
            <p:cNvSpPr/>
            <p:nvPr/>
          </p:nvSpPr>
          <p:spPr>
            <a:xfrm>
              <a:off x="7016752" y="2598074"/>
              <a:ext cx="478574" cy="429267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144" y="1"/>
                  </a:moveTo>
                  <a:cubicBezTo>
                    <a:pt x="704" y="1"/>
                    <a:pt x="296" y="290"/>
                    <a:pt x="164" y="732"/>
                  </a:cubicBezTo>
                  <a:cubicBezTo>
                    <a:pt x="1" y="1273"/>
                    <a:pt x="301" y="1860"/>
                    <a:pt x="842" y="2023"/>
                  </a:cubicBezTo>
                  <a:cubicBezTo>
                    <a:pt x="948" y="2056"/>
                    <a:pt x="1054" y="2072"/>
                    <a:pt x="1158" y="2072"/>
                  </a:cubicBezTo>
                  <a:cubicBezTo>
                    <a:pt x="1602" y="2072"/>
                    <a:pt x="2004" y="1783"/>
                    <a:pt x="2146" y="1341"/>
                  </a:cubicBezTo>
                  <a:cubicBezTo>
                    <a:pt x="2309" y="800"/>
                    <a:pt x="2013" y="213"/>
                    <a:pt x="1455" y="50"/>
                  </a:cubicBezTo>
                  <a:cubicBezTo>
                    <a:pt x="1352" y="17"/>
                    <a:pt x="1247" y="1"/>
                    <a:pt x="114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7566539" y="2324879"/>
              <a:ext cx="346604" cy="309519"/>
            </a:xfrm>
            <a:custGeom>
              <a:avLst/>
              <a:gdLst/>
              <a:ahLst/>
              <a:cxnLst/>
              <a:rect l="l" t="t" r="r" b="b"/>
              <a:pathLst>
                <a:path w="1673" h="1494" extrusionOk="0">
                  <a:moveTo>
                    <a:pt x="845" y="0"/>
                  </a:moveTo>
                  <a:cubicBezTo>
                    <a:pt x="523" y="0"/>
                    <a:pt x="223" y="212"/>
                    <a:pt x="124" y="522"/>
                  </a:cubicBezTo>
                  <a:cubicBezTo>
                    <a:pt x="0" y="916"/>
                    <a:pt x="232" y="1337"/>
                    <a:pt x="626" y="1461"/>
                  </a:cubicBezTo>
                  <a:cubicBezTo>
                    <a:pt x="698" y="1483"/>
                    <a:pt x="771" y="1494"/>
                    <a:pt x="843" y="1494"/>
                  </a:cubicBezTo>
                  <a:cubicBezTo>
                    <a:pt x="1155" y="1494"/>
                    <a:pt x="1451" y="1292"/>
                    <a:pt x="1549" y="971"/>
                  </a:cubicBezTo>
                  <a:cubicBezTo>
                    <a:pt x="1673" y="577"/>
                    <a:pt x="1454" y="156"/>
                    <a:pt x="1060" y="32"/>
                  </a:cubicBezTo>
                  <a:cubicBezTo>
                    <a:pt x="989" y="11"/>
                    <a:pt x="916" y="0"/>
                    <a:pt x="845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7279404" y="2842385"/>
              <a:ext cx="327129" cy="291910"/>
            </a:xfrm>
            <a:custGeom>
              <a:avLst/>
              <a:gdLst/>
              <a:ahLst/>
              <a:cxnLst/>
              <a:rect l="l" t="t" r="r" b="b"/>
              <a:pathLst>
                <a:path w="1579" h="1409" extrusionOk="0">
                  <a:moveTo>
                    <a:pt x="781" y="0"/>
                  </a:moveTo>
                  <a:cubicBezTo>
                    <a:pt x="486" y="0"/>
                    <a:pt x="211" y="200"/>
                    <a:pt x="124" y="498"/>
                  </a:cubicBezTo>
                  <a:cubicBezTo>
                    <a:pt x="0" y="863"/>
                    <a:pt x="206" y="1258"/>
                    <a:pt x="584" y="1379"/>
                  </a:cubicBezTo>
                  <a:cubicBezTo>
                    <a:pt x="652" y="1399"/>
                    <a:pt x="720" y="1409"/>
                    <a:pt x="788" y="1409"/>
                  </a:cubicBezTo>
                  <a:cubicBezTo>
                    <a:pt x="1088" y="1409"/>
                    <a:pt x="1367" y="1217"/>
                    <a:pt x="1455" y="919"/>
                  </a:cubicBezTo>
                  <a:cubicBezTo>
                    <a:pt x="1579" y="537"/>
                    <a:pt x="1373" y="143"/>
                    <a:pt x="992" y="35"/>
                  </a:cubicBezTo>
                  <a:cubicBezTo>
                    <a:pt x="922" y="12"/>
                    <a:pt x="851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7445552" y="2552557"/>
              <a:ext cx="509443" cy="456407"/>
            </a:xfrm>
            <a:custGeom>
              <a:avLst/>
              <a:gdLst/>
              <a:ahLst/>
              <a:cxnLst/>
              <a:rect l="l" t="t" r="r" b="b"/>
              <a:pathLst>
                <a:path w="2459" h="2203" extrusionOk="0">
                  <a:moveTo>
                    <a:pt x="1228" y="1"/>
                  </a:moveTo>
                  <a:cubicBezTo>
                    <a:pt x="755" y="1"/>
                    <a:pt x="320" y="306"/>
                    <a:pt x="177" y="782"/>
                  </a:cubicBezTo>
                  <a:cubicBezTo>
                    <a:pt x="1" y="1353"/>
                    <a:pt x="327" y="1962"/>
                    <a:pt x="897" y="2155"/>
                  </a:cubicBezTo>
                  <a:cubicBezTo>
                    <a:pt x="1004" y="2187"/>
                    <a:pt x="1112" y="2203"/>
                    <a:pt x="1219" y="2203"/>
                  </a:cubicBezTo>
                  <a:cubicBezTo>
                    <a:pt x="1691" y="2203"/>
                    <a:pt x="2126" y="1898"/>
                    <a:pt x="2270" y="1421"/>
                  </a:cubicBezTo>
                  <a:cubicBezTo>
                    <a:pt x="2459" y="851"/>
                    <a:pt x="2133" y="225"/>
                    <a:pt x="1549" y="49"/>
                  </a:cubicBezTo>
                  <a:cubicBezTo>
                    <a:pt x="1442" y="16"/>
                    <a:pt x="1334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7411784" y="2906193"/>
              <a:ext cx="456199" cy="408756"/>
            </a:xfrm>
            <a:custGeom>
              <a:avLst/>
              <a:gdLst/>
              <a:ahLst/>
              <a:cxnLst/>
              <a:rect l="l" t="t" r="r" b="b"/>
              <a:pathLst>
                <a:path w="2202" h="1973" extrusionOk="0">
                  <a:moveTo>
                    <a:pt x="1106" y="0"/>
                  </a:moveTo>
                  <a:cubicBezTo>
                    <a:pt x="683" y="0"/>
                    <a:pt x="286" y="267"/>
                    <a:pt x="164" y="692"/>
                  </a:cubicBezTo>
                  <a:cubicBezTo>
                    <a:pt x="1" y="1221"/>
                    <a:pt x="287" y="1765"/>
                    <a:pt x="803" y="1928"/>
                  </a:cubicBezTo>
                  <a:cubicBezTo>
                    <a:pt x="900" y="1958"/>
                    <a:pt x="999" y="1973"/>
                    <a:pt x="1095" y="1973"/>
                  </a:cubicBezTo>
                  <a:cubicBezTo>
                    <a:pt x="1519" y="1973"/>
                    <a:pt x="1906" y="1696"/>
                    <a:pt x="2038" y="1276"/>
                  </a:cubicBezTo>
                  <a:cubicBezTo>
                    <a:pt x="2201" y="761"/>
                    <a:pt x="1901" y="203"/>
                    <a:pt x="1386" y="40"/>
                  </a:cubicBezTo>
                  <a:cubicBezTo>
                    <a:pt x="1293" y="13"/>
                    <a:pt x="1199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7510396" y="2924009"/>
              <a:ext cx="231207" cy="205932"/>
            </a:xfrm>
            <a:custGeom>
              <a:avLst/>
              <a:gdLst/>
              <a:ahLst/>
              <a:cxnLst/>
              <a:rect l="l" t="t" r="r" b="b"/>
              <a:pathLst>
                <a:path w="1116" h="994" extrusionOk="0">
                  <a:moveTo>
                    <a:pt x="556" y="0"/>
                  </a:moveTo>
                  <a:cubicBezTo>
                    <a:pt x="339" y="0"/>
                    <a:pt x="148" y="137"/>
                    <a:pt x="82" y="349"/>
                  </a:cubicBezTo>
                  <a:cubicBezTo>
                    <a:pt x="1" y="619"/>
                    <a:pt x="151" y="890"/>
                    <a:pt x="408" y="972"/>
                  </a:cubicBezTo>
                  <a:cubicBezTo>
                    <a:pt x="456" y="987"/>
                    <a:pt x="505" y="994"/>
                    <a:pt x="553" y="994"/>
                  </a:cubicBezTo>
                  <a:cubicBezTo>
                    <a:pt x="765" y="994"/>
                    <a:pt x="968" y="855"/>
                    <a:pt x="1034" y="645"/>
                  </a:cubicBezTo>
                  <a:cubicBezTo>
                    <a:pt x="1116" y="375"/>
                    <a:pt x="966" y="104"/>
                    <a:pt x="708" y="23"/>
                  </a:cubicBezTo>
                  <a:cubicBezTo>
                    <a:pt x="657" y="7"/>
                    <a:pt x="606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7767854" y="2480028"/>
              <a:ext cx="279272" cy="248610"/>
            </a:xfrm>
            <a:custGeom>
              <a:avLst/>
              <a:gdLst/>
              <a:ahLst/>
              <a:cxnLst/>
              <a:rect l="l" t="t" r="r" b="b"/>
              <a:pathLst>
                <a:path w="1348" h="1200" extrusionOk="0">
                  <a:moveTo>
                    <a:pt x="656" y="0"/>
                  </a:moveTo>
                  <a:cubicBezTo>
                    <a:pt x="406" y="0"/>
                    <a:pt x="174" y="167"/>
                    <a:pt x="99" y="427"/>
                  </a:cubicBezTo>
                  <a:cubicBezTo>
                    <a:pt x="1" y="737"/>
                    <a:pt x="180" y="1080"/>
                    <a:pt x="490" y="1174"/>
                  </a:cubicBezTo>
                  <a:cubicBezTo>
                    <a:pt x="547" y="1191"/>
                    <a:pt x="605" y="1200"/>
                    <a:pt x="663" y="1200"/>
                  </a:cubicBezTo>
                  <a:cubicBezTo>
                    <a:pt x="919" y="1200"/>
                    <a:pt x="1160" y="1035"/>
                    <a:pt x="1240" y="780"/>
                  </a:cubicBezTo>
                  <a:cubicBezTo>
                    <a:pt x="1347" y="454"/>
                    <a:pt x="1171" y="127"/>
                    <a:pt x="845" y="33"/>
                  </a:cubicBezTo>
                  <a:cubicBezTo>
                    <a:pt x="782" y="11"/>
                    <a:pt x="718" y="0"/>
                    <a:pt x="6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6986876" y="2410868"/>
              <a:ext cx="318428" cy="283830"/>
            </a:xfrm>
            <a:custGeom>
              <a:avLst/>
              <a:gdLst/>
              <a:ahLst/>
              <a:cxnLst/>
              <a:rect l="l" t="t" r="r" b="b"/>
              <a:pathLst>
                <a:path w="1537" h="1370" extrusionOk="0">
                  <a:moveTo>
                    <a:pt x="768" y="1"/>
                  </a:moveTo>
                  <a:cubicBezTo>
                    <a:pt x="478" y="1"/>
                    <a:pt x="199" y="190"/>
                    <a:pt x="111" y="477"/>
                  </a:cubicBezTo>
                  <a:cubicBezTo>
                    <a:pt x="0" y="846"/>
                    <a:pt x="206" y="1224"/>
                    <a:pt x="558" y="1335"/>
                  </a:cubicBezTo>
                  <a:cubicBezTo>
                    <a:pt x="630" y="1359"/>
                    <a:pt x="703" y="1370"/>
                    <a:pt x="774" y="1370"/>
                  </a:cubicBezTo>
                  <a:cubicBezTo>
                    <a:pt x="1065" y="1370"/>
                    <a:pt x="1326" y="1181"/>
                    <a:pt x="1415" y="885"/>
                  </a:cubicBezTo>
                  <a:cubicBezTo>
                    <a:pt x="1536" y="533"/>
                    <a:pt x="1334" y="138"/>
                    <a:pt x="966" y="31"/>
                  </a:cubicBezTo>
                  <a:cubicBezTo>
                    <a:pt x="901" y="10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6572241" y="4187451"/>
              <a:ext cx="318428" cy="283830"/>
            </a:xfrm>
            <a:custGeom>
              <a:avLst/>
              <a:gdLst/>
              <a:ahLst/>
              <a:cxnLst/>
              <a:rect l="l" t="t" r="r" b="b"/>
              <a:pathLst>
                <a:path w="1537" h="1370" extrusionOk="0">
                  <a:moveTo>
                    <a:pt x="761" y="0"/>
                  </a:moveTo>
                  <a:cubicBezTo>
                    <a:pt x="471" y="0"/>
                    <a:pt x="210" y="191"/>
                    <a:pt x="122" y="483"/>
                  </a:cubicBezTo>
                  <a:cubicBezTo>
                    <a:pt x="1" y="852"/>
                    <a:pt x="203" y="1230"/>
                    <a:pt x="571" y="1341"/>
                  </a:cubicBezTo>
                  <a:cubicBezTo>
                    <a:pt x="636" y="1360"/>
                    <a:pt x="701" y="1370"/>
                    <a:pt x="766" y="1370"/>
                  </a:cubicBezTo>
                  <a:cubicBezTo>
                    <a:pt x="1058" y="1370"/>
                    <a:pt x="1338" y="1182"/>
                    <a:pt x="1426" y="891"/>
                  </a:cubicBezTo>
                  <a:cubicBezTo>
                    <a:pt x="1537" y="526"/>
                    <a:pt x="1331" y="144"/>
                    <a:pt x="979" y="37"/>
                  </a:cubicBezTo>
                  <a:cubicBezTo>
                    <a:pt x="906" y="12"/>
                    <a:pt x="833" y="0"/>
                    <a:pt x="761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6702039" y="2774325"/>
              <a:ext cx="239494" cy="214840"/>
            </a:xfrm>
            <a:custGeom>
              <a:avLst/>
              <a:gdLst/>
              <a:ahLst/>
              <a:cxnLst/>
              <a:rect l="l" t="t" r="r" b="b"/>
              <a:pathLst>
                <a:path w="1156" h="1037" extrusionOk="0">
                  <a:moveTo>
                    <a:pt x="584" y="0"/>
                  </a:moveTo>
                  <a:cubicBezTo>
                    <a:pt x="361" y="0"/>
                    <a:pt x="149" y="141"/>
                    <a:pt x="82" y="362"/>
                  </a:cubicBezTo>
                  <a:cubicBezTo>
                    <a:pt x="1" y="636"/>
                    <a:pt x="151" y="932"/>
                    <a:pt x="422" y="1014"/>
                  </a:cubicBezTo>
                  <a:cubicBezTo>
                    <a:pt x="472" y="1029"/>
                    <a:pt x="523" y="1036"/>
                    <a:pt x="573" y="1036"/>
                  </a:cubicBezTo>
                  <a:cubicBezTo>
                    <a:pt x="792" y="1036"/>
                    <a:pt x="997" y="898"/>
                    <a:pt x="1074" y="675"/>
                  </a:cubicBezTo>
                  <a:cubicBezTo>
                    <a:pt x="1155" y="404"/>
                    <a:pt x="1005" y="117"/>
                    <a:pt x="735" y="23"/>
                  </a:cubicBezTo>
                  <a:cubicBezTo>
                    <a:pt x="685" y="8"/>
                    <a:pt x="634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7859681" y="2687631"/>
              <a:ext cx="351369" cy="313663"/>
            </a:xfrm>
            <a:custGeom>
              <a:avLst/>
              <a:gdLst/>
              <a:ahLst/>
              <a:cxnLst/>
              <a:rect l="l" t="t" r="r" b="b"/>
              <a:pathLst>
                <a:path w="1696" h="1514" extrusionOk="0">
                  <a:moveTo>
                    <a:pt x="848" y="1"/>
                  </a:moveTo>
                  <a:cubicBezTo>
                    <a:pt x="526" y="1"/>
                    <a:pt x="221" y="207"/>
                    <a:pt x="121" y="538"/>
                  </a:cubicBezTo>
                  <a:cubicBezTo>
                    <a:pt x="0" y="932"/>
                    <a:pt x="228" y="1353"/>
                    <a:pt x="623" y="1473"/>
                  </a:cubicBezTo>
                  <a:cubicBezTo>
                    <a:pt x="703" y="1500"/>
                    <a:pt x="784" y="1513"/>
                    <a:pt x="863" y="1513"/>
                  </a:cubicBezTo>
                  <a:cubicBezTo>
                    <a:pt x="1185" y="1513"/>
                    <a:pt x="1476" y="1301"/>
                    <a:pt x="1575" y="984"/>
                  </a:cubicBezTo>
                  <a:cubicBezTo>
                    <a:pt x="1696" y="577"/>
                    <a:pt x="1481" y="156"/>
                    <a:pt x="1073" y="36"/>
                  </a:cubicBezTo>
                  <a:cubicBezTo>
                    <a:pt x="998" y="12"/>
                    <a:pt x="92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7684624" y="2848807"/>
              <a:ext cx="304133" cy="272021"/>
            </a:xfrm>
            <a:custGeom>
              <a:avLst/>
              <a:gdLst/>
              <a:ahLst/>
              <a:cxnLst/>
              <a:rect l="l" t="t" r="r" b="b"/>
              <a:pathLst>
                <a:path w="1468" h="1313" extrusionOk="0">
                  <a:moveTo>
                    <a:pt x="726" y="0"/>
                  </a:moveTo>
                  <a:cubicBezTo>
                    <a:pt x="443" y="0"/>
                    <a:pt x="188" y="179"/>
                    <a:pt x="112" y="467"/>
                  </a:cubicBezTo>
                  <a:cubicBezTo>
                    <a:pt x="1" y="806"/>
                    <a:pt x="193" y="1172"/>
                    <a:pt x="532" y="1282"/>
                  </a:cubicBezTo>
                  <a:cubicBezTo>
                    <a:pt x="599" y="1303"/>
                    <a:pt x="666" y="1312"/>
                    <a:pt x="732" y="1312"/>
                  </a:cubicBezTo>
                  <a:cubicBezTo>
                    <a:pt x="1014" y="1312"/>
                    <a:pt x="1273" y="1134"/>
                    <a:pt x="1360" y="845"/>
                  </a:cubicBezTo>
                  <a:cubicBezTo>
                    <a:pt x="1468" y="506"/>
                    <a:pt x="1266" y="141"/>
                    <a:pt x="927" y="30"/>
                  </a:cubicBezTo>
                  <a:cubicBezTo>
                    <a:pt x="860" y="10"/>
                    <a:pt x="792" y="0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7893450" y="2827055"/>
              <a:ext cx="154760" cy="140879"/>
            </a:xfrm>
            <a:custGeom>
              <a:avLst/>
              <a:gdLst/>
              <a:ahLst/>
              <a:cxnLst/>
              <a:rect l="l" t="t" r="r" b="b"/>
              <a:pathLst>
                <a:path w="747" h="680" extrusionOk="0">
                  <a:moveTo>
                    <a:pt x="378" y="0"/>
                  </a:moveTo>
                  <a:cubicBezTo>
                    <a:pt x="234" y="0"/>
                    <a:pt x="98" y="99"/>
                    <a:pt x="52" y="246"/>
                  </a:cubicBezTo>
                  <a:cubicBezTo>
                    <a:pt x="0" y="422"/>
                    <a:pt x="95" y="611"/>
                    <a:pt x="271" y="667"/>
                  </a:cubicBezTo>
                  <a:cubicBezTo>
                    <a:pt x="301" y="676"/>
                    <a:pt x="332" y="680"/>
                    <a:pt x="362" y="680"/>
                  </a:cubicBezTo>
                  <a:cubicBezTo>
                    <a:pt x="508" y="680"/>
                    <a:pt x="646" y="581"/>
                    <a:pt x="692" y="435"/>
                  </a:cubicBezTo>
                  <a:cubicBezTo>
                    <a:pt x="747" y="259"/>
                    <a:pt x="652" y="67"/>
                    <a:pt x="473" y="15"/>
                  </a:cubicBezTo>
                  <a:cubicBezTo>
                    <a:pt x="442" y="5"/>
                    <a:pt x="41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8183278" y="2683073"/>
              <a:ext cx="137979" cy="122026"/>
            </a:xfrm>
            <a:custGeom>
              <a:avLst/>
              <a:gdLst/>
              <a:ahLst/>
              <a:cxnLst/>
              <a:rect l="l" t="t" r="r" b="b"/>
              <a:pathLst>
                <a:path w="666" h="589" extrusionOk="0">
                  <a:moveTo>
                    <a:pt x="329" y="1"/>
                  </a:moveTo>
                  <a:cubicBezTo>
                    <a:pt x="200" y="1"/>
                    <a:pt x="87" y="86"/>
                    <a:pt x="52" y="208"/>
                  </a:cubicBezTo>
                  <a:cubicBezTo>
                    <a:pt x="0" y="371"/>
                    <a:pt x="95" y="534"/>
                    <a:pt x="245" y="573"/>
                  </a:cubicBezTo>
                  <a:cubicBezTo>
                    <a:pt x="277" y="584"/>
                    <a:pt x="309" y="589"/>
                    <a:pt x="340" y="589"/>
                  </a:cubicBezTo>
                  <a:cubicBezTo>
                    <a:pt x="467" y="589"/>
                    <a:pt x="578" y="504"/>
                    <a:pt x="610" y="384"/>
                  </a:cubicBezTo>
                  <a:cubicBezTo>
                    <a:pt x="665" y="221"/>
                    <a:pt x="571" y="58"/>
                    <a:pt x="421" y="15"/>
                  </a:cubicBezTo>
                  <a:cubicBezTo>
                    <a:pt x="390" y="5"/>
                    <a:pt x="359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7836686" y="3073585"/>
              <a:ext cx="205518" cy="183764"/>
            </a:xfrm>
            <a:custGeom>
              <a:avLst/>
              <a:gdLst/>
              <a:ahLst/>
              <a:cxnLst/>
              <a:rect l="l" t="t" r="r" b="b"/>
              <a:pathLst>
                <a:path w="992" h="887" extrusionOk="0">
                  <a:moveTo>
                    <a:pt x="501" y="1"/>
                  </a:moveTo>
                  <a:cubicBezTo>
                    <a:pt x="312" y="1"/>
                    <a:pt x="136" y="118"/>
                    <a:pt x="69" y="318"/>
                  </a:cubicBezTo>
                  <a:cubicBezTo>
                    <a:pt x="0" y="549"/>
                    <a:pt x="137" y="794"/>
                    <a:pt x="369" y="863"/>
                  </a:cubicBezTo>
                  <a:cubicBezTo>
                    <a:pt x="415" y="879"/>
                    <a:pt x="461" y="886"/>
                    <a:pt x="507" y="886"/>
                  </a:cubicBezTo>
                  <a:cubicBezTo>
                    <a:pt x="695" y="886"/>
                    <a:pt x="871" y="761"/>
                    <a:pt x="926" y="576"/>
                  </a:cubicBezTo>
                  <a:cubicBezTo>
                    <a:pt x="992" y="344"/>
                    <a:pt x="871" y="87"/>
                    <a:pt x="626" y="18"/>
                  </a:cubicBezTo>
                  <a:cubicBezTo>
                    <a:pt x="585" y="6"/>
                    <a:pt x="542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8252699" y="2241750"/>
              <a:ext cx="208211" cy="183350"/>
            </a:xfrm>
            <a:custGeom>
              <a:avLst/>
              <a:gdLst/>
              <a:ahLst/>
              <a:cxnLst/>
              <a:rect l="l" t="t" r="r" b="b"/>
              <a:pathLst>
                <a:path w="1005" h="885" extrusionOk="0">
                  <a:moveTo>
                    <a:pt x="506" y="1"/>
                  </a:moveTo>
                  <a:cubicBezTo>
                    <a:pt x="311" y="1"/>
                    <a:pt x="138" y="120"/>
                    <a:pt x="82" y="319"/>
                  </a:cubicBezTo>
                  <a:cubicBezTo>
                    <a:pt x="1" y="551"/>
                    <a:pt x="138" y="795"/>
                    <a:pt x="369" y="861"/>
                  </a:cubicBezTo>
                  <a:cubicBezTo>
                    <a:pt x="418" y="877"/>
                    <a:pt x="467" y="885"/>
                    <a:pt x="515" y="885"/>
                  </a:cubicBezTo>
                  <a:cubicBezTo>
                    <a:pt x="705" y="885"/>
                    <a:pt x="871" y="762"/>
                    <a:pt x="924" y="577"/>
                  </a:cubicBezTo>
                  <a:cubicBezTo>
                    <a:pt x="1005" y="346"/>
                    <a:pt x="871" y="88"/>
                    <a:pt x="640" y="19"/>
                  </a:cubicBezTo>
                  <a:cubicBezTo>
                    <a:pt x="595" y="7"/>
                    <a:pt x="550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7473934" y="3268116"/>
              <a:ext cx="208211" cy="184593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12" y="0"/>
                  </a:moveTo>
                  <a:cubicBezTo>
                    <a:pt x="315" y="0"/>
                    <a:pt x="138" y="127"/>
                    <a:pt x="82" y="318"/>
                  </a:cubicBezTo>
                  <a:cubicBezTo>
                    <a:pt x="0" y="546"/>
                    <a:pt x="134" y="791"/>
                    <a:pt x="366" y="872"/>
                  </a:cubicBezTo>
                  <a:cubicBezTo>
                    <a:pt x="409" y="884"/>
                    <a:pt x="452" y="890"/>
                    <a:pt x="495" y="890"/>
                  </a:cubicBezTo>
                  <a:cubicBezTo>
                    <a:pt x="691" y="890"/>
                    <a:pt x="867" y="766"/>
                    <a:pt x="923" y="576"/>
                  </a:cubicBezTo>
                  <a:cubicBezTo>
                    <a:pt x="1005" y="344"/>
                    <a:pt x="868" y="100"/>
                    <a:pt x="640" y="18"/>
                  </a:cubicBezTo>
                  <a:cubicBezTo>
                    <a:pt x="597" y="6"/>
                    <a:pt x="554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7116569" y="3281996"/>
              <a:ext cx="205518" cy="183350"/>
            </a:xfrm>
            <a:custGeom>
              <a:avLst/>
              <a:gdLst/>
              <a:ahLst/>
              <a:cxnLst/>
              <a:rect l="l" t="t" r="r" b="b"/>
              <a:pathLst>
                <a:path w="992" h="885" extrusionOk="0">
                  <a:moveTo>
                    <a:pt x="493" y="1"/>
                  </a:moveTo>
                  <a:cubicBezTo>
                    <a:pt x="306" y="1"/>
                    <a:pt x="132" y="117"/>
                    <a:pt x="66" y="316"/>
                  </a:cubicBezTo>
                  <a:cubicBezTo>
                    <a:pt x="1" y="548"/>
                    <a:pt x="134" y="792"/>
                    <a:pt x="366" y="861"/>
                  </a:cubicBezTo>
                  <a:cubicBezTo>
                    <a:pt x="412" y="877"/>
                    <a:pt x="459" y="884"/>
                    <a:pt x="505" y="884"/>
                  </a:cubicBezTo>
                  <a:cubicBezTo>
                    <a:pt x="692" y="884"/>
                    <a:pt x="868" y="760"/>
                    <a:pt x="923" y="577"/>
                  </a:cubicBezTo>
                  <a:cubicBezTo>
                    <a:pt x="992" y="346"/>
                    <a:pt x="855" y="88"/>
                    <a:pt x="623" y="20"/>
                  </a:cubicBezTo>
                  <a:cubicBezTo>
                    <a:pt x="580" y="7"/>
                    <a:pt x="53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7110562" y="3017235"/>
              <a:ext cx="205518" cy="185214"/>
            </a:xfrm>
            <a:custGeom>
              <a:avLst/>
              <a:gdLst/>
              <a:ahLst/>
              <a:cxnLst/>
              <a:rect l="l" t="t" r="r" b="b"/>
              <a:pathLst>
                <a:path w="992" h="894" extrusionOk="0">
                  <a:moveTo>
                    <a:pt x="498" y="1"/>
                  </a:moveTo>
                  <a:cubicBezTo>
                    <a:pt x="310" y="1"/>
                    <a:pt x="135" y="120"/>
                    <a:pt x="69" y="319"/>
                  </a:cubicBezTo>
                  <a:cubicBezTo>
                    <a:pt x="0" y="551"/>
                    <a:pt x="137" y="795"/>
                    <a:pt x="369" y="877"/>
                  </a:cubicBezTo>
                  <a:cubicBezTo>
                    <a:pt x="408" y="888"/>
                    <a:pt x="449" y="893"/>
                    <a:pt x="488" y="893"/>
                  </a:cubicBezTo>
                  <a:cubicBezTo>
                    <a:pt x="679" y="893"/>
                    <a:pt x="859" y="769"/>
                    <a:pt x="926" y="577"/>
                  </a:cubicBezTo>
                  <a:cubicBezTo>
                    <a:pt x="992" y="345"/>
                    <a:pt x="858" y="88"/>
                    <a:pt x="626" y="19"/>
                  </a:cubicBezTo>
                  <a:cubicBezTo>
                    <a:pt x="584" y="7"/>
                    <a:pt x="541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7833993" y="3236833"/>
              <a:ext cx="183143" cy="162632"/>
            </a:xfrm>
            <a:custGeom>
              <a:avLst/>
              <a:gdLst/>
              <a:ahLst/>
              <a:cxnLst/>
              <a:rect l="l" t="t" r="r" b="b"/>
              <a:pathLst>
                <a:path w="884" h="785" extrusionOk="0">
                  <a:moveTo>
                    <a:pt x="442" y="0"/>
                  </a:moveTo>
                  <a:cubicBezTo>
                    <a:pt x="277" y="0"/>
                    <a:pt x="124" y="113"/>
                    <a:pt x="69" y="277"/>
                  </a:cubicBezTo>
                  <a:cubicBezTo>
                    <a:pt x="0" y="482"/>
                    <a:pt x="124" y="697"/>
                    <a:pt x="326" y="766"/>
                  </a:cubicBezTo>
                  <a:cubicBezTo>
                    <a:pt x="366" y="779"/>
                    <a:pt x="405" y="785"/>
                    <a:pt x="444" y="785"/>
                  </a:cubicBezTo>
                  <a:cubicBezTo>
                    <a:pt x="609" y="785"/>
                    <a:pt x="760" y="674"/>
                    <a:pt x="815" y="508"/>
                  </a:cubicBezTo>
                  <a:cubicBezTo>
                    <a:pt x="884" y="306"/>
                    <a:pt x="760" y="88"/>
                    <a:pt x="558" y="19"/>
                  </a:cubicBezTo>
                  <a:cubicBezTo>
                    <a:pt x="519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7771842" y="3305820"/>
              <a:ext cx="112910" cy="100894"/>
            </a:xfrm>
            <a:custGeom>
              <a:avLst/>
              <a:gdLst/>
              <a:ahLst/>
              <a:cxnLst/>
              <a:rect l="l" t="t" r="r" b="b"/>
              <a:pathLst>
                <a:path w="545" h="487" extrusionOk="0">
                  <a:moveTo>
                    <a:pt x="270" y="1"/>
                  </a:moveTo>
                  <a:cubicBezTo>
                    <a:pt x="170" y="1"/>
                    <a:pt x="74" y="65"/>
                    <a:pt x="43" y="175"/>
                  </a:cubicBezTo>
                  <a:cubicBezTo>
                    <a:pt x="0" y="299"/>
                    <a:pt x="69" y="433"/>
                    <a:pt x="206" y="475"/>
                  </a:cubicBezTo>
                  <a:cubicBezTo>
                    <a:pt x="229" y="483"/>
                    <a:pt x="252" y="486"/>
                    <a:pt x="275" y="486"/>
                  </a:cubicBezTo>
                  <a:cubicBezTo>
                    <a:pt x="375" y="486"/>
                    <a:pt x="471" y="421"/>
                    <a:pt x="506" y="312"/>
                  </a:cubicBezTo>
                  <a:cubicBezTo>
                    <a:pt x="545" y="188"/>
                    <a:pt x="476" y="55"/>
                    <a:pt x="343" y="12"/>
                  </a:cubicBezTo>
                  <a:cubicBezTo>
                    <a:pt x="319" y="5"/>
                    <a:pt x="29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8064985" y="2807788"/>
              <a:ext cx="104209" cy="95093"/>
            </a:xfrm>
            <a:custGeom>
              <a:avLst/>
              <a:gdLst/>
              <a:ahLst/>
              <a:cxnLst/>
              <a:rect l="l" t="t" r="r" b="b"/>
              <a:pathLst>
                <a:path w="503" h="459" extrusionOk="0">
                  <a:moveTo>
                    <a:pt x="251" y="1"/>
                  </a:moveTo>
                  <a:cubicBezTo>
                    <a:pt x="153" y="1"/>
                    <a:pt x="63" y="64"/>
                    <a:pt x="40" y="160"/>
                  </a:cubicBezTo>
                  <a:cubicBezTo>
                    <a:pt x="0" y="284"/>
                    <a:pt x="69" y="404"/>
                    <a:pt x="190" y="447"/>
                  </a:cubicBezTo>
                  <a:cubicBezTo>
                    <a:pt x="211" y="454"/>
                    <a:pt x="233" y="458"/>
                    <a:pt x="255" y="458"/>
                  </a:cubicBezTo>
                  <a:cubicBezTo>
                    <a:pt x="347" y="458"/>
                    <a:pt x="442" y="396"/>
                    <a:pt x="476" y="297"/>
                  </a:cubicBezTo>
                  <a:cubicBezTo>
                    <a:pt x="503" y="176"/>
                    <a:pt x="434" y="52"/>
                    <a:pt x="327" y="13"/>
                  </a:cubicBezTo>
                  <a:cubicBezTo>
                    <a:pt x="301" y="5"/>
                    <a:pt x="276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7321873" y="3204515"/>
              <a:ext cx="118504" cy="103173"/>
            </a:xfrm>
            <a:custGeom>
              <a:avLst/>
              <a:gdLst/>
              <a:ahLst/>
              <a:cxnLst/>
              <a:rect l="l" t="t" r="r" b="b"/>
              <a:pathLst>
                <a:path w="572" h="498" extrusionOk="0">
                  <a:moveTo>
                    <a:pt x="281" y="1"/>
                  </a:moveTo>
                  <a:cubicBezTo>
                    <a:pt x="178" y="1"/>
                    <a:pt x="74" y="65"/>
                    <a:pt x="40" y="175"/>
                  </a:cubicBezTo>
                  <a:cubicBezTo>
                    <a:pt x="1" y="299"/>
                    <a:pt x="82" y="446"/>
                    <a:pt x="216" y="488"/>
                  </a:cubicBezTo>
                  <a:cubicBezTo>
                    <a:pt x="237" y="495"/>
                    <a:pt x="260" y="498"/>
                    <a:pt x="282" y="498"/>
                  </a:cubicBezTo>
                  <a:cubicBezTo>
                    <a:pt x="388" y="498"/>
                    <a:pt x="497" y="425"/>
                    <a:pt x="529" y="325"/>
                  </a:cubicBezTo>
                  <a:cubicBezTo>
                    <a:pt x="571" y="188"/>
                    <a:pt x="490" y="54"/>
                    <a:pt x="353" y="12"/>
                  </a:cubicBezTo>
                  <a:cubicBezTo>
                    <a:pt x="330" y="4"/>
                    <a:pt x="305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7366621" y="3521689"/>
              <a:ext cx="54073" cy="46407"/>
            </a:xfrm>
            <a:custGeom>
              <a:avLst/>
              <a:gdLst/>
              <a:ahLst/>
              <a:cxnLst/>
              <a:rect l="l" t="t" r="r" b="b"/>
              <a:pathLst>
                <a:path w="261" h="224" extrusionOk="0">
                  <a:moveTo>
                    <a:pt x="136" y="0"/>
                  </a:moveTo>
                  <a:cubicBezTo>
                    <a:pt x="90" y="0"/>
                    <a:pt x="40" y="28"/>
                    <a:pt x="29" y="85"/>
                  </a:cubicBezTo>
                  <a:cubicBezTo>
                    <a:pt x="0" y="137"/>
                    <a:pt x="42" y="193"/>
                    <a:pt x="98" y="219"/>
                  </a:cubicBezTo>
                  <a:cubicBezTo>
                    <a:pt x="107" y="222"/>
                    <a:pt x="117" y="223"/>
                    <a:pt x="127" y="223"/>
                  </a:cubicBezTo>
                  <a:cubicBezTo>
                    <a:pt x="173" y="223"/>
                    <a:pt x="221" y="193"/>
                    <a:pt x="232" y="137"/>
                  </a:cubicBezTo>
                  <a:cubicBezTo>
                    <a:pt x="261" y="85"/>
                    <a:pt x="219" y="17"/>
                    <a:pt x="163" y="4"/>
                  </a:cubicBezTo>
                  <a:cubicBezTo>
                    <a:pt x="154" y="2"/>
                    <a:pt x="14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7192186" y="3490614"/>
              <a:ext cx="50965" cy="46822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3" y="0"/>
                  </a:moveTo>
                  <a:cubicBezTo>
                    <a:pt x="74" y="0"/>
                    <a:pt x="25" y="28"/>
                    <a:pt x="14" y="85"/>
                  </a:cubicBezTo>
                  <a:cubicBezTo>
                    <a:pt x="1" y="141"/>
                    <a:pt x="27" y="206"/>
                    <a:pt x="82" y="222"/>
                  </a:cubicBezTo>
                  <a:cubicBezTo>
                    <a:pt x="93" y="224"/>
                    <a:pt x="104" y="225"/>
                    <a:pt x="114" y="225"/>
                  </a:cubicBezTo>
                  <a:cubicBezTo>
                    <a:pt x="168" y="225"/>
                    <a:pt x="210" y="198"/>
                    <a:pt x="232" y="154"/>
                  </a:cubicBezTo>
                  <a:cubicBezTo>
                    <a:pt x="245" y="85"/>
                    <a:pt x="219" y="30"/>
                    <a:pt x="151" y="4"/>
                  </a:cubicBezTo>
                  <a:cubicBezTo>
                    <a:pt x="142" y="2"/>
                    <a:pt x="13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7130035" y="2525418"/>
              <a:ext cx="50965" cy="46407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32" y="0"/>
                  </a:moveTo>
                  <a:cubicBezTo>
                    <a:pt x="81" y="0"/>
                    <a:pt x="39" y="28"/>
                    <a:pt x="17" y="85"/>
                  </a:cubicBezTo>
                  <a:cubicBezTo>
                    <a:pt x="1" y="137"/>
                    <a:pt x="30" y="206"/>
                    <a:pt x="99" y="219"/>
                  </a:cubicBezTo>
                  <a:cubicBezTo>
                    <a:pt x="108" y="222"/>
                    <a:pt x="119" y="223"/>
                    <a:pt x="129" y="223"/>
                  </a:cubicBezTo>
                  <a:cubicBezTo>
                    <a:pt x="175" y="223"/>
                    <a:pt x="222" y="196"/>
                    <a:pt x="232" y="153"/>
                  </a:cubicBezTo>
                  <a:cubicBezTo>
                    <a:pt x="245" y="85"/>
                    <a:pt x="219" y="30"/>
                    <a:pt x="164" y="3"/>
                  </a:cubicBezTo>
                  <a:cubicBezTo>
                    <a:pt x="153" y="1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7546858" y="2028629"/>
              <a:ext cx="50965" cy="45993"/>
            </a:xfrm>
            <a:custGeom>
              <a:avLst/>
              <a:gdLst/>
              <a:ahLst/>
              <a:cxnLst/>
              <a:rect l="l" t="t" r="r" b="b"/>
              <a:pathLst>
                <a:path w="246" h="222" extrusionOk="0">
                  <a:moveTo>
                    <a:pt x="115" y="0"/>
                  </a:moveTo>
                  <a:cubicBezTo>
                    <a:pt x="69" y="0"/>
                    <a:pt x="24" y="35"/>
                    <a:pt x="14" y="77"/>
                  </a:cubicBezTo>
                  <a:cubicBezTo>
                    <a:pt x="1" y="132"/>
                    <a:pt x="27" y="201"/>
                    <a:pt x="82" y="214"/>
                  </a:cubicBezTo>
                  <a:cubicBezTo>
                    <a:pt x="97" y="219"/>
                    <a:pt x="111" y="222"/>
                    <a:pt x="125" y="222"/>
                  </a:cubicBezTo>
                  <a:cubicBezTo>
                    <a:pt x="173" y="222"/>
                    <a:pt x="212" y="189"/>
                    <a:pt x="232" y="145"/>
                  </a:cubicBezTo>
                  <a:cubicBezTo>
                    <a:pt x="245" y="90"/>
                    <a:pt x="206" y="25"/>
                    <a:pt x="151" y="8"/>
                  </a:cubicBezTo>
                  <a:cubicBezTo>
                    <a:pt x="139" y="3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7687318" y="3406089"/>
              <a:ext cx="50965" cy="46822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4" y="1"/>
                  </a:moveTo>
                  <a:cubicBezTo>
                    <a:pt x="77" y="1"/>
                    <a:pt x="28" y="29"/>
                    <a:pt x="17" y="86"/>
                  </a:cubicBezTo>
                  <a:cubicBezTo>
                    <a:pt x="1" y="141"/>
                    <a:pt x="30" y="206"/>
                    <a:pt x="99" y="223"/>
                  </a:cubicBezTo>
                  <a:cubicBezTo>
                    <a:pt x="107" y="225"/>
                    <a:pt x="115" y="226"/>
                    <a:pt x="124" y="226"/>
                  </a:cubicBezTo>
                  <a:cubicBezTo>
                    <a:pt x="168" y="226"/>
                    <a:pt x="210" y="198"/>
                    <a:pt x="232" y="154"/>
                  </a:cubicBezTo>
                  <a:cubicBezTo>
                    <a:pt x="245" y="86"/>
                    <a:pt x="219" y="30"/>
                    <a:pt x="151" y="4"/>
                  </a:cubicBezTo>
                  <a:cubicBezTo>
                    <a:pt x="142" y="2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7797531" y="3435922"/>
              <a:ext cx="53451" cy="45993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19" y="1"/>
                  </a:moveTo>
                  <a:cubicBezTo>
                    <a:pt x="72" y="1"/>
                    <a:pt x="36" y="36"/>
                    <a:pt x="26" y="79"/>
                  </a:cubicBezTo>
                  <a:cubicBezTo>
                    <a:pt x="0" y="131"/>
                    <a:pt x="39" y="199"/>
                    <a:pt x="95" y="212"/>
                  </a:cubicBezTo>
                  <a:cubicBezTo>
                    <a:pt x="107" y="219"/>
                    <a:pt x="120" y="222"/>
                    <a:pt x="134" y="222"/>
                  </a:cubicBezTo>
                  <a:cubicBezTo>
                    <a:pt x="178" y="222"/>
                    <a:pt x="222" y="187"/>
                    <a:pt x="232" y="144"/>
                  </a:cubicBezTo>
                  <a:cubicBezTo>
                    <a:pt x="258" y="92"/>
                    <a:pt x="219" y="23"/>
                    <a:pt x="163" y="10"/>
                  </a:cubicBezTo>
                  <a:cubicBezTo>
                    <a:pt x="148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6947728" y="3181934"/>
              <a:ext cx="114982" cy="103795"/>
            </a:xfrm>
            <a:custGeom>
              <a:avLst/>
              <a:gdLst/>
              <a:ahLst/>
              <a:cxnLst/>
              <a:rect l="l" t="t" r="r" b="b"/>
              <a:pathLst>
                <a:path w="555" h="501" extrusionOk="0">
                  <a:moveTo>
                    <a:pt x="272" y="1"/>
                  </a:moveTo>
                  <a:cubicBezTo>
                    <a:pt x="166" y="1"/>
                    <a:pt x="74" y="67"/>
                    <a:pt x="40" y="176"/>
                  </a:cubicBezTo>
                  <a:cubicBezTo>
                    <a:pt x="1" y="310"/>
                    <a:pt x="66" y="447"/>
                    <a:pt x="203" y="489"/>
                  </a:cubicBezTo>
                  <a:cubicBezTo>
                    <a:pt x="226" y="497"/>
                    <a:pt x="250" y="500"/>
                    <a:pt x="274" y="500"/>
                  </a:cubicBezTo>
                  <a:cubicBezTo>
                    <a:pt x="378" y="500"/>
                    <a:pt x="481" y="435"/>
                    <a:pt x="516" y="326"/>
                  </a:cubicBezTo>
                  <a:cubicBezTo>
                    <a:pt x="555" y="190"/>
                    <a:pt x="473" y="53"/>
                    <a:pt x="353" y="13"/>
                  </a:cubicBezTo>
                  <a:cubicBezTo>
                    <a:pt x="325" y="5"/>
                    <a:pt x="29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6922039" y="2692395"/>
              <a:ext cx="115811" cy="103380"/>
            </a:xfrm>
            <a:custGeom>
              <a:avLst/>
              <a:gdLst/>
              <a:ahLst/>
              <a:cxnLst/>
              <a:rect l="l" t="t" r="r" b="b"/>
              <a:pathLst>
                <a:path w="559" h="499" extrusionOk="0">
                  <a:moveTo>
                    <a:pt x="273" y="0"/>
                  </a:moveTo>
                  <a:cubicBezTo>
                    <a:pt x="169" y="0"/>
                    <a:pt x="74" y="66"/>
                    <a:pt x="43" y="176"/>
                  </a:cubicBezTo>
                  <a:cubicBezTo>
                    <a:pt x="1" y="296"/>
                    <a:pt x="82" y="446"/>
                    <a:pt x="206" y="489"/>
                  </a:cubicBezTo>
                  <a:cubicBezTo>
                    <a:pt x="229" y="495"/>
                    <a:pt x="252" y="499"/>
                    <a:pt x="275" y="499"/>
                  </a:cubicBezTo>
                  <a:cubicBezTo>
                    <a:pt x="384" y="499"/>
                    <a:pt x="483" y="425"/>
                    <a:pt x="516" y="326"/>
                  </a:cubicBezTo>
                  <a:cubicBezTo>
                    <a:pt x="558" y="189"/>
                    <a:pt x="490" y="52"/>
                    <a:pt x="353" y="13"/>
                  </a:cubicBezTo>
                  <a:cubicBezTo>
                    <a:pt x="326" y="4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7653549" y="3275159"/>
              <a:ext cx="115811" cy="103380"/>
            </a:xfrm>
            <a:custGeom>
              <a:avLst/>
              <a:gdLst/>
              <a:ahLst/>
              <a:cxnLst/>
              <a:rect l="l" t="t" r="r" b="b"/>
              <a:pathLst>
                <a:path w="559" h="499" extrusionOk="0">
                  <a:moveTo>
                    <a:pt x="286" y="0"/>
                  </a:moveTo>
                  <a:cubicBezTo>
                    <a:pt x="175" y="0"/>
                    <a:pt x="76" y="73"/>
                    <a:pt x="43" y="173"/>
                  </a:cubicBezTo>
                  <a:cubicBezTo>
                    <a:pt x="1" y="310"/>
                    <a:pt x="69" y="447"/>
                    <a:pt x="206" y="486"/>
                  </a:cubicBezTo>
                  <a:cubicBezTo>
                    <a:pt x="233" y="495"/>
                    <a:pt x="261" y="499"/>
                    <a:pt x="287" y="499"/>
                  </a:cubicBezTo>
                  <a:cubicBezTo>
                    <a:pt x="393" y="499"/>
                    <a:pt x="485" y="433"/>
                    <a:pt x="519" y="323"/>
                  </a:cubicBezTo>
                  <a:cubicBezTo>
                    <a:pt x="558" y="203"/>
                    <a:pt x="477" y="53"/>
                    <a:pt x="356" y="10"/>
                  </a:cubicBezTo>
                  <a:cubicBezTo>
                    <a:pt x="333" y="3"/>
                    <a:pt x="309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7549551" y="3528111"/>
              <a:ext cx="115811" cy="103795"/>
            </a:xfrm>
            <a:custGeom>
              <a:avLst/>
              <a:gdLst/>
              <a:ahLst/>
              <a:cxnLst/>
              <a:rect l="l" t="t" r="r" b="b"/>
              <a:pathLst>
                <a:path w="559" h="501" extrusionOk="0">
                  <a:moveTo>
                    <a:pt x="279" y="1"/>
                  </a:moveTo>
                  <a:cubicBezTo>
                    <a:pt x="171" y="1"/>
                    <a:pt x="75" y="66"/>
                    <a:pt x="43" y="175"/>
                  </a:cubicBezTo>
                  <a:cubicBezTo>
                    <a:pt x="1" y="312"/>
                    <a:pt x="69" y="449"/>
                    <a:pt x="206" y="488"/>
                  </a:cubicBezTo>
                  <a:cubicBezTo>
                    <a:pt x="230" y="496"/>
                    <a:pt x="255" y="500"/>
                    <a:pt x="280" y="500"/>
                  </a:cubicBezTo>
                  <a:cubicBezTo>
                    <a:pt x="382" y="500"/>
                    <a:pt x="485" y="435"/>
                    <a:pt x="519" y="325"/>
                  </a:cubicBezTo>
                  <a:cubicBezTo>
                    <a:pt x="558" y="188"/>
                    <a:pt x="477" y="54"/>
                    <a:pt x="356" y="12"/>
                  </a:cubicBezTo>
                  <a:cubicBezTo>
                    <a:pt x="330" y="4"/>
                    <a:pt x="304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7761069" y="3199129"/>
              <a:ext cx="115604" cy="103380"/>
            </a:xfrm>
            <a:custGeom>
              <a:avLst/>
              <a:gdLst/>
              <a:ahLst/>
              <a:cxnLst/>
              <a:rect l="l" t="t" r="r" b="b"/>
              <a:pathLst>
                <a:path w="558" h="499" extrusionOk="0">
                  <a:moveTo>
                    <a:pt x="278" y="1"/>
                  </a:moveTo>
                  <a:cubicBezTo>
                    <a:pt x="170" y="1"/>
                    <a:pt x="74" y="74"/>
                    <a:pt x="39" y="175"/>
                  </a:cubicBezTo>
                  <a:cubicBezTo>
                    <a:pt x="0" y="309"/>
                    <a:pt x="69" y="446"/>
                    <a:pt x="202" y="488"/>
                  </a:cubicBezTo>
                  <a:cubicBezTo>
                    <a:pt x="228" y="495"/>
                    <a:pt x="254" y="499"/>
                    <a:pt x="279" y="499"/>
                  </a:cubicBezTo>
                  <a:cubicBezTo>
                    <a:pt x="388" y="499"/>
                    <a:pt x="484" y="433"/>
                    <a:pt x="515" y="325"/>
                  </a:cubicBezTo>
                  <a:cubicBezTo>
                    <a:pt x="558" y="201"/>
                    <a:pt x="476" y="51"/>
                    <a:pt x="352" y="12"/>
                  </a:cubicBezTo>
                  <a:cubicBezTo>
                    <a:pt x="327" y="4"/>
                    <a:pt x="303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7383397" y="2244684"/>
              <a:ext cx="206346" cy="183350"/>
            </a:xfrm>
            <a:custGeom>
              <a:avLst/>
              <a:gdLst/>
              <a:ahLst/>
              <a:cxnLst/>
              <a:rect l="l" t="t" r="r" b="b"/>
              <a:pathLst>
                <a:path w="996" h="885" extrusionOk="0">
                  <a:moveTo>
                    <a:pt x="499" y="1"/>
                  </a:moveTo>
                  <a:cubicBezTo>
                    <a:pt x="311" y="1"/>
                    <a:pt x="136" y="120"/>
                    <a:pt x="69" y="320"/>
                  </a:cubicBezTo>
                  <a:cubicBezTo>
                    <a:pt x="1" y="548"/>
                    <a:pt x="138" y="792"/>
                    <a:pt x="369" y="861"/>
                  </a:cubicBezTo>
                  <a:cubicBezTo>
                    <a:pt x="416" y="877"/>
                    <a:pt x="463" y="885"/>
                    <a:pt x="508" y="885"/>
                  </a:cubicBezTo>
                  <a:cubicBezTo>
                    <a:pt x="692" y="885"/>
                    <a:pt x="859" y="762"/>
                    <a:pt x="914" y="577"/>
                  </a:cubicBezTo>
                  <a:cubicBezTo>
                    <a:pt x="995" y="346"/>
                    <a:pt x="858" y="88"/>
                    <a:pt x="627" y="20"/>
                  </a:cubicBezTo>
                  <a:cubicBezTo>
                    <a:pt x="584" y="7"/>
                    <a:pt x="541" y="1"/>
                    <a:pt x="499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7223261" y="2308099"/>
              <a:ext cx="104209" cy="93850"/>
            </a:xfrm>
            <a:custGeom>
              <a:avLst/>
              <a:gdLst/>
              <a:ahLst/>
              <a:cxnLst/>
              <a:rect l="l" t="t" r="r" b="b"/>
              <a:pathLst>
                <a:path w="503" h="453" extrusionOk="0">
                  <a:moveTo>
                    <a:pt x="272" y="0"/>
                  </a:moveTo>
                  <a:cubicBezTo>
                    <a:pt x="169" y="0"/>
                    <a:pt x="76" y="61"/>
                    <a:pt x="40" y="156"/>
                  </a:cubicBezTo>
                  <a:cubicBezTo>
                    <a:pt x="1" y="276"/>
                    <a:pt x="69" y="400"/>
                    <a:pt x="190" y="439"/>
                  </a:cubicBezTo>
                  <a:cubicBezTo>
                    <a:pt x="215" y="448"/>
                    <a:pt x="240" y="452"/>
                    <a:pt x="264" y="452"/>
                  </a:cubicBezTo>
                  <a:cubicBezTo>
                    <a:pt x="359" y="452"/>
                    <a:pt x="440" y="388"/>
                    <a:pt x="464" y="289"/>
                  </a:cubicBezTo>
                  <a:cubicBezTo>
                    <a:pt x="503" y="169"/>
                    <a:pt x="434" y="45"/>
                    <a:pt x="327" y="6"/>
                  </a:cubicBezTo>
                  <a:cubicBezTo>
                    <a:pt x="309" y="2"/>
                    <a:pt x="290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6741802" y="2498072"/>
              <a:ext cx="104831" cy="92193"/>
            </a:xfrm>
            <a:custGeom>
              <a:avLst/>
              <a:gdLst/>
              <a:ahLst/>
              <a:cxnLst/>
              <a:rect l="l" t="t" r="r" b="b"/>
              <a:pathLst>
                <a:path w="506" h="445" extrusionOk="0">
                  <a:moveTo>
                    <a:pt x="249" y="1"/>
                  </a:moveTo>
                  <a:cubicBezTo>
                    <a:pt x="157" y="1"/>
                    <a:pt x="64" y="64"/>
                    <a:pt x="42" y="162"/>
                  </a:cubicBezTo>
                  <a:cubicBezTo>
                    <a:pt x="0" y="269"/>
                    <a:pt x="69" y="406"/>
                    <a:pt x="192" y="432"/>
                  </a:cubicBezTo>
                  <a:cubicBezTo>
                    <a:pt x="214" y="441"/>
                    <a:pt x="237" y="445"/>
                    <a:pt x="260" y="445"/>
                  </a:cubicBezTo>
                  <a:cubicBezTo>
                    <a:pt x="351" y="445"/>
                    <a:pt x="442" y="382"/>
                    <a:pt x="463" y="285"/>
                  </a:cubicBezTo>
                  <a:cubicBezTo>
                    <a:pt x="505" y="175"/>
                    <a:pt x="437" y="41"/>
                    <a:pt x="313" y="12"/>
                  </a:cubicBezTo>
                  <a:cubicBezTo>
                    <a:pt x="293" y="4"/>
                    <a:pt x="271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7870454" y="2911579"/>
              <a:ext cx="253582" cy="225406"/>
            </a:xfrm>
            <a:custGeom>
              <a:avLst/>
              <a:gdLst/>
              <a:ahLst/>
              <a:cxnLst/>
              <a:rect l="l" t="t" r="r" b="b"/>
              <a:pathLst>
                <a:path w="1224" h="1088" extrusionOk="0">
                  <a:moveTo>
                    <a:pt x="609" y="0"/>
                  </a:moveTo>
                  <a:cubicBezTo>
                    <a:pt x="377" y="0"/>
                    <a:pt x="161" y="151"/>
                    <a:pt x="95" y="379"/>
                  </a:cubicBezTo>
                  <a:cubicBezTo>
                    <a:pt x="0" y="666"/>
                    <a:pt x="163" y="979"/>
                    <a:pt x="450" y="1061"/>
                  </a:cubicBezTo>
                  <a:cubicBezTo>
                    <a:pt x="505" y="1079"/>
                    <a:pt x="561" y="1088"/>
                    <a:pt x="616" y="1088"/>
                  </a:cubicBezTo>
                  <a:cubicBezTo>
                    <a:pt x="846" y="1088"/>
                    <a:pt x="1063" y="937"/>
                    <a:pt x="1129" y="705"/>
                  </a:cubicBezTo>
                  <a:cubicBezTo>
                    <a:pt x="1223" y="422"/>
                    <a:pt x="1060" y="109"/>
                    <a:pt x="776" y="27"/>
                  </a:cubicBezTo>
                  <a:cubicBezTo>
                    <a:pt x="721" y="9"/>
                    <a:pt x="664" y="0"/>
                    <a:pt x="609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6954047" y="3053588"/>
              <a:ext cx="431338" cy="430510"/>
            </a:xfrm>
            <a:custGeom>
              <a:avLst/>
              <a:gdLst/>
              <a:ahLst/>
              <a:cxnLst/>
              <a:rect l="l" t="t" r="r" b="b"/>
              <a:pathLst>
                <a:path w="2082" h="2078" extrusionOk="0">
                  <a:moveTo>
                    <a:pt x="1034" y="0"/>
                  </a:moveTo>
                  <a:cubicBezTo>
                    <a:pt x="464" y="13"/>
                    <a:pt x="1" y="476"/>
                    <a:pt x="1" y="1047"/>
                  </a:cubicBezTo>
                  <a:cubicBezTo>
                    <a:pt x="1" y="1618"/>
                    <a:pt x="477" y="2077"/>
                    <a:pt x="1048" y="2077"/>
                  </a:cubicBezTo>
                  <a:cubicBezTo>
                    <a:pt x="1618" y="2077"/>
                    <a:pt x="2081" y="1605"/>
                    <a:pt x="2081" y="1034"/>
                  </a:cubicBezTo>
                  <a:cubicBezTo>
                    <a:pt x="2068" y="463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6994962" y="3327780"/>
              <a:ext cx="310348" cy="307033"/>
            </a:xfrm>
            <a:custGeom>
              <a:avLst/>
              <a:gdLst/>
              <a:ahLst/>
              <a:cxnLst/>
              <a:rect l="l" t="t" r="r" b="b"/>
              <a:pathLst>
                <a:path w="1498" h="1482" extrusionOk="0">
                  <a:moveTo>
                    <a:pt x="751" y="1"/>
                  </a:moveTo>
                  <a:cubicBezTo>
                    <a:pt x="327" y="1"/>
                    <a:pt x="1" y="340"/>
                    <a:pt x="1" y="747"/>
                  </a:cubicBezTo>
                  <a:cubicBezTo>
                    <a:pt x="1" y="1146"/>
                    <a:pt x="328" y="1482"/>
                    <a:pt x="723" y="1482"/>
                  </a:cubicBezTo>
                  <a:cubicBezTo>
                    <a:pt x="732" y="1482"/>
                    <a:pt x="741" y="1481"/>
                    <a:pt x="751" y="1481"/>
                  </a:cubicBezTo>
                  <a:cubicBezTo>
                    <a:pt x="1171" y="1481"/>
                    <a:pt x="1497" y="1155"/>
                    <a:pt x="1497" y="734"/>
                  </a:cubicBezTo>
                  <a:cubicBezTo>
                    <a:pt x="1497" y="327"/>
                    <a:pt x="1158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8303656" y="3324190"/>
              <a:ext cx="292738" cy="290252"/>
            </a:xfrm>
            <a:custGeom>
              <a:avLst/>
              <a:gdLst/>
              <a:ahLst/>
              <a:cxnLst/>
              <a:rect l="l" t="t" r="r" b="b"/>
              <a:pathLst>
                <a:path w="1413" h="1401" extrusionOk="0">
                  <a:moveTo>
                    <a:pt x="692" y="1"/>
                  </a:moveTo>
                  <a:cubicBezTo>
                    <a:pt x="314" y="1"/>
                    <a:pt x="1" y="311"/>
                    <a:pt x="1" y="705"/>
                  </a:cubicBezTo>
                  <a:cubicBezTo>
                    <a:pt x="1" y="1092"/>
                    <a:pt x="301" y="1400"/>
                    <a:pt x="684" y="1400"/>
                  </a:cubicBezTo>
                  <a:cubicBezTo>
                    <a:pt x="692" y="1400"/>
                    <a:pt x="700" y="1400"/>
                    <a:pt x="708" y="1400"/>
                  </a:cubicBezTo>
                  <a:cubicBezTo>
                    <a:pt x="1099" y="1400"/>
                    <a:pt x="1412" y="1087"/>
                    <a:pt x="1399" y="692"/>
                  </a:cubicBezTo>
                  <a:cubicBezTo>
                    <a:pt x="1399" y="311"/>
                    <a:pt x="1086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220568" y="3302713"/>
              <a:ext cx="458893" cy="453713"/>
            </a:xfrm>
            <a:custGeom>
              <a:avLst/>
              <a:gdLst/>
              <a:ahLst/>
              <a:cxnLst/>
              <a:rect l="l" t="t" r="r" b="b"/>
              <a:pathLst>
                <a:path w="2215" h="2190" extrusionOk="0">
                  <a:moveTo>
                    <a:pt x="1124" y="1"/>
                  </a:moveTo>
                  <a:cubicBezTo>
                    <a:pt x="1116" y="1"/>
                    <a:pt x="1108" y="1"/>
                    <a:pt x="1100" y="1"/>
                  </a:cubicBezTo>
                  <a:cubicBezTo>
                    <a:pt x="490" y="1"/>
                    <a:pt x="1" y="490"/>
                    <a:pt x="14" y="1100"/>
                  </a:cubicBezTo>
                  <a:cubicBezTo>
                    <a:pt x="14" y="1705"/>
                    <a:pt x="490" y="2189"/>
                    <a:pt x="1089" y="2189"/>
                  </a:cubicBezTo>
                  <a:cubicBezTo>
                    <a:pt x="1097" y="2189"/>
                    <a:pt x="1105" y="2189"/>
                    <a:pt x="1113" y="2189"/>
                  </a:cubicBezTo>
                  <a:cubicBezTo>
                    <a:pt x="1726" y="2189"/>
                    <a:pt x="2215" y="1700"/>
                    <a:pt x="2202" y="1087"/>
                  </a:cubicBezTo>
                  <a:cubicBezTo>
                    <a:pt x="2202" y="485"/>
                    <a:pt x="1725" y="1"/>
                    <a:pt x="112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577933" y="3364242"/>
              <a:ext cx="410828" cy="408963"/>
            </a:xfrm>
            <a:custGeom>
              <a:avLst/>
              <a:gdLst/>
              <a:ahLst/>
              <a:cxnLst/>
              <a:rect l="l" t="t" r="r" b="b"/>
              <a:pathLst>
                <a:path w="1983" h="1974" extrusionOk="0">
                  <a:moveTo>
                    <a:pt x="1002" y="0"/>
                  </a:moveTo>
                  <a:cubicBezTo>
                    <a:pt x="994" y="0"/>
                    <a:pt x="986" y="1"/>
                    <a:pt x="979" y="1"/>
                  </a:cubicBezTo>
                  <a:cubicBezTo>
                    <a:pt x="434" y="1"/>
                    <a:pt x="1" y="438"/>
                    <a:pt x="1" y="995"/>
                  </a:cubicBezTo>
                  <a:cubicBezTo>
                    <a:pt x="14" y="1536"/>
                    <a:pt x="447" y="1973"/>
                    <a:pt x="992" y="1973"/>
                  </a:cubicBezTo>
                  <a:cubicBezTo>
                    <a:pt x="1536" y="1957"/>
                    <a:pt x="1983" y="1523"/>
                    <a:pt x="1970" y="979"/>
                  </a:cubicBezTo>
                  <a:cubicBezTo>
                    <a:pt x="1970" y="445"/>
                    <a:pt x="1536" y="0"/>
                    <a:pt x="1002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7603000" y="3426392"/>
              <a:ext cx="208832" cy="205518"/>
            </a:xfrm>
            <a:custGeom>
              <a:avLst/>
              <a:gdLst/>
              <a:ahLst/>
              <a:cxnLst/>
              <a:rect l="l" t="t" r="r" b="b"/>
              <a:pathLst>
                <a:path w="1008" h="992" extrusionOk="0">
                  <a:moveTo>
                    <a:pt x="506" y="1"/>
                  </a:moveTo>
                  <a:cubicBezTo>
                    <a:pt x="219" y="1"/>
                    <a:pt x="0" y="232"/>
                    <a:pt x="0" y="503"/>
                  </a:cubicBezTo>
                  <a:cubicBezTo>
                    <a:pt x="0" y="777"/>
                    <a:pt x="232" y="992"/>
                    <a:pt x="506" y="992"/>
                  </a:cubicBezTo>
                  <a:cubicBezTo>
                    <a:pt x="776" y="992"/>
                    <a:pt x="1008" y="777"/>
                    <a:pt x="1008" y="490"/>
                  </a:cubicBezTo>
                  <a:cubicBezTo>
                    <a:pt x="1008" y="219"/>
                    <a:pt x="776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7121956" y="3547378"/>
              <a:ext cx="248196" cy="247988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7" y="0"/>
                  </a:moveTo>
                  <a:cubicBezTo>
                    <a:pt x="271" y="0"/>
                    <a:pt x="1" y="274"/>
                    <a:pt x="1" y="600"/>
                  </a:cubicBezTo>
                  <a:cubicBezTo>
                    <a:pt x="1" y="926"/>
                    <a:pt x="271" y="1197"/>
                    <a:pt x="597" y="1197"/>
                  </a:cubicBezTo>
                  <a:cubicBezTo>
                    <a:pt x="937" y="1197"/>
                    <a:pt x="1197" y="926"/>
                    <a:pt x="1197" y="600"/>
                  </a:cubicBezTo>
                  <a:cubicBezTo>
                    <a:pt x="1197" y="258"/>
                    <a:pt x="923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6896971" y="3572860"/>
              <a:ext cx="284037" cy="281551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702" y="1"/>
                  </a:moveTo>
                  <a:cubicBezTo>
                    <a:pt x="695" y="1"/>
                    <a:pt x="687" y="1"/>
                    <a:pt x="679" y="1"/>
                  </a:cubicBezTo>
                  <a:cubicBezTo>
                    <a:pt x="298" y="1"/>
                    <a:pt x="1" y="298"/>
                    <a:pt x="1" y="679"/>
                  </a:cubicBezTo>
                  <a:cubicBezTo>
                    <a:pt x="1" y="1051"/>
                    <a:pt x="295" y="1358"/>
                    <a:pt x="652" y="1358"/>
                  </a:cubicBezTo>
                  <a:cubicBezTo>
                    <a:pt x="661" y="1358"/>
                    <a:pt x="670" y="1358"/>
                    <a:pt x="679" y="1358"/>
                  </a:cubicBezTo>
                  <a:cubicBezTo>
                    <a:pt x="1061" y="1358"/>
                    <a:pt x="1370" y="1061"/>
                    <a:pt x="1357" y="679"/>
                  </a:cubicBezTo>
                  <a:cubicBezTo>
                    <a:pt x="1357" y="306"/>
                    <a:pt x="1073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6711349" y="3600620"/>
              <a:ext cx="283830" cy="281965"/>
            </a:xfrm>
            <a:custGeom>
              <a:avLst/>
              <a:gdLst/>
              <a:ahLst/>
              <a:cxnLst/>
              <a:rect l="l" t="t" r="r" b="b"/>
              <a:pathLst>
                <a:path w="1370" h="1361" extrusionOk="0">
                  <a:moveTo>
                    <a:pt x="714" y="1"/>
                  </a:moveTo>
                  <a:cubicBezTo>
                    <a:pt x="706" y="1"/>
                    <a:pt x="699" y="1"/>
                    <a:pt x="692" y="1"/>
                  </a:cubicBezTo>
                  <a:cubicBezTo>
                    <a:pt x="310" y="1"/>
                    <a:pt x="0" y="314"/>
                    <a:pt x="0" y="682"/>
                  </a:cubicBezTo>
                  <a:cubicBezTo>
                    <a:pt x="13" y="1053"/>
                    <a:pt x="298" y="1361"/>
                    <a:pt x="669" y="1361"/>
                  </a:cubicBezTo>
                  <a:cubicBezTo>
                    <a:pt x="676" y="1361"/>
                    <a:pt x="684" y="1361"/>
                    <a:pt x="692" y="1361"/>
                  </a:cubicBezTo>
                  <a:cubicBezTo>
                    <a:pt x="1073" y="1361"/>
                    <a:pt x="1370" y="1061"/>
                    <a:pt x="1370" y="682"/>
                  </a:cubicBezTo>
                  <a:cubicBezTo>
                    <a:pt x="1370" y="309"/>
                    <a:pt x="1072" y="1"/>
                    <a:pt x="71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931401" y="3981015"/>
              <a:ext cx="213597" cy="211733"/>
            </a:xfrm>
            <a:custGeom>
              <a:avLst/>
              <a:gdLst/>
              <a:ahLst/>
              <a:cxnLst/>
              <a:rect l="l" t="t" r="r" b="b"/>
              <a:pathLst>
                <a:path w="1031" h="1022" extrusionOk="0">
                  <a:moveTo>
                    <a:pt x="515" y="0"/>
                  </a:moveTo>
                  <a:cubicBezTo>
                    <a:pt x="228" y="0"/>
                    <a:pt x="0" y="232"/>
                    <a:pt x="0" y="518"/>
                  </a:cubicBezTo>
                  <a:cubicBezTo>
                    <a:pt x="0" y="794"/>
                    <a:pt x="216" y="1021"/>
                    <a:pt x="492" y="1021"/>
                  </a:cubicBezTo>
                  <a:cubicBezTo>
                    <a:pt x="500" y="1021"/>
                    <a:pt x="508" y="1021"/>
                    <a:pt x="515" y="1021"/>
                  </a:cubicBezTo>
                  <a:cubicBezTo>
                    <a:pt x="799" y="1021"/>
                    <a:pt x="1030" y="789"/>
                    <a:pt x="1030" y="505"/>
                  </a:cubicBezTo>
                  <a:cubicBezTo>
                    <a:pt x="1030" y="218"/>
                    <a:pt x="799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7091750" y="3889215"/>
              <a:ext cx="315735" cy="313041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771" y="0"/>
                  </a:moveTo>
                  <a:cubicBezTo>
                    <a:pt x="763" y="0"/>
                    <a:pt x="755" y="0"/>
                    <a:pt x="748" y="0"/>
                  </a:cubicBezTo>
                  <a:cubicBezTo>
                    <a:pt x="327" y="0"/>
                    <a:pt x="1" y="340"/>
                    <a:pt x="1" y="760"/>
                  </a:cubicBezTo>
                  <a:cubicBezTo>
                    <a:pt x="1" y="1184"/>
                    <a:pt x="340" y="1510"/>
                    <a:pt x="761" y="1510"/>
                  </a:cubicBezTo>
                  <a:cubicBezTo>
                    <a:pt x="1181" y="1510"/>
                    <a:pt x="1524" y="1168"/>
                    <a:pt x="1507" y="747"/>
                  </a:cubicBezTo>
                  <a:cubicBezTo>
                    <a:pt x="1507" y="334"/>
                    <a:pt x="1181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7467927" y="3583840"/>
              <a:ext cx="273678" cy="270363"/>
            </a:xfrm>
            <a:custGeom>
              <a:avLst/>
              <a:gdLst/>
              <a:ahLst/>
              <a:cxnLst/>
              <a:rect l="l" t="t" r="r" b="b"/>
              <a:pathLst>
                <a:path w="1321" h="1305" extrusionOk="0">
                  <a:moveTo>
                    <a:pt x="669" y="0"/>
                  </a:moveTo>
                  <a:cubicBezTo>
                    <a:pt x="300" y="0"/>
                    <a:pt x="0" y="300"/>
                    <a:pt x="16" y="653"/>
                  </a:cubicBezTo>
                  <a:cubicBezTo>
                    <a:pt x="16" y="1021"/>
                    <a:pt x="300" y="1305"/>
                    <a:pt x="669" y="1305"/>
                  </a:cubicBezTo>
                  <a:cubicBezTo>
                    <a:pt x="1034" y="1305"/>
                    <a:pt x="1321" y="1008"/>
                    <a:pt x="1321" y="653"/>
                  </a:cubicBezTo>
                  <a:cubicBezTo>
                    <a:pt x="1321" y="287"/>
                    <a:pt x="1021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7411784" y="3752682"/>
              <a:ext cx="140672" cy="141293"/>
            </a:xfrm>
            <a:custGeom>
              <a:avLst/>
              <a:gdLst/>
              <a:ahLst/>
              <a:cxnLst/>
              <a:rect l="l" t="t" r="r" b="b"/>
              <a:pathLst>
                <a:path w="679" h="682" extrusionOk="0">
                  <a:moveTo>
                    <a:pt x="340" y="1"/>
                  </a:moveTo>
                  <a:cubicBezTo>
                    <a:pt x="151" y="1"/>
                    <a:pt x="1" y="151"/>
                    <a:pt x="1" y="343"/>
                  </a:cubicBezTo>
                  <a:cubicBezTo>
                    <a:pt x="14" y="532"/>
                    <a:pt x="164" y="682"/>
                    <a:pt x="353" y="682"/>
                  </a:cubicBezTo>
                  <a:cubicBezTo>
                    <a:pt x="532" y="682"/>
                    <a:pt x="679" y="519"/>
                    <a:pt x="679" y="343"/>
                  </a:cubicBezTo>
                  <a:cubicBezTo>
                    <a:pt x="679" y="151"/>
                    <a:pt x="532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7192186" y="3986367"/>
              <a:ext cx="123891" cy="12140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301" y="1"/>
                  </a:moveTo>
                  <a:cubicBezTo>
                    <a:pt x="138" y="1"/>
                    <a:pt x="1" y="138"/>
                    <a:pt x="1" y="301"/>
                  </a:cubicBezTo>
                  <a:cubicBezTo>
                    <a:pt x="13" y="455"/>
                    <a:pt x="125" y="586"/>
                    <a:pt x="275" y="586"/>
                  </a:cubicBezTo>
                  <a:cubicBezTo>
                    <a:pt x="283" y="586"/>
                    <a:pt x="292" y="585"/>
                    <a:pt x="301" y="584"/>
                  </a:cubicBezTo>
                  <a:cubicBezTo>
                    <a:pt x="464" y="584"/>
                    <a:pt x="598" y="464"/>
                    <a:pt x="598" y="301"/>
                  </a:cubicBezTo>
                  <a:cubicBezTo>
                    <a:pt x="598" y="138"/>
                    <a:pt x="464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7657071" y="3778370"/>
              <a:ext cx="182521" cy="186043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7" y="0"/>
                  </a:moveTo>
                  <a:cubicBezTo>
                    <a:pt x="189" y="0"/>
                    <a:pt x="0" y="203"/>
                    <a:pt x="0" y="447"/>
                  </a:cubicBezTo>
                  <a:cubicBezTo>
                    <a:pt x="0" y="692"/>
                    <a:pt x="202" y="897"/>
                    <a:pt x="447" y="897"/>
                  </a:cubicBezTo>
                  <a:cubicBezTo>
                    <a:pt x="691" y="897"/>
                    <a:pt x="880" y="692"/>
                    <a:pt x="880" y="447"/>
                  </a:cubicBezTo>
                  <a:cubicBezTo>
                    <a:pt x="880" y="203"/>
                    <a:pt x="691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7693533" y="3699232"/>
              <a:ext cx="183143" cy="186043"/>
            </a:xfrm>
            <a:custGeom>
              <a:avLst/>
              <a:gdLst/>
              <a:ahLst/>
              <a:cxnLst/>
              <a:rect l="l" t="t" r="r" b="b"/>
              <a:pathLst>
                <a:path w="884" h="898" extrusionOk="0">
                  <a:moveTo>
                    <a:pt x="434" y="1"/>
                  </a:moveTo>
                  <a:cubicBezTo>
                    <a:pt x="189" y="1"/>
                    <a:pt x="0" y="206"/>
                    <a:pt x="0" y="451"/>
                  </a:cubicBezTo>
                  <a:cubicBezTo>
                    <a:pt x="0" y="695"/>
                    <a:pt x="189" y="898"/>
                    <a:pt x="434" y="898"/>
                  </a:cubicBezTo>
                  <a:cubicBezTo>
                    <a:pt x="691" y="885"/>
                    <a:pt x="884" y="695"/>
                    <a:pt x="884" y="451"/>
                  </a:cubicBezTo>
                  <a:cubicBezTo>
                    <a:pt x="884" y="206"/>
                    <a:pt x="678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8025427" y="3425049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1"/>
                  </a:moveTo>
                  <a:cubicBezTo>
                    <a:pt x="203" y="1"/>
                    <a:pt x="1" y="203"/>
                    <a:pt x="1" y="447"/>
                  </a:cubicBezTo>
                  <a:cubicBezTo>
                    <a:pt x="14" y="692"/>
                    <a:pt x="203" y="897"/>
                    <a:pt x="448" y="897"/>
                  </a:cubicBezTo>
                  <a:cubicBezTo>
                    <a:pt x="692" y="884"/>
                    <a:pt x="898" y="692"/>
                    <a:pt x="898" y="447"/>
                  </a:cubicBezTo>
                  <a:cubicBezTo>
                    <a:pt x="898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8064985" y="3150858"/>
              <a:ext cx="183350" cy="183350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34" y="0"/>
                  </a:moveTo>
                  <a:cubicBezTo>
                    <a:pt x="190" y="0"/>
                    <a:pt x="0" y="190"/>
                    <a:pt x="0" y="447"/>
                  </a:cubicBezTo>
                  <a:cubicBezTo>
                    <a:pt x="0" y="692"/>
                    <a:pt x="203" y="884"/>
                    <a:pt x="447" y="884"/>
                  </a:cubicBezTo>
                  <a:cubicBezTo>
                    <a:pt x="692" y="884"/>
                    <a:pt x="884" y="679"/>
                    <a:pt x="884" y="434"/>
                  </a:cubicBezTo>
                  <a:cubicBezTo>
                    <a:pt x="884" y="190"/>
                    <a:pt x="679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8540034" y="3191810"/>
              <a:ext cx="183350" cy="186043"/>
            </a:xfrm>
            <a:custGeom>
              <a:avLst/>
              <a:gdLst/>
              <a:ahLst/>
              <a:cxnLst/>
              <a:rect l="l" t="t" r="r" b="b"/>
              <a:pathLst>
                <a:path w="885" h="898" extrusionOk="0">
                  <a:moveTo>
                    <a:pt x="434" y="1"/>
                  </a:moveTo>
                  <a:cubicBezTo>
                    <a:pt x="190" y="1"/>
                    <a:pt x="1" y="203"/>
                    <a:pt x="1" y="448"/>
                  </a:cubicBezTo>
                  <a:cubicBezTo>
                    <a:pt x="1" y="692"/>
                    <a:pt x="203" y="898"/>
                    <a:pt x="447" y="898"/>
                  </a:cubicBezTo>
                  <a:cubicBezTo>
                    <a:pt x="692" y="898"/>
                    <a:pt x="884" y="692"/>
                    <a:pt x="884" y="448"/>
                  </a:cubicBezTo>
                  <a:cubicBezTo>
                    <a:pt x="884" y="203"/>
                    <a:pt x="67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7831282" y="3963582"/>
              <a:ext cx="163668" cy="161182"/>
            </a:xfrm>
            <a:custGeom>
              <a:avLst/>
              <a:gdLst/>
              <a:ahLst/>
              <a:cxnLst/>
              <a:rect l="l" t="t" r="r" b="b"/>
              <a:pathLst>
                <a:path w="790" h="778" extrusionOk="0">
                  <a:moveTo>
                    <a:pt x="395" y="1"/>
                  </a:moveTo>
                  <a:cubicBezTo>
                    <a:pt x="177" y="1"/>
                    <a:pt x="1" y="180"/>
                    <a:pt x="1" y="395"/>
                  </a:cubicBezTo>
                  <a:cubicBezTo>
                    <a:pt x="1" y="606"/>
                    <a:pt x="165" y="777"/>
                    <a:pt x="373" y="777"/>
                  </a:cubicBezTo>
                  <a:cubicBezTo>
                    <a:pt x="380" y="777"/>
                    <a:pt x="388" y="777"/>
                    <a:pt x="395" y="777"/>
                  </a:cubicBezTo>
                  <a:cubicBezTo>
                    <a:pt x="614" y="777"/>
                    <a:pt x="790" y="601"/>
                    <a:pt x="790" y="395"/>
                  </a:cubicBezTo>
                  <a:cubicBezTo>
                    <a:pt x="790" y="180"/>
                    <a:pt x="614" y="1"/>
                    <a:pt x="395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7912924" y="3769669"/>
              <a:ext cx="101516" cy="98822"/>
            </a:xfrm>
            <a:custGeom>
              <a:avLst/>
              <a:gdLst/>
              <a:ahLst/>
              <a:cxnLst/>
              <a:rect l="l" t="t" r="r" b="b"/>
              <a:pathLst>
                <a:path w="490" h="477" extrusionOk="0">
                  <a:moveTo>
                    <a:pt x="245" y="0"/>
                  </a:moveTo>
                  <a:cubicBezTo>
                    <a:pt x="108" y="0"/>
                    <a:pt x="1" y="111"/>
                    <a:pt x="1" y="245"/>
                  </a:cubicBezTo>
                  <a:cubicBezTo>
                    <a:pt x="1" y="382"/>
                    <a:pt x="108" y="476"/>
                    <a:pt x="245" y="476"/>
                  </a:cubicBezTo>
                  <a:cubicBezTo>
                    <a:pt x="379" y="476"/>
                    <a:pt x="490" y="369"/>
                    <a:pt x="490" y="245"/>
                  </a:cubicBezTo>
                  <a:cubicBezTo>
                    <a:pt x="490" y="111"/>
                    <a:pt x="379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7352948" y="3904743"/>
              <a:ext cx="95508" cy="93436"/>
            </a:xfrm>
            <a:custGeom>
              <a:avLst/>
              <a:gdLst/>
              <a:ahLst/>
              <a:cxnLst/>
              <a:rect l="l" t="t" r="r" b="b"/>
              <a:pathLst>
                <a:path w="461" h="451" extrusionOk="0">
                  <a:moveTo>
                    <a:pt x="229" y="0"/>
                  </a:moveTo>
                  <a:cubicBezTo>
                    <a:pt x="108" y="0"/>
                    <a:pt x="1" y="98"/>
                    <a:pt x="1" y="219"/>
                  </a:cubicBezTo>
                  <a:cubicBezTo>
                    <a:pt x="1" y="356"/>
                    <a:pt x="108" y="450"/>
                    <a:pt x="229" y="450"/>
                  </a:cubicBezTo>
                  <a:cubicBezTo>
                    <a:pt x="353" y="450"/>
                    <a:pt x="461" y="343"/>
                    <a:pt x="461" y="219"/>
                  </a:cubicBezTo>
                  <a:cubicBezTo>
                    <a:pt x="461" y="98"/>
                    <a:pt x="353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7943999" y="3310999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8" y="0"/>
                  </a:moveTo>
                  <a:cubicBezTo>
                    <a:pt x="108" y="0"/>
                    <a:pt x="1" y="111"/>
                    <a:pt x="1" y="245"/>
                  </a:cubicBezTo>
                  <a:cubicBezTo>
                    <a:pt x="1" y="382"/>
                    <a:pt x="121" y="502"/>
                    <a:pt x="258" y="502"/>
                  </a:cubicBezTo>
                  <a:cubicBezTo>
                    <a:pt x="392" y="489"/>
                    <a:pt x="503" y="382"/>
                    <a:pt x="503" y="245"/>
                  </a:cubicBezTo>
                  <a:cubicBezTo>
                    <a:pt x="503" y="111"/>
                    <a:pt x="392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8248121" y="343530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108" y="0"/>
                  </a:moveTo>
                  <a:cubicBezTo>
                    <a:pt x="39" y="0"/>
                    <a:pt x="0" y="52"/>
                    <a:pt x="0" y="108"/>
                  </a:cubicBezTo>
                  <a:cubicBezTo>
                    <a:pt x="0" y="176"/>
                    <a:pt x="39" y="215"/>
                    <a:pt x="108" y="215"/>
                  </a:cubicBezTo>
                  <a:cubicBezTo>
                    <a:pt x="163" y="215"/>
                    <a:pt x="215" y="176"/>
                    <a:pt x="215" y="108"/>
                  </a:cubicBezTo>
                  <a:cubicBezTo>
                    <a:pt x="215" y="52"/>
                    <a:pt x="163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8267595" y="3257550"/>
              <a:ext cx="48272" cy="45578"/>
            </a:xfrm>
            <a:custGeom>
              <a:avLst/>
              <a:gdLst/>
              <a:ahLst/>
              <a:cxnLst/>
              <a:rect l="l" t="t" r="r" b="b"/>
              <a:pathLst>
                <a:path w="233" h="220" extrusionOk="0">
                  <a:moveTo>
                    <a:pt x="121" y="1"/>
                  </a:moveTo>
                  <a:cubicBezTo>
                    <a:pt x="53" y="1"/>
                    <a:pt x="1" y="56"/>
                    <a:pt x="1" y="108"/>
                  </a:cubicBezTo>
                  <a:cubicBezTo>
                    <a:pt x="1" y="177"/>
                    <a:pt x="53" y="219"/>
                    <a:pt x="121" y="219"/>
                  </a:cubicBezTo>
                  <a:cubicBezTo>
                    <a:pt x="177" y="219"/>
                    <a:pt x="232" y="177"/>
                    <a:pt x="232" y="108"/>
                  </a:cubicBezTo>
                  <a:cubicBezTo>
                    <a:pt x="232" y="56"/>
                    <a:pt x="17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7361028" y="2919866"/>
              <a:ext cx="48272" cy="45371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25" y="0"/>
                  </a:moveTo>
                  <a:cubicBezTo>
                    <a:pt x="56" y="0"/>
                    <a:pt x="1" y="43"/>
                    <a:pt x="14" y="108"/>
                  </a:cubicBezTo>
                  <a:cubicBezTo>
                    <a:pt x="14" y="163"/>
                    <a:pt x="56" y="219"/>
                    <a:pt x="125" y="219"/>
                  </a:cubicBezTo>
                  <a:cubicBezTo>
                    <a:pt x="177" y="219"/>
                    <a:pt x="232" y="163"/>
                    <a:pt x="232" y="108"/>
                  </a:cubicBezTo>
                  <a:cubicBezTo>
                    <a:pt x="232" y="43"/>
                    <a:pt x="177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767284" y="3173233"/>
              <a:ext cx="45579" cy="45371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09" y="0"/>
                  </a:moveTo>
                  <a:cubicBezTo>
                    <a:pt x="40" y="0"/>
                    <a:pt x="1" y="55"/>
                    <a:pt x="1" y="108"/>
                  </a:cubicBezTo>
                  <a:cubicBezTo>
                    <a:pt x="1" y="176"/>
                    <a:pt x="40" y="218"/>
                    <a:pt x="109" y="218"/>
                  </a:cubicBezTo>
                  <a:cubicBezTo>
                    <a:pt x="164" y="218"/>
                    <a:pt x="219" y="163"/>
                    <a:pt x="219" y="108"/>
                  </a:cubicBezTo>
                  <a:cubicBezTo>
                    <a:pt x="219" y="42"/>
                    <a:pt x="164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8045304" y="3708141"/>
              <a:ext cx="44957" cy="44750"/>
            </a:xfrm>
            <a:custGeom>
              <a:avLst/>
              <a:gdLst/>
              <a:ahLst/>
              <a:cxnLst/>
              <a:rect l="l" t="t" r="r" b="b"/>
              <a:pathLst>
                <a:path w="217" h="216" extrusionOk="0">
                  <a:moveTo>
                    <a:pt x="108" y="0"/>
                  </a:moveTo>
                  <a:cubicBezTo>
                    <a:pt x="40" y="0"/>
                    <a:pt x="1" y="39"/>
                    <a:pt x="1" y="108"/>
                  </a:cubicBezTo>
                  <a:cubicBezTo>
                    <a:pt x="1" y="163"/>
                    <a:pt x="40" y="216"/>
                    <a:pt x="108" y="216"/>
                  </a:cubicBezTo>
                  <a:cubicBezTo>
                    <a:pt x="164" y="216"/>
                    <a:pt x="216" y="163"/>
                    <a:pt x="216" y="108"/>
                  </a:cubicBezTo>
                  <a:cubicBezTo>
                    <a:pt x="216" y="39"/>
                    <a:pt x="16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8152006" y="3928776"/>
              <a:ext cx="48272" cy="45371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34" y="0"/>
                  </a:moveTo>
                  <a:cubicBezTo>
                    <a:pt x="127" y="0"/>
                    <a:pt x="119" y="1"/>
                    <a:pt x="111" y="3"/>
                  </a:cubicBezTo>
                  <a:cubicBezTo>
                    <a:pt x="56" y="3"/>
                    <a:pt x="1" y="42"/>
                    <a:pt x="1" y="111"/>
                  </a:cubicBezTo>
                  <a:cubicBezTo>
                    <a:pt x="1" y="166"/>
                    <a:pt x="56" y="218"/>
                    <a:pt x="111" y="218"/>
                  </a:cubicBezTo>
                  <a:cubicBezTo>
                    <a:pt x="177" y="218"/>
                    <a:pt x="232" y="166"/>
                    <a:pt x="219" y="111"/>
                  </a:cubicBezTo>
                  <a:cubicBezTo>
                    <a:pt x="219" y="50"/>
                    <a:pt x="186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8033910" y="2942033"/>
              <a:ext cx="104209" cy="105038"/>
            </a:xfrm>
            <a:custGeom>
              <a:avLst/>
              <a:gdLst/>
              <a:ahLst/>
              <a:cxnLst/>
              <a:rect l="l" t="t" r="r" b="b"/>
              <a:pathLst>
                <a:path w="503" h="507" extrusionOk="0">
                  <a:moveTo>
                    <a:pt x="245" y="1"/>
                  </a:moveTo>
                  <a:cubicBezTo>
                    <a:pt x="108" y="1"/>
                    <a:pt x="0" y="125"/>
                    <a:pt x="0" y="262"/>
                  </a:cubicBezTo>
                  <a:cubicBezTo>
                    <a:pt x="0" y="395"/>
                    <a:pt x="108" y="506"/>
                    <a:pt x="245" y="506"/>
                  </a:cubicBezTo>
                  <a:cubicBezTo>
                    <a:pt x="382" y="506"/>
                    <a:pt x="503" y="395"/>
                    <a:pt x="490" y="262"/>
                  </a:cubicBezTo>
                  <a:cubicBezTo>
                    <a:pt x="490" y="125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7569232" y="2779406"/>
              <a:ext cx="104831" cy="104209"/>
            </a:xfrm>
            <a:custGeom>
              <a:avLst/>
              <a:gdLst/>
              <a:ahLst/>
              <a:cxnLst/>
              <a:rect l="l" t="t" r="r" b="b"/>
              <a:pathLst>
                <a:path w="506" h="503" extrusionOk="0">
                  <a:moveTo>
                    <a:pt x="261" y="0"/>
                  </a:moveTo>
                  <a:cubicBezTo>
                    <a:pt x="124" y="0"/>
                    <a:pt x="0" y="108"/>
                    <a:pt x="0" y="245"/>
                  </a:cubicBezTo>
                  <a:cubicBezTo>
                    <a:pt x="0" y="378"/>
                    <a:pt x="124" y="502"/>
                    <a:pt x="261" y="502"/>
                  </a:cubicBezTo>
                  <a:cubicBezTo>
                    <a:pt x="395" y="502"/>
                    <a:pt x="506" y="378"/>
                    <a:pt x="506" y="245"/>
                  </a:cubicBezTo>
                  <a:cubicBezTo>
                    <a:pt x="506" y="108"/>
                    <a:pt x="395" y="0"/>
                    <a:pt x="261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7918310" y="3645990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45" y="0"/>
                  </a:moveTo>
                  <a:cubicBezTo>
                    <a:pt x="109" y="0"/>
                    <a:pt x="1" y="124"/>
                    <a:pt x="1" y="258"/>
                  </a:cubicBezTo>
                  <a:cubicBezTo>
                    <a:pt x="1" y="395"/>
                    <a:pt x="109" y="503"/>
                    <a:pt x="245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82" y="0"/>
                    <a:pt x="245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8188664" y="3620923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8" y="1"/>
                  </a:moveTo>
                  <a:cubicBezTo>
                    <a:pt x="124" y="1"/>
                    <a:pt x="0" y="108"/>
                    <a:pt x="0" y="245"/>
                  </a:cubicBezTo>
                  <a:cubicBezTo>
                    <a:pt x="13" y="379"/>
                    <a:pt x="124" y="503"/>
                    <a:pt x="258" y="503"/>
                  </a:cubicBezTo>
                  <a:cubicBezTo>
                    <a:pt x="395" y="490"/>
                    <a:pt x="502" y="379"/>
                    <a:pt x="502" y="245"/>
                  </a:cubicBezTo>
                  <a:cubicBezTo>
                    <a:pt x="502" y="108"/>
                    <a:pt x="395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7814312" y="3727614"/>
              <a:ext cx="104209" cy="104416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45" y="1"/>
                  </a:moveTo>
                  <a:cubicBezTo>
                    <a:pt x="108" y="1"/>
                    <a:pt x="1" y="109"/>
                    <a:pt x="1" y="258"/>
                  </a:cubicBezTo>
                  <a:cubicBezTo>
                    <a:pt x="1" y="395"/>
                    <a:pt x="121" y="503"/>
                    <a:pt x="258" y="503"/>
                  </a:cubicBezTo>
                  <a:cubicBezTo>
                    <a:pt x="395" y="503"/>
                    <a:pt x="503" y="382"/>
                    <a:pt x="503" y="245"/>
                  </a:cubicBezTo>
                  <a:cubicBezTo>
                    <a:pt x="503" y="109"/>
                    <a:pt x="39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840414" y="3767183"/>
              <a:ext cx="76448" cy="129692"/>
            </a:xfrm>
            <a:custGeom>
              <a:avLst/>
              <a:gdLst/>
              <a:ahLst/>
              <a:cxnLst/>
              <a:rect l="l" t="t" r="r" b="b"/>
              <a:pathLst>
                <a:path w="369" h="626" extrusionOk="0">
                  <a:moveTo>
                    <a:pt x="302" y="1"/>
                  </a:moveTo>
                  <a:cubicBezTo>
                    <a:pt x="269" y="1"/>
                    <a:pt x="225" y="89"/>
                    <a:pt x="176" y="257"/>
                  </a:cubicBezTo>
                  <a:cubicBezTo>
                    <a:pt x="150" y="354"/>
                    <a:pt x="0" y="338"/>
                    <a:pt x="0" y="436"/>
                  </a:cubicBezTo>
                  <a:cubicBezTo>
                    <a:pt x="0" y="544"/>
                    <a:pt x="82" y="625"/>
                    <a:pt x="192" y="625"/>
                  </a:cubicBezTo>
                  <a:cubicBezTo>
                    <a:pt x="287" y="625"/>
                    <a:pt x="369" y="544"/>
                    <a:pt x="369" y="436"/>
                  </a:cubicBezTo>
                  <a:cubicBezTo>
                    <a:pt x="369" y="140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975488" y="3080628"/>
              <a:ext cx="185836" cy="182728"/>
            </a:xfrm>
            <a:custGeom>
              <a:avLst/>
              <a:gdLst/>
              <a:ahLst/>
              <a:cxnLst/>
              <a:rect l="l" t="t" r="r" b="b"/>
              <a:pathLst>
                <a:path w="897" h="882" extrusionOk="0">
                  <a:moveTo>
                    <a:pt x="450" y="0"/>
                  </a:moveTo>
                  <a:cubicBezTo>
                    <a:pt x="206" y="0"/>
                    <a:pt x="0" y="202"/>
                    <a:pt x="0" y="447"/>
                  </a:cubicBezTo>
                  <a:cubicBezTo>
                    <a:pt x="13" y="682"/>
                    <a:pt x="192" y="882"/>
                    <a:pt x="423" y="882"/>
                  </a:cubicBezTo>
                  <a:cubicBezTo>
                    <a:pt x="432" y="882"/>
                    <a:pt x="441" y="881"/>
                    <a:pt x="450" y="881"/>
                  </a:cubicBezTo>
                  <a:cubicBezTo>
                    <a:pt x="695" y="881"/>
                    <a:pt x="897" y="692"/>
                    <a:pt x="897" y="447"/>
                  </a:cubicBezTo>
                  <a:cubicBezTo>
                    <a:pt x="897" y="202"/>
                    <a:pt x="695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7119263" y="2953634"/>
              <a:ext cx="92814" cy="93436"/>
            </a:xfrm>
            <a:custGeom>
              <a:avLst/>
              <a:gdLst/>
              <a:ahLst/>
              <a:cxnLst/>
              <a:rect l="l" t="t" r="r" b="b"/>
              <a:pathLst>
                <a:path w="448" h="451" extrusionOk="0">
                  <a:moveTo>
                    <a:pt x="216" y="0"/>
                  </a:moveTo>
                  <a:cubicBezTo>
                    <a:pt x="95" y="0"/>
                    <a:pt x="1" y="108"/>
                    <a:pt x="1" y="232"/>
                  </a:cubicBezTo>
                  <a:cubicBezTo>
                    <a:pt x="1" y="352"/>
                    <a:pt x="95" y="450"/>
                    <a:pt x="216" y="450"/>
                  </a:cubicBezTo>
                  <a:cubicBezTo>
                    <a:pt x="353" y="450"/>
                    <a:pt x="447" y="352"/>
                    <a:pt x="447" y="232"/>
                  </a:cubicBezTo>
                  <a:cubicBezTo>
                    <a:pt x="447" y="95"/>
                    <a:pt x="340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7440166" y="2548414"/>
              <a:ext cx="92814" cy="93229"/>
            </a:xfrm>
            <a:custGeom>
              <a:avLst/>
              <a:gdLst/>
              <a:ahLst/>
              <a:cxnLst/>
              <a:rect l="l" t="t" r="r" b="b"/>
              <a:pathLst>
                <a:path w="448" h="450" extrusionOk="0">
                  <a:moveTo>
                    <a:pt x="216" y="0"/>
                  </a:moveTo>
                  <a:cubicBezTo>
                    <a:pt x="95" y="0"/>
                    <a:pt x="0" y="95"/>
                    <a:pt x="0" y="219"/>
                  </a:cubicBezTo>
                  <a:cubicBezTo>
                    <a:pt x="0" y="352"/>
                    <a:pt x="95" y="450"/>
                    <a:pt x="216" y="450"/>
                  </a:cubicBezTo>
                  <a:cubicBezTo>
                    <a:pt x="353" y="450"/>
                    <a:pt x="447" y="339"/>
                    <a:pt x="447" y="219"/>
                  </a:cubicBezTo>
                  <a:cubicBezTo>
                    <a:pt x="447" y="95"/>
                    <a:pt x="340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7525611" y="3986341"/>
              <a:ext cx="228514" cy="225199"/>
            </a:xfrm>
            <a:custGeom>
              <a:avLst/>
              <a:gdLst/>
              <a:ahLst/>
              <a:cxnLst/>
              <a:rect l="l" t="t" r="r" b="b"/>
              <a:pathLst>
                <a:path w="1103" h="1087" extrusionOk="0">
                  <a:moveTo>
                    <a:pt x="545" y="0"/>
                  </a:moveTo>
                  <a:cubicBezTo>
                    <a:pt x="245" y="0"/>
                    <a:pt x="1" y="245"/>
                    <a:pt x="14" y="542"/>
                  </a:cubicBezTo>
                  <a:cubicBezTo>
                    <a:pt x="14" y="842"/>
                    <a:pt x="258" y="1086"/>
                    <a:pt x="558" y="1086"/>
                  </a:cubicBezTo>
                  <a:cubicBezTo>
                    <a:pt x="858" y="1086"/>
                    <a:pt x="1103" y="842"/>
                    <a:pt x="1103" y="542"/>
                  </a:cubicBezTo>
                  <a:cubicBezTo>
                    <a:pt x="1103" y="245"/>
                    <a:pt x="845" y="0"/>
                    <a:pt x="545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460675" y="3364242"/>
              <a:ext cx="408342" cy="408963"/>
            </a:xfrm>
            <a:custGeom>
              <a:avLst/>
              <a:gdLst/>
              <a:ahLst/>
              <a:cxnLst/>
              <a:rect l="l" t="t" r="r" b="b"/>
              <a:pathLst>
                <a:path w="1971" h="1974" extrusionOk="0">
                  <a:moveTo>
                    <a:pt x="1002" y="0"/>
                  </a:moveTo>
                  <a:cubicBezTo>
                    <a:pt x="994" y="0"/>
                    <a:pt x="987" y="1"/>
                    <a:pt x="979" y="1"/>
                  </a:cubicBezTo>
                  <a:cubicBezTo>
                    <a:pt x="434" y="1"/>
                    <a:pt x="1" y="438"/>
                    <a:pt x="1" y="995"/>
                  </a:cubicBezTo>
                  <a:cubicBezTo>
                    <a:pt x="1" y="1536"/>
                    <a:pt x="447" y="1973"/>
                    <a:pt x="992" y="1973"/>
                  </a:cubicBezTo>
                  <a:cubicBezTo>
                    <a:pt x="1536" y="1957"/>
                    <a:pt x="1970" y="1523"/>
                    <a:pt x="1970" y="979"/>
                  </a:cubicBezTo>
                  <a:cubicBezTo>
                    <a:pt x="1970" y="445"/>
                    <a:pt x="1533" y="0"/>
                    <a:pt x="1002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350669" y="3583840"/>
              <a:ext cx="273057" cy="270363"/>
            </a:xfrm>
            <a:custGeom>
              <a:avLst/>
              <a:gdLst/>
              <a:ahLst/>
              <a:cxnLst/>
              <a:rect l="l" t="t" r="r" b="b"/>
              <a:pathLst>
                <a:path w="1318" h="1305" extrusionOk="0">
                  <a:moveTo>
                    <a:pt x="652" y="0"/>
                  </a:moveTo>
                  <a:cubicBezTo>
                    <a:pt x="287" y="0"/>
                    <a:pt x="0" y="300"/>
                    <a:pt x="0" y="653"/>
                  </a:cubicBezTo>
                  <a:cubicBezTo>
                    <a:pt x="0" y="1021"/>
                    <a:pt x="300" y="1305"/>
                    <a:pt x="665" y="1305"/>
                  </a:cubicBezTo>
                  <a:cubicBezTo>
                    <a:pt x="1021" y="1305"/>
                    <a:pt x="1317" y="1008"/>
                    <a:pt x="1317" y="653"/>
                  </a:cubicBezTo>
                  <a:cubicBezTo>
                    <a:pt x="1304" y="287"/>
                    <a:pt x="102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572753" y="3699232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1" y="1"/>
                  </a:moveTo>
                  <a:cubicBezTo>
                    <a:pt x="206" y="1"/>
                    <a:pt x="1" y="206"/>
                    <a:pt x="1" y="451"/>
                  </a:cubicBezTo>
                  <a:cubicBezTo>
                    <a:pt x="1" y="695"/>
                    <a:pt x="206" y="898"/>
                    <a:pt x="451" y="898"/>
                  </a:cubicBezTo>
                  <a:cubicBezTo>
                    <a:pt x="695" y="885"/>
                    <a:pt x="898" y="695"/>
                    <a:pt x="885" y="451"/>
                  </a:cubicBezTo>
                  <a:cubicBezTo>
                    <a:pt x="885" y="206"/>
                    <a:pt x="695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99773" y="3325083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1" y="1"/>
                  </a:moveTo>
                  <a:cubicBezTo>
                    <a:pt x="206" y="1"/>
                    <a:pt x="1" y="203"/>
                    <a:pt x="1" y="447"/>
                  </a:cubicBezTo>
                  <a:cubicBezTo>
                    <a:pt x="1" y="692"/>
                    <a:pt x="206" y="897"/>
                    <a:pt x="451" y="897"/>
                  </a:cubicBezTo>
                  <a:cubicBezTo>
                    <a:pt x="695" y="884"/>
                    <a:pt x="897" y="692"/>
                    <a:pt x="897" y="447"/>
                  </a:cubicBezTo>
                  <a:cubicBezTo>
                    <a:pt x="897" y="203"/>
                    <a:pt x="695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6682817" y="3913883"/>
              <a:ext cx="160353" cy="161182"/>
            </a:xfrm>
            <a:custGeom>
              <a:avLst/>
              <a:gdLst/>
              <a:ahLst/>
              <a:cxnLst/>
              <a:rect l="l" t="t" r="r" b="b"/>
              <a:pathLst>
                <a:path w="774" h="778" extrusionOk="0">
                  <a:moveTo>
                    <a:pt x="382" y="1"/>
                  </a:moveTo>
                  <a:cubicBezTo>
                    <a:pt x="164" y="1"/>
                    <a:pt x="1" y="180"/>
                    <a:pt x="1" y="395"/>
                  </a:cubicBezTo>
                  <a:cubicBezTo>
                    <a:pt x="1" y="606"/>
                    <a:pt x="165" y="777"/>
                    <a:pt x="373" y="777"/>
                  </a:cubicBezTo>
                  <a:cubicBezTo>
                    <a:pt x="380" y="777"/>
                    <a:pt x="388" y="777"/>
                    <a:pt x="395" y="777"/>
                  </a:cubicBezTo>
                  <a:cubicBezTo>
                    <a:pt x="611" y="777"/>
                    <a:pt x="774" y="601"/>
                    <a:pt x="774" y="395"/>
                  </a:cubicBezTo>
                  <a:cubicBezTo>
                    <a:pt x="774" y="180"/>
                    <a:pt x="598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6795666" y="3769669"/>
              <a:ext cx="98201" cy="98822"/>
            </a:xfrm>
            <a:custGeom>
              <a:avLst/>
              <a:gdLst/>
              <a:ahLst/>
              <a:cxnLst/>
              <a:rect l="l" t="t" r="r" b="b"/>
              <a:pathLst>
                <a:path w="474" h="477" extrusionOk="0">
                  <a:moveTo>
                    <a:pt x="229" y="0"/>
                  </a:moveTo>
                  <a:cubicBezTo>
                    <a:pt x="109" y="0"/>
                    <a:pt x="1" y="111"/>
                    <a:pt x="1" y="245"/>
                  </a:cubicBezTo>
                  <a:cubicBezTo>
                    <a:pt x="1" y="382"/>
                    <a:pt x="109" y="476"/>
                    <a:pt x="245" y="476"/>
                  </a:cubicBezTo>
                  <a:cubicBezTo>
                    <a:pt x="366" y="476"/>
                    <a:pt x="474" y="369"/>
                    <a:pt x="474" y="245"/>
                  </a:cubicBezTo>
                  <a:cubicBezTo>
                    <a:pt x="474" y="111"/>
                    <a:pt x="366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6826120" y="3310999"/>
              <a:ext cx="104831" cy="104209"/>
            </a:xfrm>
            <a:custGeom>
              <a:avLst/>
              <a:gdLst/>
              <a:ahLst/>
              <a:cxnLst/>
              <a:rect l="l" t="t" r="r" b="b"/>
              <a:pathLst>
                <a:path w="506" h="503" extrusionOk="0">
                  <a:moveTo>
                    <a:pt x="245" y="0"/>
                  </a:moveTo>
                  <a:cubicBezTo>
                    <a:pt x="111" y="0"/>
                    <a:pt x="1" y="111"/>
                    <a:pt x="1" y="245"/>
                  </a:cubicBezTo>
                  <a:cubicBezTo>
                    <a:pt x="1" y="382"/>
                    <a:pt x="111" y="502"/>
                    <a:pt x="245" y="502"/>
                  </a:cubicBezTo>
                  <a:cubicBezTo>
                    <a:pt x="382" y="489"/>
                    <a:pt x="506" y="382"/>
                    <a:pt x="506" y="245"/>
                  </a:cubicBezTo>
                  <a:cubicBezTo>
                    <a:pt x="506" y="111"/>
                    <a:pt x="38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127342" y="3435300"/>
              <a:ext cx="45579" cy="44750"/>
            </a:xfrm>
            <a:custGeom>
              <a:avLst/>
              <a:gdLst/>
              <a:ahLst/>
              <a:cxnLst/>
              <a:rect l="l" t="t" r="r" b="b"/>
              <a:pathLst>
                <a:path w="220" h="216" extrusionOk="0">
                  <a:moveTo>
                    <a:pt x="112" y="0"/>
                  </a:moveTo>
                  <a:cubicBezTo>
                    <a:pt x="56" y="0"/>
                    <a:pt x="1" y="52"/>
                    <a:pt x="1" y="108"/>
                  </a:cubicBezTo>
                  <a:cubicBezTo>
                    <a:pt x="1" y="176"/>
                    <a:pt x="56" y="215"/>
                    <a:pt x="112" y="215"/>
                  </a:cubicBezTo>
                  <a:cubicBezTo>
                    <a:pt x="177" y="215"/>
                    <a:pt x="219" y="176"/>
                    <a:pt x="219" y="108"/>
                  </a:cubicBezTo>
                  <a:cubicBezTo>
                    <a:pt x="219" y="52"/>
                    <a:pt x="17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130035" y="3257550"/>
              <a:ext cx="45579" cy="45578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112" y="1"/>
                  </a:moveTo>
                  <a:cubicBezTo>
                    <a:pt x="56" y="1"/>
                    <a:pt x="1" y="56"/>
                    <a:pt x="1" y="108"/>
                  </a:cubicBezTo>
                  <a:cubicBezTo>
                    <a:pt x="1" y="177"/>
                    <a:pt x="56" y="219"/>
                    <a:pt x="112" y="219"/>
                  </a:cubicBezTo>
                  <a:cubicBezTo>
                    <a:pt x="180" y="219"/>
                    <a:pt x="219" y="177"/>
                    <a:pt x="219" y="108"/>
                  </a:cubicBezTo>
                  <a:cubicBezTo>
                    <a:pt x="219" y="56"/>
                    <a:pt x="180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6882884" y="3023864"/>
              <a:ext cx="44750" cy="45371"/>
            </a:xfrm>
            <a:custGeom>
              <a:avLst/>
              <a:gdLst/>
              <a:ahLst/>
              <a:cxnLst/>
              <a:rect l="l" t="t" r="r" b="b"/>
              <a:pathLst>
                <a:path w="216" h="219" extrusionOk="0">
                  <a:moveTo>
                    <a:pt x="108" y="0"/>
                  </a:moveTo>
                  <a:cubicBezTo>
                    <a:pt x="40" y="0"/>
                    <a:pt x="1" y="56"/>
                    <a:pt x="1" y="111"/>
                  </a:cubicBezTo>
                  <a:cubicBezTo>
                    <a:pt x="1" y="177"/>
                    <a:pt x="40" y="219"/>
                    <a:pt x="108" y="219"/>
                  </a:cubicBezTo>
                  <a:cubicBezTo>
                    <a:pt x="164" y="219"/>
                    <a:pt x="216" y="177"/>
                    <a:pt x="216" y="111"/>
                  </a:cubicBezTo>
                  <a:cubicBezTo>
                    <a:pt x="216" y="56"/>
                    <a:pt x="16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6924732" y="3708141"/>
              <a:ext cx="48272" cy="44750"/>
            </a:xfrm>
            <a:custGeom>
              <a:avLst/>
              <a:gdLst/>
              <a:ahLst/>
              <a:cxnLst/>
              <a:rect l="l" t="t" r="r" b="b"/>
              <a:pathLst>
                <a:path w="233" h="216" extrusionOk="0">
                  <a:moveTo>
                    <a:pt x="112" y="0"/>
                  </a:moveTo>
                  <a:cubicBezTo>
                    <a:pt x="56" y="0"/>
                    <a:pt x="1" y="39"/>
                    <a:pt x="1" y="108"/>
                  </a:cubicBezTo>
                  <a:cubicBezTo>
                    <a:pt x="1" y="163"/>
                    <a:pt x="56" y="216"/>
                    <a:pt x="112" y="216"/>
                  </a:cubicBezTo>
                  <a:cubicBezTo>
                    <a:pt x="177" y="216"/>
                    <a:pt x="232" y="163"/>
                    <a:pt x="232" y="108"/>
                  </a:cubicBezTo>
                  <a:cubicBezTo>
                    <a:pt x="232" y="39"/>
                    <a:pt x="17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7190545" y="4187560"/>
              <a:ext cx="45579" cy="45371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28" y="0"/>
                  </a:moveTo>
                  <a:cubicBezTo>
                    <a:pt x="121" y="0"/>
                    <a:pt x="115" y="1"/>
                    <a:pt x="108" y="3"/>
                  </a:cubicBezTo>
                  <a:cubicBezTo>
                    <a:pt x="43" y="3"/>
                    <a:pt x="1" y="42"/>
                    <a:pt x="1" y="111"/>
                  </a:cubicBezTo>
                  <a:cubicBezTo>
                    <a:pt x="1" y="166"/>
                    <a:pt x="43" y="218"/>
                    <a:pt x="108" y="218"/>
                  </a:cubicBezTo>
                  <a:cubicBezTo>
                    <a:pt x="164" y="218"/>
                    <a:pt x="219" y="166"/>
                    <a:pt x="219" y="111"/>
                  </a:cubicBezTo>
                  <a:cubicBezTo>
                    <a:pt x="219" y="50"/>
                    <a:pt x="176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6633080" y="3821678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59" y="0"/>
                  </a:moveTo>
                  <a:cubicBezTo>
                    <a:pt x="122" y="0"/>
                    <a:pt x="1" y="124"/>
                    <a:pt x="1" y="258"/>
                  </a:cubicBezTo>
                  <a:cubicBezTo>
                    <a:pt x="1" y="395"/>
                    <a:pt x="122" y="503"/>
                    <a:pt x="259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95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6906127" y="3796611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45" y="1"/>
                  </a:moveTo>
                  <a:cubicBezTo>
                    <a:pt x="108" y="1"/>
                    <a:pt x="0" y="108"/>
                    <a:pt x="0" y="245"/>
                  </a:cubicBezTo>
                  <a:cubicBezTo>
                    <a:pt x="0" y="379"/>
                    <a:pt x="108" y="503"/>
                    <a:pt x="245" y="503"/>
                  </a:cubicBezTo>
                  <a:cubicBezTo>
                    <a:pt x="395" y="490"/>
                    <a:pt x="502" y="379"/>
                    <a:pt x="502" y="245"/>
                  </a:cubicBezTo>
                  <a:cubicBezTo>
                    <a:pt x="502" y="108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3"/>
          <p:cNvGrpSpPr/>
          <p:nvPr/>
        </p:nvGrpSpPr>
        <p:grpSpPr>
          <a:xfrm rot="-3301020">
            <a:off x="1178712" y="2625530"/>
            <a:ext cx="1128572" cy="1151366"/>
            <a:chOff x="42073" y="3249582"/>
            <a:chExt cx="833932" cy="850775"/>
          </a:xfrm>
        </p:grpSpPr>
        <p:sp>
          <p:nvSpPr>
            <p:cNvPr id="725" name="Google Shape;725;p33"/>
            <p:cNvSpPr/>
            <p:nvPr/>
          </p:nvSpPr>
          <p:spPr>
            <a:xfrm>
              <a:off x="42073" y="3249582"/>
              <a:ext cx="833932" cy="850775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1318" y="1"/>
                  </a:moveTo>
                  <a:cubicBezTo>
                    <a:pt x="1233" y="1"/>
                    <a:pt x="1154" y="31"/>
                    <a:pt x="1087" y="85"/>
                  </a:cubicBezTo>
                  <a:cubicBezTo>
                    <a:pt x="937" y="196"/>
                    <a:pt x="327" y="685"/>
                    <a:pt x="164" y="861"/>
                  </a:cubicBezTo>
                  <a:cubicBezTo>
                    <a:pt x="1" y="1050"/>
                    <a:pt x="27" y="1256"/>
                    <a:pt x="164" y="1432"/>
                  </a:cubicBezTo>
                  <a:cubicBezTo>
                    <a:pt x="164" y="1432"/>
                    <a:pt x="1142" y="2736"/>
                    <a:pt x="1576" y="3212"/>
                  </a:cubicBezTo>
                  <a:cubicBezTo>
                    <a:pt x="1799" y="3442"/>
                    <a:pt x="1901" y="3533"/>
                    <a:pt x="2001" y="3533"/>
                  </a:cubicBezTo>
                  <a:cubicBezTo>
                    <a:pt x="2101" y="3533"/>
                    <a:pt x="2200" y="3442"/>
                    <a:pt x="2417" y="3307"/>
                  </a:cubicBezTo>
                  <a:cubicBezTo>
                    <a:pt x="2867" y="3036"/>
                    <a:pt x="3111" y="2723"/>
                    <a:pt x="3287" y="2573"/>
                  </a:cubicBezTo>
                  <a:cubicBezTo>
                    <a:pt x="3463" y="2423"/>
                    <a:pt x="3450" y="2273"/>
                    <a:pt x="3232" y="1989"/>
                  </a:cubicBezTo>
                  <a:cubicBezTo>
                    <a:pt x="3000" y="1703"/>
                    <a:pt x="1859" y="330"/>
                    <a:pt x="1644" y="141"/>
                  </a:cubicBezTo>
                  <a:cubicBezTo>
                    <a:pt x="1532" y="44"/>
                    <a:pt x="1420" y="1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82326" y="3448908"/>
              <a:ext cx="126631" cy="113389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322" y="0"/>
                  </a:moveTo>
                  <a:cubicBezTo>
                    <a:pt x="289" y="0"/>
                    <a:pt x="261" y="11"/>
                    <a:pt x="232" y="37"/>
                  </a:cubicBezTo>
                  <a:cubicBezTo>
                    <a:pt x="206" y="63"/>
                    <a:pt x="196" y="92"/>
                    <a:pt x="196" y="121"/>
                  </a:cubicBezTo>
                  <a:cubicBezTo>
                    <a:pt x="196" y="151"/>
                    <a:pt x="209" y="187"/>
                    <a:pt x="235" y="226"/>
                  </a:cubicBezTo>
                  <a:lnTo>
                    <a:pt x="258" y="258"/>
                  </a:lnTo>
                  <a:cubicBezTo>
                    <a:pt x="274" y="288"/>
                    <a:pt x="284" y="310"/>
                    <a:pt x="284" y="330"/>
                  </a:cubicBezTo>
                  <a:cubicBezTo>
                    <a:pt x="284" y="350"/>
                    <a:pt x="278" y="369"/>
                    <a:pt x="258" y="385"/>
                  </a:cubicBezTo>
                  <a:cubicBezTo>
                    <a:pt x="245" y="398"/>
                    <a:pt x="228" y="407"/>
                    <a:pt x="209" y="407"/>
                  </a:cubicBezTo>
                  <a:cubicBezTo>
                    <a:pt x="204" y="407"/>
                    <a:pt x="198" y="406"/>
                    <a:pt x="193" y="405"/>
                  </a:cubicBezTo>
                  <a:cubicBezTo>
                    <a:pt x="170" y="402"/>
                    <a:pt x="144" y="385"/>
                    <a:pt x="121" y="359"/>
                  </a:cubicBezTo>
                  <a:cubicBezTo>
                    <a:pt x="102" y="343"/>
                    <a:pt x="89" y="323"/>
                    <a:pt x="75" y="297"/>
                  </a:cubicBezTo>
                  <a:cubicBezTo>
                    <a:pt x="66" y="275"/>
                    <a:pt x="56" y="248"/>
                    <a:pt x="46" y="219"/>
                  </a:cubicBezTo>
                  <a:lnTo>
                    <a:pt x="0" y="268"/>
                  </a:lnTo>
                  <a:cubicBezTo>
                    <a:pt x="10" y="294"/>
                    <a:pt x="23" y="317"/>
                    <a:pt x="36" y="340"/>
                  </a:cubicBezTo>
                  <a:cubicBezTo>
                    <a:pt x="53" y="359"/>
                    <a:pt x="66" y="379"/>
                    <a:pt x="82" y="395"/>
                  </a:cubicBezTo>
                  <a:cubicBezTo>
                    <a:pt x="124" y="438"/>
                    <a:pt x="163" y="464"/>
                    <a:pt x="203" y="470"/>
                  </a:cubicBezTo>
                  <a:cubicBezTo>
                    <a:pt x="207" y="471"/>
                    <a:pt x="210" y="471"/>
                    <a:pt x="214" y="471"/>
                  </a:cubicBezTo>
                  <a:cubicBezTo>
                    <a:pt x="249" y="471"/>
                    <a:pt x="281" y="457"/>
                    <a:pt x="310" y="431"/>
                  </a:cubicBezTo>
                  <a:cubicBezTo>
                    <a:pt x="336" y="402"/>
                    <a:pt x="353" y="372"/>
                    <a:pt x="353" y="340"/>
                  </a:cubicBezTo>
                  <a:cubicBezTo>
                    <a:pt x="353" y="307"/>
                    <a:pt x="340" y="271"/>
                    <a:pt x="313" y="232"/>
                  </a:cubicBezTo>
                  <a:lnTo>
                    <a:pt x="291" y="196"/>
                  </a:lnTo>
                  <a:cubicBezTo>
                    <a:pt x="271" y="167"/>
                    <a:pt x="261" y="144"/>
                    <a:pt x="261" y="128"/>
                  </a:cubicBezTo>
                  <a:cubicBezTo>
                    <a:pt x="261" y="112"/>
                    <a:pt x="268" y="95"/>
                    <a:pt x="281" y="82"/>
                  </a:cubicBezTo>
                  <a:cubicBezTo>
                    <a:pt x="297" y="66"/>
                    <a:pt x="314" y="59"/>
                    <a:pt x="332" y="59"/>
                  </a:cubicBezTo>
                  <a:cubicBezTo>
                    <a:pt x="336" y="59"/>
                    <a:pt x="339" y="59"/>
                    <a:pt x="343" y="59"/>
                  </a:cubicBezTo>
                  <a:cubicBezTo>
                    <a:pt x="366" y="66"/>
                    <a:pt x="392" y="79"/>
                    <a:pt x="415" y="105"/>
                  </a:cubicBezTo>
                  <a:cubicBezTo>
                    <a:pt x="428" y="121"/>
                    <a:pt x="441" y="138"/>
                    <a:pt x="450" y="157"/>
                  </a:cubicBezTo>
                  <a:cubicBezTo>
                    <a:pt x="463" y="177"/>
                    <a:pt x="473" y="200"/>
                    <a:pt x="480" y="226"/>
                  </a:cubicBezTo>
                  <a:lnTo>
                    <a:pt x="525" y="180"/>
                  </a:lnTo>
                  <a:cubicBezTo>
                    <a:pt x="516" y="157"/>
                    <a:pt x="503" y="138"/>
                    <a:pt x="490" y="118"/>
                  </a:cubicBezTo>
                  <a:cubicBezTo>
                    <a:pt x="477" y="99"/>
                    <a:pt x="463" y="79"/>
                    <a:pt x="447" y="63"/>
                  </a:cubicBezTo>
                  <a:cubicBezTo>
                    <a:pt x="411" y="27"/>
                    <a:pt x="375" y="4"/>
                    <a:pt x="336" y="1"/>
                  </a:cubicBezTo>
                  <a:cubicBezTo>
                    <a:pt x="332" y="0"/>
                    <a:pt x="327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66342" y="3528349"/>
              <a:ext cx="117964" cy="116277"/>
            </a:xfrm>
            <a:custGeom>
              <a:avLst/>
              <a:gdLst/>
              <a:ahLst/>
              <a:cxnLst/>
              <a:rect l="l" t="t" r="r" b="b"/>
              <a:pathLst>
                <a:path w="490" h="483" extrusionOk="0">
                  <a:moveTo>
                    <a:pt x="283" y="61"/>
                  </a:moveTo>
                  <a:cubicBezTo>
                    <a:pt x="321" y="61"/>
                    <a:pt x="356" y="75"/>
                    <a:pt x="385" y="108"/>
                  </a:cubicBezTo>
                  <a:cubicBezTo>
                    <a:pt x="418" y="140"/>
                    <a:pt x="431" y="179"/>
                    <a:pt x="424" y="222"/>
                  </a:cubicBezTo>
                  <a:cubicBezTo>
                    <a:pt x="418" y="267"/>
                    <a:pt x="395" y="310"/>
                    <a:pt x="352" y="352"/>
                  </a:cubicBezTo>
                  <a:cubicBezTo>
                    <a:pt x="307" y="391"/>
                    <a:pt x="264" y="414"/>
                    <a:pt x="219" y="421"/>
                  </a:cubicBezTo>
                  <a:cubicBezTo>
                    <a:pt x="215" y="421"/>
                    <a:pt x="210" y="421"/>
                    <a:pt x="206" y="421"/>
                  </a:cubicBezTo>
                  <a:cubicBezTo>
                    <a:pt x="169" y="421"/>
                    <a:pt x="134" y="408"/>
                    <a:pt x="105" y="378"/>
                  </a:cubicBezTo>
                  <a:cubicBezTo>
                    <a:pt x="72" y="342"/>
                    <a:pt x="59" y="303"/>
                    <a:pt x="66" y="261"/>
                  </a:cubicBezTo>
                  <a:cubicBezTo>
                    <a:pt x="72" y="215"/>
                    <a:pt x="95" y="173"/>
                    <a:pt x="141" y="134"/>
                  </a:cubicBezTo>
                  <a:cubicBezTo>
                    <a:pt x="183" y="91"/>
                    <a:pt x="225" y="68"/>
                    <a:pt x="271" y="62"/>
                  </a:cubicBezTo>
                  <a:cubicBezTo>
                    <a:pt x="275" y="62"/>
                    <a:pt x="279" y="61"/>
                    <a:pt x="283" y="61"/>
                  </a:cubicBezTo>
                  <a:close/>
                  <a:moveTo>
                    <a:pt x="264" y="0"/>
                  </a:moveTo>
                  <a:cubicBezTo>
                    <a:pt x="202" y="3"/>
                    <a:pt x="147" y="33"/>
                    <a:pt x="92" y="85"/>
                  </a:cubicBezTo>
                  <a:cubicBezTo>
                    <a:pt x="39" y="137"/>
                    <a:pt x="10" y="192"/>
                    <a:pt x="4" y="251"/>
                  </a:cubicBezTo>
                  <a:cubicBezTo>
                    <a:pt x="0" y="310"/>
                    <a:pt x="23" y="365"/>
                    <a:pt x="69" y="414"/>
                  </a:cubicBezTo>
                  <a:cubicBezTo>
                    <a:pt x="114" y="460"/>
                    <a:pt x="167" y="483"/>
                    <a:pt x="229" y="483"/>
                  </a:cubicBezTo>
                  <a:cubicBezTo>
                    <a:pt x="287" y="479"/>
                    <a:pt x="343" y="453"/>
                    <a:pt x="398" y="401"/>
                  </a:cubicBezTo>
                  <a:cubicBezTo>
                    <a:pt x="454" y="349"/>
                    <a:pt x="483" y="290"/>
                    <a:pt x="486" y="232"/>
                  </a:cubicBezTo>
                  <a:cubicBezTo>
                    <a:pt x="489" y="173"/>
                    <a:pt x="470" y="117"/>
                    <a:pt x="424" y="72"/>
                  </a:cubicBezTo>
                  <a:cubicBezTo>
                    <a:pt x="375" y="23"/>
                    <a:pt x="323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436155" y="3631863"/>
              <a:ext cx="124945" cy="124222"/>
            </a:xfrm>
            <a:custGeom>
              <a:avLst/>
              <a:gdLst/>
              <a:ahLst/>
              <a:cxnLst/>
              <a:rect l="l" t="t" r="r" b="b"/>
              <a:pathLst>
                <a:path w="519" h="516" extrusionOk="0">
                  <a:moveTo>
                    <a:pt x="447" y="72"/>
                  </a:moveTo>
                  <a:lnTo>
                    <a:pt x="340" y="297"/>
                  </a:lnTo>
                  <a:lnTo>
                    <a:pt x="219" y="173"/>
                  </a:lnTo>
                  <a:lnTo>
                    <a:pt x="447" y="72"/>
                  </a:lnTo>
                  <a:close/>
                  <a:moveTo>
                    <a:pt x="470" y="0"/>
                  </a:moveTo>
                  <a:lnTo>
                    <a:pt x="1" y="199"/>
                  </a:lnTo>
                  <a:lnTo>
                    <a:pt x="49" y="248"/>
                  </a:lnTo>
                  <a:lnTo>
                    <a:pt x="167" y="196"/>
                  </a:lnTo>
                  <a:lnTo>
                    <a:pt x="314" y="349"/>
                  </a:lnTo>
                  <a:lnTo>
                    <a:pt x="258" y="467"/>
                  </a:lnTo>
                  <a:lnTo>
                    <a:pt x="304" y="516"/>
                  </a:lnTo>
                  <a:lnTo>
                    <a:pt x="519" y="53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520894" y="3688435"/>
              <a:ext cx="121093" cy="90518"/>
            </a:xfrm>
            <a:custGeom>
              <a:avLst/>
              <a:gdLst/>
              <a:ahLst/>
              <a:cxnLst/>
              <a:rect l="l" t="t" r="r" b="b"/>
              <a:pathLst>
                <a:path w="503" h="376" extrusionOk="0">
                  <a:moveTo>
                    <a:pt x="350" y="82"/>
                  </a:moveTo>
                  <a:lnTo>
                    <a:pt x="405" y="140"/>
                  </a:lnTo>
                  <a:cubicBezTo>
                    <a:pt x="425" y="160"/>
                    <a:pt x="434" y="183"/>
                    <a:pt x="438" y="206"/>
                  </a:cubicBezTo>
                  <a:cubicBezTo>
                    <a:pt x="438" y="228"/>
                    <a:pt x="425" y="251"/>
                    <a:pt x="405" y="271"/>
                  </a:cubicBezTo>
                  <a:cubicBezTo>
                    <a:pt x="388" y="288"/>
                    <a:pt x="368" y="297"/>
                    <a:pt x="348" y="297"/>
                  </a:cubicBezTo>
                  <a:cubicBezTo>
                    <a:pt x="346" y="297"/>
                    <a:pt x="343" y="297"/>
                    <a:pt x="340" y="297"/>
                  </a:cubicBezTo>
                  <a:cubicBezTo>
                    <a:pt x="317" y="297"/>
                    <a:pt x="297" y="287"/>
                    <a:pt x="275" y="264"/>
                  </a:cubicBezTo>
                  <a:lnTo>
                    <a:pt x="219" y="206"/>
                  </a:lnTo>
                  <a:lnTo>
                    <a:pt x="350" y="82"/>
                  </a:lnTo>
                  <a:close/>
                  <a:moveTo>
                    <a:pt x="343" y="0"/>
                  </a:moveTo>
                  <a:lnTo>
                    <a:pt x="1" y="329"/>
                  </a:lnTo>
                  <a:lnTo>
                    <a:pt x="43" y="375"/>
                  </a:lnTo>
                  <a:lnTo>
                    <a:pt x="183" y="241"/>
                  </a:lnTo>
                  <a:lnTo>
                    <a:pt x="239" y="300"/>
                  </a:lnTo>
                  <a:cubicBezTo>
                    <a:pt x="275" y="339"/>
                    <a:pt x="310" y="359"/>
                    <a:pt x="346" y="362"/>
                  </a:cubicBezTo>
                  <a:cubicBezTo>
                    <a:pt x="350" y="362"/>
                    <a:pt x="354" y="363"/>
                    <a:pt x="358" y="363"/>
                  </a:cubicBezTo>
                  <a:cubicBezTo>
                    <a:pt x="392" y="363"/>
                    <a:pt x="422" y="349"/>
                    <a:pt x="454" y="320"/>
                  </a:cubicBezTo>
                  <a:cubicBezTo>
                    <a:pt x="486" y="287"/>
                    <a:pt x="503" y="251"/>
                    <a:pt x="500" y="215"/>
                  </a:cubicBezTo>
                  <a:cubicBezTo>
                    <a:pt x="500" y="179"/>
                    <a:pt x="480" y="140"/>
                    <a:pt x="444" y="104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72311" y="3327338"/>
              <a:ext cx="605467" cy="627368"/>
            </a:xfrm>
            <a:custGeom>
              <a:avLst/>
              <a:gdLst/>
              <a:ahLst/>
              <a:cxnLst/>
              <a:rect l="l" t="t" r="r" b="b"/>
              <a:pathLst>
                <a:path w="2515" h="2606" extrusionOk="0">
                  <a:moveTo>
                    <a:pt x="860" y="41"/>
                  </a:moveTo>
                  <a:cubicBezTo>
                    <a:pt x="928" y="41"/>
                    <a:pt x="1001" y="74"/>
                    <a:pt x="1074" y="131"/>
                  </a:cubicBezTo>
                  <a:cubicBezTo>
                    <a:pt x="1211" y="251"/>
                    <a:pt x="2189" y="1435"/>
                    <a:pt x="2326" y="1598"/>
                  </a:cubicBezTo>
                  <a:cubicBezTo>
                    <a:pt x="2489" y="1800"/>
                    <a:pt x="2459" y="1882"/>
                    <a:pt x="2365" y="1950"/>
                  </a:cubicBezTo>
                  <a:cubicBezTo>
                    <a:pt x="2339" y="1979"/>
                    <a:pt x="2296" y="2019"/>
                    <a:pt x="2257" y="2061"/>
                  </a:cubicBezTo>
                  <a:cubicBezTo>
                    <a:pt x="2150" y="2169"/>
                    <a:pt x="2013" y="2306"/>
                    <a:pt x="1807" y="2426"/>
                  </a:cubicBezTo>
                  <a:cubicBezTo>
                    <a:pt x="1781" y="2452"/>
                    <a:pt x="1742" y="2469"/>
                    <a:pt x="1713" y="2495"/>
                  </a:cubicBezTo>
                  <a:cubicBezTo>
                    <a:pt x="1639" y="2540"/>
                    <a:pt x="1594" y="2568"/>
                    <a:pt x="1550" y="2568"/>
                  </a:cubicBezTo>
                  <a:cubicBezTo>
                    <a:pt x="1488" y="2568"/>
                    <a:pt x="1427" y="2513"/>
                    <a:pt x="1292" y="2371"/>
                  </a:cubicBezTo>
                  <a:cubicBezTo>
                    <a:pt x="1022" y="2074"/>
                    <a:pt x="151" y="946"/>
                    <a:pt x="138" y="933"/>
                  </a:cubicBezTo>
                  <a:cubicBezTo>
                    <a:pt x="69" y="851"/>
                    <a:pt x="30" y="727"/>
                    <a:pt x="138" y="594"/>
                  </a:cubicBezTo>
                  <a:cubicBezTo>
                    <a:pt x="246" y="470"/>
                    <a:pt x="640" y="157"/>
                    <a:pt x="735" y="88"/>
                  </a:cubicBezTo>
                  <a:cubicBezTo>
                    <a:pt x="773" y="56"/>
                    <a:pt x="815" y="41"/>
                    <a:pt x="860" y="41"/>
                  </a:cubicBezTo>
                  <a:close/>
                  <a:moveTo>
                    <a:pt x="868" y="0"/>
                  </a:moveTo>
                  <a:cubicBezTo>
                    <a:pt x="811" y="0"/>
                    <a:pt x="755" y="21"/>
                    <a:pt x="709" y="62"/>
                  </a:cubicBezTo>
                  <a:cubicBezTo>
                    <a:pt x="627" y="118"/>
                    <a:pt x="219" y="444"/>
                    <a:pt x="112" y="564"/>
                  </a:cubicBezTo>
                  <a:cubicBezTo>
                    <a:pt x="1" y="688"/>
                    <a:pt x="1" y="822"/>
                    <a:pt x="112" y="959"/>
                  </a:cubicBezTo>
                  <a:cubicBezTo>
                    <a:pt x="112" y="972"/>
                    <a:pt x="992" y="2100"/>
                    <a:pt x="1266" y="2400"/>
                  </a:cubicBezTo>
                  <a:cubicBezTo>
                    <a:pt x="1400" y="2534"/>
                    <a:pt x="1468" y="2589"/>
                    <a:pt x="1524" y="2602"/>
                  </a:cubicBezTo>
                  <a:cubicBezTo>
                    <a:pt x="1535" y="2604"/>
                    <a:pt x="1546" y="2605"/>
                    <a:pt x="1557" y="2605"/>
                  </a:cubicBezTo>
                  <a:cubicBezTo>
                    <a:pt x="1611" y="2605"/>
                    <a:pt x="1660" y="2578"/>
                    <a:pt x="1742" y="2521"/>
                  </a:cubicBezTo>
                  <a:cubicBezTo>
                    <a:pt x="1768" y="2508"/>
                    <a:pt x="1794" y="2482"/>
                    <a:pt x="1837" y="2469"/>
                  </a:cubicBezTo>
                  <a:cubicBezTo>
                    <a:pt x="2039" y="2332"/>
                    <a:pt x="2176" y="2195"/>
                    <a:pt x="2283" y="2087"/>
                  </a:cubicBezTo>
                  <a:cubicBezTo>
                    <a:pt x="2326" y="2045"/>
                    <a:pt x="2365" y="2019"/>
                    <a:pt x="2394" y="1992"/>
                  </a:cubicBezTo>
                  <a:cubicBezTo>
                    <a:pt x="2515" y="1882"/>
                    <a:pt x="2515" y="1761"/>
                    <a:pt x="2365" y="1585"/>
                  </a:cubicBezTo>
                  <a:cubicBezTo>
                    <a:pt x="2231" y="1409"/>
                    <a:pt x="1237" y="212"/>
                    <a:pt x="1090" y="105"/>
                  </a:cubicBezTo>
                  <a:cubicBezTo>
                    <a:pt x="1020" y="35"/>
                    <a:pt x="942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42073" y="3250305"/>
              <a:ext cx="830802" cy="850053"/>
            </a:xfrm>
            <a:custGeom>
              <a:avLst/>
              <a:gdLst/>
              <a:ahLst/>
              <a:cxnLst/>
              <a:rect l="l" t="t" r="r" b="b"/>
              <a:pathLst>
                <a:path w="3451" h="3531" extrusionOk="0">
                  <a:moveTo>
                    <a:pt x="1250" y="1"/>
                  </a:moveTo>
                  <a:lnTo>
                    <a:pt x="1250" y="1"/>
                  </a:lnTo>
                  <a:cubicBezTo>
                    <a:pt x="1194" y="17"/>
                    <a:pt x="1142" y="43"/>
                    <a:pt x="1087" y="82"/>
                  </a:cubicBezTo>
                  <a:cubicBezTo>
                    <a:pt x="937" y="193"/>
                    <a:pt x="327" y="682"/>
                    <a:pt x="164" y="858"/>
                  </a:cubicBezTo>
                  <a:cubicBezTo>
                    <a:pt x="1" y="1047"/>
                    <a:pt x="27" y="1253"/>
                    <a:pt x="164" y="1429"/>
                  </a:cubicBezTo>
                  <a:cubicBezTo>
                    <a:pt x="164" y="1429"/>
                    <a:pt x="1142" y="2733"/>
                    <a:pt x="1576" y="3209"/>
                  </a:cubicBezTo>
                  <a:cubicBezTo>
                    <a:pt x="1799" y="3439"/>
                    <a:pt x="1901" y="3530"/>
                    <a:pt x="2001" y="3530"/>
                  </a:cubicBezTo>
                  <a:cubicBezTo>
                    <a:pt x="2101" y="3530"/>
                    <a:pt x="2200" y="3439"/>
                    <a:pt x="2417" y="3304"/>
                  </a:cubicBezTo>
                  <a:cubicBezTo>
                    <a:pt x="2867" y="3033"/>
                    <a:pt x="3111" y="2720"/>
                    <a:pt x="3287" y="2570"/>
                  </a:cubicBezTo>
                  <a:cubicBezTo>
                    <a:pt x="3424" y="2462"/>
                    <a:pt x="3450" y="2339"/>
                    <a:pt x="3356" y="2176"/>
                  </a:cubicBezTo>
                  <a:lnTo>
                    <a:pt x="3356" y="2176"/>
                  </a:lnTo>
                  <a:cubicBezTo>
                    <a:pt x="3343" y="2218"/>
                    <a:pt x="3300" y="2270"/>
                    <a:pt x="3245" y="2312"/>
                  </a:cubicBezTo>
                  <a:cubicBezTo>
                    <a:pt x="3082" y="2446"/>
                    <a:pt x="2867" y="2733"/>
                    <a:pt x="2459" y="2978"/>
                  </a:cubicBezTo>
                  <a:cubicBezTo>
                    <a:pt x="2262" y="3106"/>
                    <a:pt x="2170" y="3191"/>
                    <a:pt x="2076" y="3191"/>
                  </a:cubicBezTo>
                  <a:cubicBezTo>
                    <a:pt x="1982" y="3191"/>
                    <a:pt x="1887" y="3106"/>
                    <a:pt x="1683" y="2896"/>
                  </a:cubicBezTo>
                  <a:cubicBezTo>
                    <a:pt x="1289" y="2462"/>
                    <a:pt x="379" y="1266"/>
                    <a:pt x="379" y="1266"/>
                  </a:cubicBezTo>
                  <a:cubicBezTo>
                    <a:pt x="258" y="1103"/>
                    <a:pt x="245" y="914"/>
                    <a:pt x="392" y="734"/>
                  </a:cubicBezTo>
                  <a:cubicBezTo>
                    <a:pt x="542" y="571"/>
                    <a:pt x="1100" y="125"/>
                    <a:pt x="1236" y="17"/>
                  </a:cubicBezTo>
                  <a:cubicBezTo>
                    <a:pt x="1236" y="17"/>
                    <a:pt x="1250" y="17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33"/>
          <p:cNvGrpSpPr/>
          <p:nvPr/>
        </p:nvGrpSpPr>
        <p:grpSpPr>
          <a:xfrm rot="-1585042">
            <a:off x="572627" y="3241011"/>
            <a:ext cx="1128575" cy="1151369"/>
            <a:chOff x="42073" y="3249582"/>
            <a:chExt cx="833932" cy="850775"/>
          </a:xfrm>
        </p:grpSpPr>
        <p:sp>
          <p:nvSpPr>
            <p:cNvPr id="733" name="Google Shape;733;p33"/>
            <p:cNvSpPr/>
            <p:nvPr/>
          </p:nvSpPr>
          <p:spPr>
            <a:xfrm>
              <a:off x="42073" y="3249582"/>
              <a:ext cx="833932" cy="850775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1318" y="1"/>
                  </a:moveTo>
                  <a:cubicBezTo>
                    <a:pt x="1233" y="1"/>
                    <a:pt x="1154" y="31"/>
                    <a:pt x="1087" y="85"/>
                  </a:cubicBezTo>
                  <a:cubicBezTo>
                    <a:pt x="937" y="196"/>
                    <a:pt x="327" y="685"/>
                    <a:pt x="164" y="861"/>
                  </a:cubicBezTo>
                  <a:cubicBezTo>
                    <a:pt x="1" y="1050"/>
                    <a:pt x="27" y="1256"/>
                    <a:pt x="164" y="1432"/>
                  </a:cubicBezTo>
                  <a:cubicBezTo>
                    <a:pt x="164" y="1432"/>
                    <a:pt x="1142" y="2736"/>
                    <a:pt x="1576" y="3212"/>
                  </a:cubicBezTo>
                  <a:cubicBezTo>
                    <a:pt x="1799" y="3442"/>
                    <a:pt x="1901" y="3533"/>
                    <a:pt x="2001" y="3533"/>
                  </a:cubicBezTo>
                  <a:cubicBezTo>
                    <a:pt x="2101" y="3533"/>
                    <a:pt x="2200" y="3442"/>
                    <a:pt x="2417" y="3307"/>
                  </a:cubicBezTo>
                  <a:cubicBezTo>
                    <a:pt x="2867" y="3036"/>
                    <a:pt x="3111" y="2723"/>
                    <a:pt x="3287" y="2573"/>
                  </a:cubicBezTo>
                  <a:cubicBezTo>
                    <a:pt x="3463" y="2423"/>
                    <a:pt x="3450" y="2273"/>
                    <a:pt x="3232" y="1989"/>
                  </a:cubicBezTo>
                  <a:cubicBezTo>
                    <a:pt x="3000" y="1703"/>
                    <a:pt x="1859" y="330"/>
                    <a:pt x="1644" y="141"/>
                  </a:cubicBezTo>
                  <a:cubicBezTo>
                    <a:pt x="1532" y="44"/>
                    <a:pt x="1420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282326" y="3448908"/>
              <a:ext cx="126631" cy="113389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322" y="0"/>
                  </a:moveTo>
                  <a:cubicBezTo>
                    <a:pt x="289" y="0"/>
                    <a:pt x="261" y="11"/>
                    <a:pt x="232" y="37"/>
                  </a:cubicBezTo>
                  <a:cubicBezTo>
                    <a:pt x="206" y="63"/>
                    <a:pt x="196" y="92"/>
                    <a:pt x="196" y="121"/>
                  </a:cubicBezTo>
                  <a:cubicBezTo>
                    <a:pt x="196" y="151"/>
                    <a:pt x="209" y="187"/>
                    <a:pt x="235" y="226"/>
                  </a:cubicBezTo>
                  <a:lnTo>
                    <a:pt x="258" y="258"/>
                  </a:lnTo>
                  <a:cubicBezTo>
                    <a:pt x="274" y="288"/>
                    <a:pt x="284" y="310"/>
                    <a:pt x="284" y="330"/>
                  </a:cubicBezTo>
                  <a:cubicBezTo>
                    <a:pt x="284" y="350"/>
                    <a:pt x="278" y="369"/>
                    <a:pt x="258" y="385"/>
                  </a:cubicBezTo>
                  <a:cubicBezTo>
                    <a:pt x="245" y="398"/>
                    <a:pt x="228" y="407"/>
                    <a:pt x="209" y="407"/>
                  </a:cubicBezTo>
                  <a:cubicBezTo>
                    <a:pt x="204" y="407"/>
                    <a:pt x="198" y="406"/>
                    <a:pt x="193" y="405"/>
                  </a:cubicBezTo>
                  <a:cubicBezTo>
                    <a:pt x="170" y="402"/>
                    <a:pt x="144" y="385"/>
                    <a:pt x="121" y="359"/>
                  </a:cubicBezTo>
                  <a:cubicBezTo>
                    <a:pt x="102" y="343"/>
                    <a:pt x="89" y="323"/>
                    <a:pt x="75" y="297"/>
                  </a:cubicBezTo>
                  <a:cubicBezTo>
                    <a:pt x="66" y="275"/>
                    <a:pt x="56" y="248"/>
                    <a:pt x="46" y="219"/>
                  </a:cubicBezTo>
                  <a:lnTo>
                    <a:pt x="0" y="268"/>
                  </a:lnTo>
                  <a:cubicBezTo>
                    <a:pt x="10" y="294"/>
                    <a:pt x="23" y="317"/>
                    <a:pt x="36" y="340"/>
                  </a:cubicBezTo>
                  <a:cubicBezTo>
                    <a:pt x="53" y="359"/>
                    <a:pt x="66" y="379"/>
                    <a:pt x="82" y="395"/>
                  </a:cubicBezTo>
                  <a:cubicBezTo>
                    <a:pt x="124" y="438"/>
                    <a:pt x="163" y="464"/>
                    <a:pt x="203" y="470"/>
                  </a:cubicBezTo>
                  <a:cubicBezTo>
                    <a:pt x="207" y="471"/>
                    <a:pt x="210" y="471"/>
                    <a:pt x="214" y="471"/>
                  </a:cubicBezTo>
                  <a:cubicBezTo>
                    <a:pt x="249" y="471"/>
                    <a:pt x="281" y="457"/>
                    <a:pt x="310" y="431"/>
                  </a:cubicBezTo>
                  <a:cubicBezTo>
                    <a:pt x="336" y="402"/>
                    <a:pt x="353" y="372"/>
                    <a:pt x="353" y="340"/>
                  </a:cubicBezTo>
                  <a:cubicBezTo>
                    <a:pt x="353" y="307"/>
                    <a:pt x="340" y="271"/>
                    <a:pt x="313" y="232"/>
                  </a:cubicBezTo>
                  <a:lnTo>
                    <a:pt x="291" y="196"/>
                  </a:lnTo>
                  <a:cubicBezTo>
                    <a:pt x="271" y="167"/>
                    <a:pt x="261" y="144"/>
                    <a:pt x="261" y="128"/>
                  </a:cubicBezTo>
                  <a:cubicBezTo>
                    <a:pt x="261" y="112"/>
                    <a:pt x="268" y="95"/>
                    <a:pt x="281" y="82"/>
                  </a:cubicBezTo>
                  <a:cubicBezTo>
                    <a:pt x="297" y="66"/>
                    <a:pt x="314" y="59"/>
                    <a:pt x="332" y="59"/>
                  </a:cubicBezTo>
                  <a:cubicBezTo>
                    <a:pt x="336" y="59"/>
                    <a:pt x="339" y="59"/>
                    <a:pt x="343" y="59"/>
                  </a:cubicBezTo>
                  <a:cubicBezTo>
                    <a:pt x="366" y="66"/>
                    <a:pt x="392" y="79"/>
                    <a:pt x="415" y="105"/>
                  </a:cubicBezTo>
                  <a:cubicBezTo>
                    <a:pt x="428" y="121"/>
                    <a:pt x="441" y="138"/>
                    <a:pt x="450" y="157"/>
                  </a:cubicBezTo>
                  <a:cubicBezTo>
                    <a:pt x="463" y="177"/>
                    <a:pt x="473" y="200"/>
                    <a:pt x="480" y="226"/>
                  </a:cubicBezTo>
                  <a:lnTo>
                    <a:pt x="525" y="180"/>
                  </a:lnTo>
                  <a:cubicBezTo>
                    <a:pt x="516" y="157"/>
                    <a:pt x="503" y="138"/>
                    <a:pt x="490" y="118"/>
                  </a:cubicBezTo>
                  <a:cubicBezTo>
                    <a:pt x="477" y="99"/>
                    <a:pt x="463" y="79"/>
                    <a:pt x="447" y="63"/>
                  </a:cubicBezTo>
                  <a:cubicBezTo>
                    <a:pt x="411" y="27"/>
                    <a:pt x="375" y="4"/>
                    <a:pt x="336" y="1"/>
                  </a:cubicBezTo>
                  <a:cubicBezTo>
                    <a:pt x="332" y="0"/>
                    <a:pt x="327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366342" y="3528349"/>
              <a:ext cx="117964" cy="116277"/>
            </a:xfrm>
            <a:custGeom>
              <a:avLst/>
              <a:gdLst/>
              <a:ahLst/>
              <a:cxnLst/>
              <a:rect l="l" t="t" r="r" b="b"/>
              <a:pathLst>
                <a:path w="490" h="483" extrusionOk="0">
                  <a:moveTo>
                    <a:pt x="283" y="61"/>
                  </a:moveTo>
                  <a:cubicBezTo>
                    <a:pt x="321" y="61"/>
                    <a:pt x="356" y="75"/>
                    <a:pt x="385" y="108"/>
                  </a:cubicBezTo>
                  <a:cubicBezTo>
                    <a:pt x="418" y="140"/>
                    <a:pt x="431" y="179"/>
                    <a:pt x="424" y="222"/>
                  </a:cubicBezTo>
                  <a:cubicBezTo>
                    <a:pt x="418" y="267"/>
                    <a:pt x="395" y="310"/>
                    <a:pt x="352" y="352"/>
                  </a:cubicBezTo>
                  <a:cubicBezTo>
                    <a:pt x="307" y="391"/>
                    <a:pt x="264" y="414"/>
                    <a:pt x="219" y="421"/>
                  </a:cubicBezTo>
                  <a:cubicBezTo>
                    <a:pt x="215" y="421"/>
                    <a:pt x="210" y="421"/>
                    <a:pt x="206" y="421"/>
                  </a:cubicBezTo>
                  <a:cubicBezTo>
                    <a:pt x="169" y="421"/>
                    <a:pt x="134" y="408"/>
                    <a:pt x="105" y="378"/>
                  </a:cubicBezTo>
                  <a:cubicBezTo>
                    <a:pt x="72" y="342"/>
                    <a:pt x="59" y="303"/>
                    <a:pt x="66" y="261"/>
                  </a:cubicBezTo>
                  <a:cubicBezTo>
                    <a:pt x="72" y="215"/>
                    <a:pt x="95" y="173"/>
                    <a:pt x="141" y="134"/>
                  </a:cubicBezTo>
                  <a:cubicBezTo>
                    <a:pt x="183" y="91"/>
                    <a:pt x="225" y="68"/>
                    <a:pt x="271" y="62"/>
                  </a:cubicBezTo>
                  <a:cubicBezTo>
                    <a:pt x="275" y="62"/>
                    <a:pt x="279" y="61"/>
                    <a:pt x="283" y="61"/>
                  </a:cubicBezTo>
                  <a:close/>
                  <a:moveTo>
                    <a:pt x="264" y="0"/>
                  </a:moveTo>
                  <a:cubicBezTo>
                    <a:pt x="202" y="3"/>
                    <a:pt x="147" y="33"/>
                    <a:pt x="92" y="85"/>
                  </a:cubicBezTo>
                  <a:cubicBezTo>
                    <a:pt x="39" y="137"/>
                    <a:pt x="10" y="192"/>
                    <a:pt x="4" y="251"/>
                  </a:cubicBezTo>
                  <a:cubicBezTo>
                    <a:pt x="0" y="310"/>
                    <a:pt x="23" y="365"/>
                    <a:pt x="69" y="414"/>
                  </a:cubicBezTo>
                  <a:cubicBezTo>
                    <a:pt x="114" y="460"/>
                    <a:pt x="167" y="483"/>
                    <a:pt x="229" y="483"/>
                  </a:cubicBezTo>
                  <a:cubicBezTo>
                    <a:pt x="287" y="479"/>
                    <a:pt x="343" y="453"/>
                    <a:pt x="398" y="401"/>
                  </a:cubicBezTo>
                  <a:cubicBezTo>
                    <a:pt x="454" y="349"/>
                    <a:pt x="483" y="290"/>
                    <a:pt x="486" y="232"/>
                  </a:cubicBezTo>
                  <a:cubicBezTo>
                    <a:pt x="489" y="173"/>
                    <a:pt x="470" y="117"/>
                    <a:pt x="424" y="72"/>
                  </a:cubicBezTo>
                  <a:cubicBezTo>
                    <a:pt x="375" y="23"/>
                    <a:pt x="323" y="0"/>
                    <a:pt x="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436155" y="3631863"/>
              <a:ext cx="124945" cy="124222"/>
            </a:xfrm>
            <a:custGeom>
              <a:avLst/>
              <a:gdLst/>
              <a:ahLst/>
              <a:cxnLst/>
              <a:rect l="l" t="t" r="r" b="b"/>
              <a:pathLst>
                <a:path w="519" h="516" extrusionOk="0">
                  <a:moveTo>
                    <a:pt x="447" y="72"/>
                  </a:moveTo>
                  <a:lnTo>
                    <a:pt x="340" y="297"/>
                  </a:lnTo>
                  <a:lnTo>
                    <a:pt x="219" y="173"/>
                  </a:lnTo>
                  <a:lnTo>
                    <a:pt x="447" y="72"/>
                  </a:lnTo>
                  <a:close/>
                  <a:moveTo>
                    <a:pt x="470" y="0"/>
                  </a:moveTo>
                  <a:lnTo>
                    <a:pt x="1" y="199"/>
                  </a:lnTo>
                  <a:lnTo>
                    <a:pt x="49" y="248"/>
                  </a:lnTo>
                  <a:lnTo>
                    <a:pt x="167" y="196"/>
                  </a:lnTo>
                  <a:lnTo>
                    <a:pt x="314" y="349"/>
                  </a:lnTo>
                  <a:lnTo>
                    <a:pt x="258" y="467"/>
                  </a:lnTo>
                  <a:lnTo>
                    <a:pt x="304" y="516"/>
                  </a:lnTo>
                  <a:lnTo>
                    <a:pt x="519" y="53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520894" y="3688435"/>
              <a:ext cx="121093" cy="90518"/>
            </a:xfrm>
            <a:custGeom>
              <a:avLst/>
              <a:gdLst/>
              <a:ahLst/>
              <a:cxnLst/>
              <a:rect l="l" t="t" r="r" b="b"/>
              <a:pathLst>
                <a:path w="503" h="376" extrusionOk="0">
                  <a:moveTo>
                    <a:pt x="350" y="82"/>
                  </a:moveTo>
                  <a:lnTo>
                    <a:pt x="405" y="140"/>
                  </a:lnTo>
                  <a:cubicBezTo>
                    <a:pt x="425" y="160"/>
                    <a:pt x="434" y="183"/>
                    <a:pt x="438" y="206"/>
                  </a:cubicBezTo>
                  <a:cubicBezTo>
                    <a:pt x="438" y="228"/>
                    <a:pt x="425" y="251"/>
                    <a:pt x="405" y="271"/>
                  </a:cubicBezTo>
                  <a:cubicBezTo>
                    <a:pt x="388" y="288"/>
                    <a:pt x="368" y="297"/>
                    <a:pt x="348" y="297"/>
                  </a:cubicBezTo>
                  <a:cubicBezTo>
                    <a:pt x="346" y="297"/>
                    <a:pt x="343" y="297"/>
                    <a:pt x="340" y="297"/>
                  </a:cubicBezTo>
                  <a:cubicBezTo>
                    <a:pt x="317" y="297"/>
                    <a:pt x="297" y="287"/>
                    <a:pt x="275" y="264"/>
                  </a:cubicBezTo>
                  <a:lnTo>
                    <a:pt x="219" y="206"/>
                  </a:lnTo>
                  <a:lnTo>
                    <a:pt x="350" y="82"/>
                  </a:lnTo>
                  <a:close/>
                  <a:moveTo>
                    <a:pt x="343" y="0"/>
                  </a:moveTo>
                  <a:lnTo>
                    <a:pt x="1" y="329"/>
                  </a:lnTo>
                  <a:lnTo>
                    <a:pt x="43" y="375"/>
                  </a:lnTo>
                  <a:lnTo>
                    <a:pt x="183" y="241"/>
                  </a:lnTo>
                  <a:lnTo>
                    <a:pt x="239" y="300"/>
                  </a:lnTo>
                  <a:cubicBezTo>
                    <a:pt x="275" y="339"/>
                    <a:pt x="310" y="359"/>
                    <a:pt x="346" y="362"/>
                  </a:cubicBezTo>
                  <a:cubicBezTo>
                    <a:pt x="350" y="362"/>
                    <a:pt x="354" y="363"/>
                    <a:pt x="358" y="363"/>
                  </a:cubicBezTo>
                  <a:cubicBezTo>
                    <a:pt x="392" y="363"/>
                    <a:pt x="422" y="349"/>
                    <a:pt x="454" y="320"/>
                  </a:cubicBezTo>
                  <a:cubicBezTo>
                    <a:pt x="486" y="287"/>
                    <a:pt x="503" y="251"/>
                    <a:pt x="500" y="215"/>
                  </a:cubicBezTo>
                  <a:cubicBezTo>
                    <a:pt x="500" y="179"/>
                    <a:pt x="480" y="140"/>
                    <a:pt x="444" y="104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72311" y="3327338"/>
              <a:ext cx="605467" cy="627368"/>
            </a:xfrm>
            <a:custGeom>
              <a:avLst/>
              <a:gdLst/>
              <a:ahLst/>
              <a:cxnLst/>
              <a:rect l="l" t="t" r="r" b="b"/>
              <a:pathLst>
                <a:path w="2515" h="2606" extrusionOk="0">
                  <a:moveTo>
                    <a:pt x="860" y="41"/>
                  </a:moveTo>
                  <a:cubicBezTo>
                    <a:pt x="928" y="41"/>
                    <a:pt x="1001" y="74"/>
                    <a:pt x="1074" y="131"/>
                  </a:cubicBezTo>
                  <a:cubicBezTo>
                    <a:pt x="1211" y="251"/>
                    <a:pt x="2189" y="1435"/>
                    <a:pt x="2326" y="1598"/>
                  </a:cubicBezTo>
                  <a:cubicBezTo>
                    <a:pt x="2489" y="1800"/>
                    <a:pt x="2459" y="1882"/>
                    <a:pt x="2365" y="1950"/>
                  </a:cubicBezTo>
                  <a:cubicBezTo>
                    <a:pt x="2339" y="1979"/>
                    <a:pt x="2296" y="2019"/>
                    <a:pt x="2257" y="2061"/>
                  </a:cubicBezTo>
                  <a:cubicBezTo>
                    <a:pt x="2150" y="2169"/>
                    <a:pt x="2013" y="2306"/>
                    <a:pt x="1807" y="2426"/>
                  </a:cubicBezTo>
                  <a:cubicBezTo>
                    <a:pt x="1781" y="2452"/>
                    <a:pt x="1742" y="2469"/>
                    <a:pt x="1713" y="2495"/>
                  </a:cubicBezTo>
                  <a:cubicBezTo>
                    <a:pt x="1639" y="2540"/>
                    <a:pt x="1594" y="2568"/>
                    <a:pt x="1550" y="2568"/>
                  </a:cubicBezTo>
                  <a:cubicBezTo>
                    <a:pt x="1488" y="2568"/>
                    <a:pt x="1427" y="2513"/>
                    <a:pt x="1292" y="2371"/>
                  </a:cubicBezTo>
                  <a:cubicBezTo>
                    <a:pt x="1022" y="2074"/>
                    <a:pt x="151" y="946"/>
                    <a:pt x="138" y="933"/>
                  </a:cubicBezTo>
                  <a:cubicBezTo>
                    <a:pt x="69" y="851"/>
                    <a:pt x="30" y="727"/>
                    <a:pt x="138" y="594"/>
                  </a:cubicBezTo>
                  <a:cubicBezTo>
                    <a:pt x="246" y="470"/>
                    <a:pt x="640" y="157"/>
                    <a:pt x="735" y="88"/>
                  </a:cubicBezTo>
                  <a:cubicBezTo>
                    <a:pt x="773" y="56"/>
                    <a:pt x="815" y="41"/>
                    <a:pt x="860" y="41"/>
                  </a:cubicBezTo>
                  <a:close/>
                  <a:moveTo>
                    <a:pt x="868" y="0"/>
                  </a:moveTo>
                  <a:cubicBezTo>
                    <a:pt x="811" y="0"/>
                    <a:pt x="755" y="21"/>
                    <a:pt x="709" y="62"/>
                  </a:cubicBezTo>
                  <a:cubicBezTo>
                    <a:pt x="627" y="118"/>
                    <a:pt x="219" y="444"/>
                    <a:pt x="112" y="564"/>
                  </a:cubicBezTo>
                  <a:cubicBezTo>
                    <a:pt x="1" y="688"/>
                    <a:pt x="1" y="822"/>
                    <a:pt x="112" y="959"/>
                  </a:cubicBezTo>
                  <a:cubicBezTo>
                    <a:pt x="112" y="972"/>
                    <a:pt x="992" y="2100"/>
                    <a:pt x="1266" y="2400"/>
                  </a:cubicBezTo>
                  <a:cubicBezTo>
                    <a:pt x="1400" y="2534"/>
                    <a:pt x="1468" y="2589"/>
                    <a:pt x="1524" y="2602"/>
                  </a:cubicBezTo>
                  <a:cubicBezTo>
                    <a:pt x="1535" y="2604"/>
                    <a:pt x="1546" y="2605"/>
                    <a:pt x="1557" y="2605"/>
                  </a:cubicBezTo>
                  <a:cubicBezTo>
                    <a:pt x="1611" y="2605"/>
                    <a:pt x="1660" y="2578"/>
                    <a:pt x="1742" y="2521"/>
                  </a:cubicBezTo>
                  <a:cubicBezTo>
                    <a:pt x="1768" y="2508"/>
                    <a:pt x="1794" y="2482"/>
                    <a:pt x="1837" y="2469"/>
                  </a:cubicBezTo>
                  <a:cubicBezTo>
                    <a:pt x="2039" y="2332"/>
                    <a:pt x="2176" y="2195"/>
                    <a:pt x="2283" y="2087"/>
                  </a:cubicBezTo>
                  <a:cubicBezTo>
                    <a:pt x="2326" y="2045"/>
                    <a:pt x="2365" y="2019"/>
                    <a:pt x="2394" y="1992"/>
                  </a:cubicBezTo>
                  <a:cubicBezTo>
                    <a:pt x="2515" y="1882"/>
                    <a:pt x="2515" y="1761"/>
                    <a:pt x="2365" y="1585"/>
                  </a:cubicBezTo>
                  <a:cubicBezTo>
                    <a:pt x="2231" y="1409"/>
                    <a:pt x="1237" y="212"/>
                    <a:pt x="1090" y="105"/>
                  </a:cubicBezTo>
                  <a:cubicBezTo>
                    <a:pt x="1020" y="35"/>
                    <a:pt x="942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42073" y="3250305"/>
              <a:ext cx="830802" cy="850053"/>
            </a:xfrm>
            <a:custGeom>
              <a:avLst/>
              <a:gdLst/>
              <a:ahLst/>
              <a:cxnLst/>
              <a:rect l="l" t="t" r="r" b="b"/>
              <a:pathLst>
                <a:path w="3451" h="3531" extrusionOk="0">
                  <a:moveTo>
                    <a:pt x="1250" y="1"/>
                  </a:moveTo>
                  <a:lnTo>
                    <a:pt x="1250" y="1"/>
                  </a:lnTo>
                  <a:cubicBezTo>
                    <a:pt x="1194" y="17"/>
                    <a:pt x="1142" y="43"/>
                    <a:pt x="1087" y="82"/>
                  </a:cubicBezTo>
                  <a:cubicBezTo>
                    <a:pt x="937" y="193"/>
                    <a:pt x="327" y="682"/>
                    <a:pt x="164" y="858"/>
                  </a:cubicBezTo>
                  <a:cubicBezTo>
                    <a:pt x="1" y="1047"/>
                    <a:pt x="27" y="1253"/>
                    <a:pt x="164" y="1429"/>
                  </a:cubicBezTo>
                  <a:cubicBezTo>
                    <a:pt x="164" y="1429"/>
                    <a:pt x="1142" y="2733"/>
                    <a:pt x="1576" y="3209"/>
                  </a:cubicBezTo>
                  <a:cubicBezTo>
                    <a:pt x="1799" y="3439"/>
                    <a:pt x="1901" y="3530"/>
                    <a:pt x="2001" y="3530"/>
                  </a:cubicBezTo>
                  <a:cubicBezTo>
                    <a:pt x="2101" y="3530"/>
                    <a:pt x="2200" y="3439"/>
                    <a:pt x="2417" y="3304"/>
                  </a:cubicBezTo>
                  <a:cubicBezTo>
                    <a:pt x="2867" y="3033"/>
                    <a:pt x="3111" y="2720"/>
                    <a:pt x="3287" y="2570"/>
                  </a:cubicBezTo>
                  <a:cubicBezTo>
                    <a:pt x="3424" y="2462"/>
                    <a:pt x="3450" y="2339"/>
                    <a:pt x="3356" y="2176"/>
                  </a:cubicBezTo>
                  <a:lnTo>
                    <a:pt x="3356" y="2176"/>
                  </a:lnTo>
                  <a:cubicBezTo>
                    <a:pt x="3343" y="2218"/>
                    <a:pt x="3300" y="2270"/>
                    <a:pt x="3245" y="2312"/>
                  </a:cubicBezTo>
                  <a:cubicBezTo>
                    <a:pt x="3082" y="2446"/>
                    <a:pt x="2867" y="2733"/>
                    <a:pt x="2459" y="2978"/>
                  </a:cubicBezTo>
                  <a:cubicBezTo>
                    <a:pt x="2262" y="3106"/>
                    <a:pt x="2170" y="3191"/>
                    <a:pt x="2076" y="3191"/>
                  </a:cubicBezTo>
                  <a:cubicBezTo>
                    <a:pt x="1982" y="3191"/>
                    <a:pt x="1887" y="3106"/>
                    <a:pt x="1683" y="2896"/>
                  </a:cubicBezTo>
                  <a:cubicBezTo>
                    <a:pt x="1289" y="2462"/>
                    <a:pt x="379" y="1266"/>
                    <a:pt x="379" y="1266"/>
                  </a:cubicBezTo>
                  <a:cubicBezTo>
                    <a:pt x="258" y="1103"/>
                    <a:pt x="245" y="914"/>
                    <a:pt x="392" y="734"/>
                  </a:cubicBezTo>
                  <a:cubicBezTo>
                    <a:pt x="542" y="571"/>
                    <a:pt x="1100" y="125"/>
                    <a:pt x="1236" y="17"/>
                  </a:cubicBezTo>
                  <a:cubicBezTo>
                    <a:pt x="1236" y="17"/>
                    <a:pt x="1250" y="17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3"/>
          <p:cNvGrpSpPr/>
          <p:nvPr/>
        </p:nvGrpSpPr>
        <p:grpSpPr>
          <a:xfrm rot="-4965977">
            <a:off x="407422" y="1919767"/>
            <a:ext cx="1128536" cy="1151329"/>
            <a:chOff x="42073" y="3249582"/>
            <a:chExt cx="833932" cy="850775"/>
          </a:xfrm>
        </p:grpSpPr>
        <p:sp>
          <p:nvSpPr>
            <p:cNvPr id="741" name="Google Shape;741;p33"/>
            <p:cNvSpPr/>
            <p:nvPr/>
          </p:nvSpPr>
          <p:spPr>
            <a:xfrm>
              <a:off x="42073" y="3249582"/>
              <a:ext cx="833932" cy="850775"/>
            </a:xfrm>
            <a:custGeom>
              <a:avLst/>
              <a:gdLst/>
              <a:ahLst/>
              <a:cxnLst/>
              <a:rect l="l" t="t" r="r" b="b"/>
              <a:pathLst>
                <a:path w="3464" h="3534" extrusionOk="0">
                  <a:moveTo>
                    <a:pt x="1318" y="1"/>
                  </a:moveTo>
                  <a:cubicBezTo>
                    <a:pt x="1233" y="1"/>
                    <a:pt x="1154" y="31"/>
                    <a:pt x="1087" y="85"/>
                  </a:cubicBezTo>
                  <a:cubicBezTo>
                    <a:pt x="937" y="196"/>
                    <a:pt x="327" y="685"/>
                    <a:pt x="164" y="861"/>
                  </a:cubicBezTo>
                  <a:cubicBezTo>
                    <a:pt x="1" y="1050"/>
                    <a:pt x="27" y="1256"/>
                    <a:pt x="164" y="1432"/>
                  </a:cubicBezTo>
                  <a:cubicBezTo>
                    <a:pt x="164" y="1432"/>
                    <a:pt x="1142" y="2736"/>
                    <a:pt x="1576" y="3212"/>
                  </a:cubicBezTo>
                  <a:cubicBezTo>
                    <a:pt x="1799" y="3442"/>
                    <a:pt x="1901" y="3533"/>
                    <a:pt x="2001" y="3533"/>
                  </a:cubicBezTo>
                  <a:cubicBezTo>
                    <a:pt x="2101" y="3533"/>
                    <a:pt x="2200" y="3442"/>
                    <a:pt x="2417" y="3307"/>
                  </a:cubicBezTo>
                  <a:cubicBezTo>
                    <a:pt x="2867" y="3036"/>
                    <a:pt x="3111" y="2723"/>
                    <a:pt x="3287" y="2573"/>
                  </a:cubicBezTo>
                  <a:cubicBezTo>
                    <a:pt x="3463" y="2423"/>
                    <a:pt x="3450" y="2273"/>
                    <a:pt x="3232" y="1989"/>
                  </a:cubicBezTo>
                  <a:cubicBezTo>
                    <a:pt x="3000" y="1703"/>
                    <a:pt x="1859" y="330"/>
                    <a:pt x="1644" y="141"/>
                  </a:cubicBezTo>
                  <a:cubicBezTo>
                    <a:pt x="1532" y="44"/>
                    <a:pt x="1420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82326" y="3448908"/>
              <a:ext cx="126631" cy="113389"/>
            </a:xfrm>
            <a:custGeom>
              <a:avLst/>
              <a:gdLst/>
              <a:ahLst/>
              <a:cxnLst/>
              <a:rect l="l" t="t" r="r" b="b"/>
              <a:pathLst>
                <a:path w="526" h="471" extrusionOk="0">
                  <a:moveTo>
                    <a:pt x="322" y="0"/>
                  </a:moveTo>
                  <a:cubicBezTo>
                    <a:pt x="289" y="0"/>
                    <a:pt x="261" y="11"/>
                    <a:pt x="232" y="37"/>
                  </a:cubicBezTo>
                  <a:cubicBezTo>
                    <a:pt x="206" y="63"/>
                    <a:pt x="196" y="92"/>
                    <a:pt x="196" y="121"/>
                  </a:cubicBezTo>
                  <a:cubicBezTo>
                    <a:pt x="196" y="151"/>
                    <a:pt x="209" y="187"/>
                    <a:pt x="235" y="226"/>
                  </a:cubicBezTo>
                  <a:lnTo>
                    <a:pt x="258" y="258"/>
                  </a:lnTo>
                  <a:cubicBezTo>
                    <a:pt x="274" y="288"/>
                    <a:pt x="284" y="310"/>
                    <a:pt x="284" y="330"/>
                  </a:cubicBezTo>
                  <a:cubicBezTo>
                    <a:pt x="284" y="350"/>
                    <a:pt x="278" y="369"/>
                    <a:pt x="258" y="385"/>
                  </a:cubicBezTo>
                  <a:cubicBezTo>
                    <a:pt x="245" y="398"/>
                    <a:pt x="228" y="407"/>
                    <a:pt x="209" y="407"/>
                  </a:cubicBezTo>
                  <a:cubicBezTo>
                    <a:pt x="204" y="407"/>
                    <a:pt x="198" y="406"/>
                    <a:pt x="193" y="405"/>
                  </a:cubicBezTo>
                  <a:cubicBezTo>
                    <a:pt x="170" y="402"/>
                    <a:pt x="144" y="385"/>
                    <a:pt x="121" y="359"/>
                  </a:cubicBezTo>
                  <a:cubicBezTo>
                    <a:pt x="102" y="343"/>
                    <a:pt x="89" y="323"/>
                    <a:pt x="75" y="297"/>
                  </a:cubicBezTo>
                  <a:cubicBezTo>
                    <a:pt x="66" y="275"/>
                    <a:pt x="56" y="248"/>
                    <a:pt x="46" y="219"/>
                  </a:cubicBezTo>
                  <a:lnTo>
                    <a:pt x="0" y="268"/>
                  </a:lnTo>
                  <a:cubicBezTo>
                    <a:pt x="10" y="294"/>
                    <a:pt x="23" y="317"/>
                    <a:pt x="36" y="340"/>
                  </a:cubicBezTo>
                  <a:cubicBezTo>
                    <a:pt x="53" y="359"/>
                    <a:pt x="66" y="379"/>
                    <a:pt x="82" y="395"/>
                  </a:cubicBezTo>
                  <a:cubicBezTo>
                    <a:pt x="124" y="438"/>
                    <a:pt x="163" y="464"/>
                    <a:pt x="203" y="470"/>
                  </a:cubicBezTo>
                  <a:cubicBezTo>
                    <a:pt x="207" y="471"/>
                    <a:pt x="210" y="471"/>
                    <a:pt x="214" y="471"/>
                  </a:cubicBezTo>
                  <a:cubicBezTo>
                    <a:pt x="249" y="471"/>
                    <a:pt x="281" y="457"/>
                    <a:pt x="310" y="431"/>
                  </a:cubicBezTo>
                  <a:cubicBezTo>
                    <a:pt x="336" y="402"/>
                    <a:pt x="353" y="372"/>
                    <a:pt x="353" y="340"/>
                  </a:cubicBezTo>
                  <a:cubicBezTo>
                    <a:pt x="353" y="307"/>
                    <a:pt x="340" y="271"/>
                    <a:pt x="313" y="232"/>
                  </a:cubicBezTo>
                  <a:lnTo>
                    <a:pt x="291" y="196"/>
                  </a:lnTo>
                  <a:cubicBezTo>
                    <a:pt x="271" y="167"/>
                    <a:pt x="261" y="144"/>
                    <a:pt x="261" y="128"/>
                  </a:cubicBezTo>
                  <a:cubicBezTo>
                    <a:pt x="261" y="112"/>
                    <a:pt x="268" y="95"/>
                    <a:pt x="281" y="82"/>
                  </a:cubicBezTo>
                  <a:cubicBezTo>
                    <a:pt x="297" y="66"/>
                    <a:pt x="314" y="59"/>
                    <a:pt x="332" y="59"/>
                  </a:cubicBezTo>
                  <a:cubicBezTo>
                    <a:pt x="336" y="59"/>
                    <a:pt x="339" y="59"/>
                    <a:pt x="343" y="59"/>
                  </a:cubicBezTo>
                  <a:cubicBezTo>
                    <a:pt x="366" y="66"/>
                    <a:pt x="392" y="79"/>
                    <a:pt x="415" y="105"/>
                  </a:cubicBezTo>
                  <a:cubicBezTo>
                    <a:pt x="428" y="121"/>
                    <a:pt x="441" y="138"/>
                    <a:pt x="450" y="157"/>
                  </a:cubicBezTo>
                  <a:cubicBezTo>
                    <a:pt x="463" y="177"/>
                    <a:pt x="473" y="200"/>
                    <a:pt x="480" y="226"/>
                  </a:cubicBezTo>
                  <a:lnTo>
                    <a:pt x="525" y="180"/>
                  </a:lnTo>
                  <a:cubicBezTo>
                    <a:pt x="516" y="157"/>
                    <a:pt x="503" y="138"/>
                    <a:pt x="490" y="118"/>
                  </a:cubicBezTo>
                  <a:cubicBezTo>
                    <a:pt x="477" y="99"/>
                    <a:pt x="463" y="79"/>
                    <a:pt x="447" y="63"/>
                  </a:cubicBezTo>
                  <a:cubicBezTo>
                    <a:pt x="411" y="27"/>
                    <a:pt x="375" y="4"/>
                    <a:pt x="336" y="1"/>
                  </a:cubicBezTo>
                  <a:cubicBezTo>
                    <a:pt x="332" y="0"/>
                    <a:pt x="327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366342" y="3528349"/>
              <a:ext cx="117964" cy="116277"/>
            </a:xfrm>
            <a:custGeom>
              <a:avLst/>
              <a:gdLst/>
              <a:ahLst/>
              <a:cxnLst/>
              <a:rect l="l" t="t" r="r" b="b"/>
              <a:pathLst>
                <a:path w="490" h="483" extrusionOk="0">
                  <a:moveTo>
                    <a:pt x="283" y="61"/>
                  </a:moveTo>
                  <a:cubicBezTo>
                    <a:pt x="321" y="61"/>
                    <a:pt x="356" y="75"/>
                    <a:pt x="385" y="108"/>
                  </a:cubicBezTo>
                  <a:cubicBezTo>
                    <a:pt x="418" y="140"/>
                    <a:pt x="431" y="179"/>
                    <a:pt x="424" y="222"/>
                  </a:cubicBezTo>
                  <a:cubicBezTo>
                    <a:pt x="418" y="267"/>
                    <a:pt x="395" y="310"/>
                    <a:pt x="352" y="352"/>
                  </a:cubicBezTo>
                  <a:cubicBezTo>
                    <a:pt x="307" y="391"/>
                    <a:pt x="264" y="414"/>
                    <a:pt x="219" y="421"/>
                  </a:cubicBezTo>
                  <a:cubicBezTo>
                    <a:pt x="215" y="421"/>
                    <a:pt x="210" y="421"/>
                    <a:pt x="206" y="421"/>
                  </a:cubicBezTo>
                  <a:cubicBezTo>
                    <a:pt x="169" y="421"/>
                    <a:pt x="134" y="408"/>
                    <a:pt x="105" y="378"/>
                  </a:cubicBezTo>
                  <a:cubicBezTo>
                    <a:pt x="72" y="342"/>
                    <a:pt x="59" y="303"/>
                    <a:pt x="66" y="261"/>
                  </a:cubicBezTo>
                  <a:cubicBezTo>
                    <a:pt x="72" y="215"/>
                    <a:pt x="95" y="173"/>
                    <a:pt x="141" y="134"/>
                  </a:cubicBezTo>
                  <a:cubicBezTo>
                    <a:pt x="183" y="91"/>
                    <a:pt x="225" y="68"/>
                    <a:pt x="271" y="62"/>
                  </a:cubicBezTo>
                  <a:cubicBezTo>
                    <a:pt x="275" y="62"/>
                    <a:pt x="279" y="61"/>
                    <a:pt x="283" y="61"/>
                  </a:cubicBezTo>
                  <a:close/>
                  <a:moveTo>
                    <a:pt x="264" y="0"/>
                  </a:moveTo>
                  <a:cubicBezTo>
                    <a:pt x="202" y="3"/>
                    <a:pt x="147" y="33"/>
                    <a:pt x="92" y="85"/>
                  </a:cubicBezTo>
                  <a:cubicBezTo>
                    <a:pt x="39" y="137"/>
                    <a:pt x="10" y="192"/>
                    <a:pt x="4" y="251"/>
                  </a:cubicBezTo>
                  <a:cubicBezTo>
                    <a:pt x="0" y="310"/>
                    <a:pt x="23" y="365"/>
                    <a:pt x="69" y="414"/>
                  </a:cubicBezTo>
                  <a:cubicBezTo>
                    <a:pt x="114" y="460"/>
                    <a:pt x="167" y="483"/>
                    <a:pt x="229" y="483"/>
                  </a:cubicBezTo>
                  <a:cubicBezTo>
                    <a:pt x="287" y="479"/>
                    <a:pt x="343" y="453"/>
                    <a:pt x="398" y="401"/>
                  </a:cubicBezTo>
                  <a:cubicBezTo>
                    <a:pt x="454" y="349"/>
                    <a:pt x="483" y="290"/>
                    <a:pt x="486" y="232"/>
                  </a:cubicBezTo>
                  <a:cubicBezTo>
                    <a:pt x="489" y="173"/>
                    <a:pt x="470" y="117"/>
                    <a:pt x="424" y="72"/>
                  </a:cubicBezTo>
                  <a:cubicBezTo>
                    <a:pt x="375" y="23"/>
                    <a:pt x="323" y="0"/>
                    <a:pt x="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436155" y="3631863"/>
              <a:ext cx="124945" cy="124222"/>
            </a:xfrm>
            <a:custGeom>
              <a:avLst/>
              <a:gdLst/>
              <a:ahLst/>
              <a:cxnLst/>
              <a:rect l="l" t="t" r="r" b="b"/>
              <a:pathLst>
                <a:path w="519" h="516" extrusionOk="0">
                  <a:moveTo>
                    <a:pt x="447" y="72"/>
                  </a:moveTo>
                  <a:lnTo>
                    <a:pt x="340" y="297"/>
                  </a:lnTo>
                  <a:lnTo>
                    <a:pt x="219" y="173"/>
                  </a:lnTo>
                  <a:lnTo>
                    <a:pt x="447" y="72"/>
                  </a:lnTo>
                  <a:close/>
                  <a:moveTo>
                    <a:pt x="470" y="0"/>
                  </a:moveTo>
                  <a:lnTo>
                    <a:pt x="1" y="199"/>
                  </a:lnTo>
                  <a:lnTo>
                    <a:pt x="49" y="248"/>
                  </a:lnTo>
                  <a:lnTo>
                    <a:pt x="167" y="196"/>
                  </a:lnTo>
                  <a:lnTo>
                    <a:pt x="314" y="349"/>
                  </a:lnTo>
                  <a:lnTo>
                    <a:pt x="258" y="467"/>
                  </a:lnTo>
                  <a:lnTo>
                    <a:pt x="304" y="516"/>
                  </a:lnTo>
                  <a:lnTo>
                    <a:pt x="519" y="53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520894" y="3688435"/>
              <a:ext cx="121093" cy="90518"/>
            </a:xfrm>
            <a:custGeom>
              <a:avLst/>
              <a:gdLst/>
              <a:ahLst/>
              <a:cxnLst/>
              <a:rect l="l" t="t" r="r" b="b"/>
              <a:pathLst>
                <a:path w="503" h="376" extrusionOk="0">
                  <a:moveTo>
                    <a:pt x="350" y="82"/>
                  </a:moveTo>
                  <a:lnTo>
                    <a:pt x="405" y="140"/>
                  </a:lnTo>
                  <a:cubicBezTo>
                    <a:pt x="425" y="160"/>
                    <a:pt x="434" y="183"/>
                    <a:pt x="438" y="206"/>
                  </a:cubicBezTo>
                  <a:cubicBezTo>
                    <a:pt x="438" y="228"/>
                    <a:pt x="425" y="251"/>
                    <a:pt x="405" y="271"/>
                  </a:cubicBezTo>
                  <a:cubicBezTo>
                    <a:pt x="388" y="288"/>
                    <a:pt x="368" y="297"/>
                    <a:pt x="348" y="297"/>
                  </a:cubicBezTo>
                  <a:cubicBezTo>
                    <a:pt x="346" y="297"/>
                    <a:pt x="343" y="297"/>
                    <a:pt x="340" y="297"/>
                  </a:cubicBezTo>
                  <a:cubicBezTo>
                    <a:pt x="317" y="297"/>
                    <a:pt x="297" y="287"/>
                    <a:pt x="275" y="264"/>
                  </a:cubicBezTo>
                  <a:lnTo>
                    <a:pt x="219" y="206"/>
                  </a:lnTo>
                  <a:lnTo>
                    <a:pt x="350" y="82"/>
                  </a:lnTo>
                  <a:close/>
                  <a:moveTo>
                    <a:pt x="343" y="0"/>
                  </a:moveTo>
                  <a:lnTo>
                    <a:pt x="1" y="329"/>
                  </a:lnTo>
                  <a:lnTo>
                    <a:pt x="43" y="375"/>
                  </a:lnTo>
                  <a:lnTo>
                    <a:pt x="183" y="241"/>
                  </a:lnTo>
                  <a:lnTo>
                    <a:pt x="239" y="300"/>
                  </a:lnTo>
                  <a:cubicBezTo>
                    <a:pt x="275" y="339"/>
                    <a:pt x="310" y="359"/>
                    <a:pt x="346" y="362"/>
                  </a:cubicBezTo>
                  <a:cubicBezTo>
                    <a:pt x="350" y="362"/>
                    <a:pt x="354" y="363"/>
                    <a:pt x="358" y="363"/>
                  </a:cubicBezTo>
                  <a:cubicBezTo>
                    <a:pt x="392" y="363"/>
                    <a:pt x="422" y="349"/>
                    <a:pt x="454" y="320"/>
                  </a:cubicBezTo>
                  <a:cubicBezTo>
                    <a:pt x="486" y="287"/>
                    <a:pt x="503" y="251"/>
                    <a:pt x="500" y="215"/>
                  </a:cubicBezTo>
                  <a:cubicBezTo>
                    <a:pt x="500" y="179"/>
                    <a:pt x="480" y="140"/>
                    <a:pt x="444" y="104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172311" y="3327338"/>
              <a:ext cx="605467" cy="627368"/>
            </a:xfrm>
            <a:custGeom>
              <a:avLst/>
              <a:gdLst/>
              <a:ahLst/>
              <a:cxnLst/>
              <a:rect l="l" t="t" r="r" b="b"/>
              <a:pathLst>
                <a:path w="2515" h="2606" extrusionOk="0">
                  <a:moveTo>
                    <a:pt x="860" y="41"/>
                  </a:moveTo>
                  <a:cubicBezTo>
                    <a:pt x="928" y="41"/>
                    <a:pt x="1001" y="74"/>
                    <a:pt x="1074" y="131"/>
                  </a:cubicBezTo>
                  <a:cubicBezTo>
                    <a:pt x="1211" y="251"/>
                    <a:pt x="2189" y="1435"/>
                    <a:pt x="2326" y="1598"/>
                  </a:cubicBezTo>
                  <a:cubicBezTo>
                    <a:pt x="2489" y="1800"/>
                    <a:pt x="2459" y="1882"/>
                    <a:pt x="2365" y="1950"/>
                  </a:cubicBezTo>
                  <a:cubicBezTo>
                    <a:pt x="2339" y="1979"/>
                    <a:pt x="2296" y="2019"/>
                    <a:pt x="2257" y="2061"/>
                  </a:cubicBezTo>
                  <a:cubicBezTo>
                    <a:pt x="2150" y="2169"/>
                    <a:pt x="2013" y="2306"/>
                    <a:pt x="1807" y="2426"/>
                  </a:cubicBezTo>
                  <a:cubicBezTo>
                    <a:pt x="1781" y="2452"/>
                    <a:pt x="1742" y="2469"/>
                    <a:pt x="1713" y="2495"/>
                  </a:cubicBezTo>
                  <a:cubicBezTo>
                    <a:pt x="1639" y="2540"/>
                    <a:pt x="1594" y="2568"/>
                    <a:pt x="1550" y="2568"/>
                  </a:cubicBezTo>
                  <a:cubicBezTo>
                    <a:pt x="1488" y="2568"/>
                    <a:pt x="1427" y="2513"/>
                    <a:pt x="1292" y="2371"/>
                  </a:cubicBezTo>
                  <a:cubicBezTo>
                    <a:pt x="1022" y="2074"/>
                    <a:pt x="151" y="946"/>
                    <a:pt x="138" y="933"/>
                  </a:cubicBezTo>
                  <a:cubicBezTo>
                    <a:pt x="69" y="851"/>
                    <a:pt x="30" y="727"/>
                    <a:pt x="138" y="594"/>
                  </a:cubicBezTo>
                  <a:cubicBezTo>
                    <a:pt x="246" y="470"/>
                    <a:pt x="640" y="157"/>
                    <a:pt x="735" y="88"/>
                  </a:cubicBezTo>
                  <a:cubicBezTo>
                    <a:pt x="773" y="56"/>
                    <a:pt x="815" y="41"/>
                    <a:pt x="860" y="41"/>
                  </a:cubicBezTo>
                  <a:close/>
                  <a:moveTo>
                    <a:pt x="868" y="0"/>
                  </a:moveTo>
                  <a:cubicBezTo>
                    <a:pt x="811" y="0"/>
                    <a:pt x="755" y="21"/>
                    <a:pt x="709" y="62"/>
                  </a:cubicBezTo>
                  <a:cubicBezTo>
                    <a:pt x="627" y="118"/>
                    <a:pt x="219" y="444"/>
                    <a:pt x="112" y="564"/>
                  </a:cubicBezTo>
                  <a:cubicBezTo>
                    <a:pt x="1" y="688"/>
                    <a:pt x="1" y="822"/>
                    <a:pt x="112" y="959"/>
                  </a:cubicBezTo>
                  <a:cubicBezTo>
                    <a:pt x="112" y="972"/>
                    <a:pt x="992" y="2100"/>
                    <a:pt x="1266" y="2400"/>
                  </a:cubicBezTo>
                  <a:cubicBezTo>
                    <a:pt x="1400" y="2534"/>
                    <a:pt x="1468" y="2589"/>
                    <a:pt x="1524" y="2602"/>
                  </a:cubicBezTo>
                  <a:cubicBezTo>
                    <a:pt x="1535" y="2604"/>
                    <a:pt x="1546" y="2605"/>
                    <a:pt x="1557" y="2605"/>
                  </a:cubicBezTo>
                  <a:cubicBezTo>
                    <a:pt x="1611" y="2605"/>
                    <a:pt x="1660" y="2578"/>
                    <a:pt x="1742" y="2521"/>
                  </a:cubicBezTo>
                  <a:cubicBezTo>
                    <a:pt x="1768" y="2508"/>
                    <a:pt x="1794" y="2482"/>
                    <a:pt x="1837" y="2469"/>
                  </a:cubicBezTo>
                  <a:cubicBezTo>
                    <a:pt x="2039" y="2332"/>
                    <a:pt x="2176" y="2195"/>
                    <a:pt x="2283" y="2087"/>
                  </a:cubicBezTo>
                  <a:cubicBezTo>
                    <a:pt x="2326" y="2045"/>
                    <a:pt x="2365" y="2019"/>
                    <a:pt x="2394" y="1992"/>
                  </a:cubicBezTo>
                  <a:cubicBezTo>
                    <a:pt x="2515" y="1882"/>
                    <a:pt x="2515" y="1761"/>
                    <a:pt x="2365" y="1585"/>
                  </a:cubicBezTo>
                  <a:cubicBezTo>
                    <a:pt x="2231" y="1409"/>
                    <a:pt x="1237" y="212"/>
                    <a:pt x="1090" y="105"/>
                  </a:cubicBezTo>
                  <a:cubicBezTo>
                    <a:pt x="1020" y="35"/>
                    <a:pt x="942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42073" y="3250305"/>
              <a:ext cx="830802" cy="850053"/>
            </a:xfrm>
            <a:custGeom>
              <a:avLst/>
              <a:gdLst/>
              <a:ahLst/>
              <a:cxnLst/>
              <a:rect l="l" t="t" r="r" b="b"/>
              <a:pathLst>
                <a:path w="3451" h="3531" extrusionOk="0">
                  <a:moveTo>
                    <a:pt x="1250" y="1"/>
                  </a:moveTo>
                  <a:lnTo>
                    <a:pt x="1250" y="1"/>
                  </a:lnTo>
                  <a:cubicBezTo>
                    <a:pt x="1194" y="17"/>
                    <a:pt x="1142" y="43"/>
                    <a:pt x="1087" y="82"/>
                  </a:cubicBezTo>
                  <a:cubicBezTo>
                    <a:pt x="937" y="193"/>
                    <a:pt x="327" y="682"/>
                    <a:pt x="164" y="858"/>
                  </a:cubicBezTo>
                  <a:cubicBezTo>
                    <a:pt x="1" y="1047"/>
                    <a:pt x="27" y="1253"/>
                    <a:pt x="164" y="1429"/>
                  </a:cubicBezTo>
                  <a:cubicBezTo>
                    <a:pt x="164" y="1429"/>
                    <a:pt x="1142" y="2733"/>
                    <a:pt x="1576" y="3209"/>
                  </a:cubicBezTo>
                  <a:cubicBezTo>
                    <a:pt x="1799" y="3439"/>
                    <a:pt x="1901" y="3530"/>
                    <a:pt x="2001" y="3530"/>
                  </a:cubicBezTo>
                  <a:cubicBezTo>
                    <a:pt x="2101" y="3530"/>
                    <a:pt x="2200" y="3439"/>
                    <a:pt x="2417" y="3304"/>
                  </a:cubicBezTo>
                  <a:cubicBezTo>
                    <a:pt x="2867" y="3033"/>
                    <a:pt x="3111" y="2720"/>
                    <a:pt x="3287" y="2570"/>
                  </a:cubicBezTo>
                  <a:cubicBezTo>
                    <a:pt x="3424" y="2462"/>
                    <a:pt x="3450" y="2339"/>
                    <a:pt x="3356" y="2176"/>
                  </a:cubicBezTo>
                  <a:lnTo>
                    <a:pt x="3356" y="2176"/>
                  </a:lnTo>
                  <a:cubicBezTo>
                    <a:pt x="3343" y="2218"/>
                    <a:pt x="3300" y="2270"/>
                    <a:pt x="3245" y="2312"/>
                  </a:cubicBezTo>
                  <a:cubicBezTo>
                    <a:pt x="3082" y="2446"/>
                    <a:pt x="2867" y="2733"/>
                    <a:pt x="2459" y="2978"/>
                  </a:cubicBezTo>
                  <a:cubicBezTo>
                    <a:pt x="2262" y="3106"/>
                    <a:pt x="2170" y="3191"/>
                    <a:pt x="2076" y="3191"/>
                  </a:cubicBezTo>
                  <a:cubicBezTo>
                    <a:pt x="1982" y="3191"/>
                    <a:pt x="1887" y="3106"/>
                    <a:pt x="1683" y="2896"/>
                  </a:cubicBezTo>
                  <a:cubicBezTo>
                    <a:pt x="1289" y="2462"/>
                    <a:pt x="379" y="1266"/>
                    <a:pt x="379" y="1266"/>
                  </a:cubicBezTo>
                  <a:cubicBezTo>
                    <a:pt x="258" y="1103"/>
                    <a:pt x="245" y="914"/>
                    <a:pt x="392" y="734"/>
                  </a:cubicBezTo>
                  <a:cubicBezTo>
                    <a:pt x="542" y="571"/>
                    <a:pt x="1100" y="125"/>
                    <a:pt x="1236" y="17"/>
                  </a:cubicBezTo>
                  <a:cubicBezTo>
                    <a:pt x="1236" y="17"/>
                    <a:pt x="1250" y="17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 rot="10800000">
            <a:off x="7329234" y="-561266"/>
            <a:ext cx="2826682" cy="3326588"/>
            <a:chOff x="-63950" y="446201"/>
            <a:chExt cx="4059575" cy="4777521"/>
          </a:xfrm>
        </p:grpSpPr>
        <p:sp>
          <p:nvSpPr>
            <p:cNvPr id="749" name="Google Shape;749;p33"/>
            <p:cNvSpPr/>
            <p:nvPr/>
          </p:nvSpPr>
          <p:spPr>
            <a:xfrm>
              <a:off x="-63950" y="1470724"/>
              <a:ext cx="3930540" cy="3752999"/>
            </a:xfrm>
            <a:custGeom>
              <a:avLst/>
              <a:gdLst/>
              <a:ahLst/>
              <a:cxnLst/>
              <a:rect l="l" t="t" r="r" b="b"/>
              <a:pathLst>
                <a:path w="16604" h="15854" extrusionOk="0">
                  <a:moveTo>
                    <a:pt x="9499" y="1"/>
                  </a:moveTo>
                  <a:cubicBezTo>
                    <a:pt x="8276" y="1"/>
                    <a:pt x="7203" y="653"/>
                    <a:pt x="6616" y="1618"/>
                  </a:cubicBezTo>
                  <a:cubicBezTo>
                    <a:pt x="6509" y="1794"/>
                    <a:pt x="6333" y="1888"/>
                    <a:pt x="6127" y="1888"/>
                  </a:cubicBezTo>
                  <a:cubicBezTo>
                    <a:pt x="5707" y="1888"/>
                    <a:pt x="5299" y="1957"/>
                    <a:pt x="4934" y="2107"/>
                  </a:cubicBezTo>
                  <a:cubicBezTo>
                    <a:pt x="4655" y="2212"/>
                    <a:pt x="4363" y="2261"/>
                    <a:pt x="4070" y="2261"/>
                  </a:cubicBezTo>
                  <a:cubicBezTo>
                    <a:pt x="3718" y="2261"/>
                    <a:pt x="3364" y="2191"/>
                    <a:pt x="3030" y="2065"/>
                  </a:cubicBezTo>
                  <a:cubicBezTo>
                    <a:pt x="2772" y="1970"/>
                    <a:pt x="2501" y="1915"/>
                    <a:pt x="2215" y="1915"/>
                  </a:cubicBezTo>
                  <a:cubicBezTo>
                    <a:pt x="992" y="1915"/>
                    <a:pt x="1" y="2909"/>
                    <a:pt x="1" y="4132"/>
                  </a:cubicBezTo>
                  <a:cubicBezTo>
                    <a:pt x="1" y="4197"/>
                    <a:pt x="14" y="4278"/>
                    <a:pt x="14" y="4360"/>
                  </a:cubicBezTo>
                  <a:lnTo>
                    <a:pt x="1" y="4360"/>
                  </a:lnTo>
                  <a:lnTo>
                    <a:pt x="1" y="15840"/>
                  </a:lnTo>
                  <a:lnTo>
                    <a:pt x="11344" y="15840"/>
                  </a:lnTo>
                  <a:cubicBezTo>
                    <a:pt x="11399" y="15840"/>
                    <a:pt x="11442" y="15853"/>
                    <a:pt x="11494" y="15853"/>
                  </a:cubicBezTo>
                  <a:cubicBezTo>
                    <a:pt x="12746" y="15853"/>
                    <a:pt x="13789" y="15012"/>
                    <a:pt x="14132" y="13871"/>
                  </a:cubicBezTo>
                  <a:cubicBezTo>
                    <a:pt x="14197" y="13639"/>
                    <a:pt x="14389" y="13450"/>
                    <a:pt x="14634" y="13369"/>
                  </a:cubicBezTo>
                  <a:cubicBezTo>
                    <a:pt x="15775" y="13043"/>
                    <a:pt x="16603" y="11983"/>
                    <a:pt x="16603" y="10747"/>
                  </a:cubicBezTo>
                  <a:cubicBezTo>
                    <a:pt x="16603" y="9864"/>
                    <a:pt x="16196" y="9088"/>
                    <a:pt x="15557" y="8586"/>
                  </a:cubicBezTo>
                  <a:cubicBezTo>
                    <a:pt x="15162" y="8273"/>
                    <a:pt x="14931" y="7770"/>
                    <a:pt x="14931" y="7255"/>
                  </a:cubicBezTo>
                  <a:lnTo>
                    <a:pt x="14931" y="7242"/>
                  </a:lnTo>
                  <a:cubicBezTo>
                    <a:pt x="14931" y="5896"/>
                    <a:pt x="14252" y="4715"/>
                    <a:pt x="13206" y="4021"/>
                  </a:cubicBezTo>
                  <a:cubicBezTo>
                    <a:pt x="12991" y="3871"/>
                    <a:pt x="12867" y="3626"/>
                    <a:pt x="12867" y="3369"/>
                  </a:cubicBezTo>
                  <a:cubicBezTo>
                    <a:pt x="12867" y="1507"/>
                    <a:pt x="11360" y="1"/>
                    <a:pt x="9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3194400" y="2160493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3431625" y="1924093"/>
              <a:ext cx="150300" cy="15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3622691" y="2708928"/>
              <a:ext cx="93600" cy="93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1808029" y="1132243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3716300" y="3336075"/>
              <a:ext cx="150300" cy="15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2130854" y="1066193"/>
              <a:ext cx="93600" cy="93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3887625" y="350740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2022851" y="446201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713225" y="1635600"/>
            <a:ext cx="4286700" cy="18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8"/>
          <p:cNvGrpSpPr/>
          <p:nvPr/>
        </p:nvGrpSpPr>
        <p:grpSpPr>
          <a:xfrm rot="-9288329">
            <a:off x="3670841" y="-884389"/>
            <a:ext cx="2591998" cy="2117940"/>
            <a:chOff x="6102421" y="3354593"/>
            <a:chExt cx="603509" cy="493116"/>
          </a:xfrm>
        </p:grpSpPr>
        <p:sp>
          <p:nvSpPr>
            <p:cNvPr id="130" name="Google Shape;130;p8"/>
            <p:cNvSpPr/>
            <p:nvPr/>
          </p:nvSpPr>
          <p:spPr>
            <a:xfrm>
              <a:off x="6148648" y="3399412"/>
              <a:ext cx="557281" cy="448297"/>
            </a:xfrm>
            <a:custGeom>
              <a:avLst/>
              <a:gdLst/>
              <a:ahLst/>
              <a:cxnLst/>
              <a:rect l="l" t="t" r="r" b="b"/>
              <a:pathLst>
                <a:path w="19431" h="15631" extrusionOk="0">
                  <a:moveTo>
                    <a:pt x="6210" y="0"/>
                  </a:moveTo>
                  <a:cubicBezTo>
                    <a:pt x="4551" y="0"/>
                    <a:pt x="2875" y="1150"/>
                    <a:pt x="3330" y="2940"/>
                  </a:cubicBezTo>
                  <a:cubicBezTo>
                    <a:pt x="3969" y="5523"/>
                    <a:pt x="3398" y="6908"/>
                    <a:pt x="1824" y="7805"/>
                  </a:cubicBezTo>
                  <a:cubicBezTo>
                    <a:pt x="245" y="8689"/>
                    <a:pt x="1" y="10456"/>
                    <a:pt x="1660" y="11649"/>
                  </a:cubicBezTo>
                  <a:cubicBezTo>
                    <a:pt x="3317" y="12846"/>
                    <a:pt x="1537" y="15630"/>
                    <a:pt x="1537" y="15630"/>
                  </a:cubicBezTo>
                  <a:lnTo>
                    <a:pt x="19430" y="15630"/>
                  </a:lnTo>
                  <a:lnTo>
                    <a:pt x="19430" y="5617"/>
                  </a:lnTo>
                  <a:cubicBezTo>
                    <a:pt x="19430" y="5617"/>
                    <a:pt x="19147" y="5678"/>
                    <a:pt x="18742" y="5678"/>
                  </a:cubicBezTo>
                  <a:cubicBezTo>
                    <a:pt x="17962" y="5678"/>
                    <a:pt x="16733" y="5453"/>
                    <a:pt x="16222" y="4137"/>
                  </a:cubicBezTo>
                  <a:cubicBezTo>
                    <a:pt x="15557" y="2390"/>
                    <a:pt x="14860" y="1256"/>
                    <a:pt x="13448" y="1256"/>
                  </a:cubicBezTo>
                  <a:cubicBezTo>
                    <a:pt x="13246" y="1256"/>
                    <a:pt x="13031" y="1279"/>
                    <a:pt x="12798" y="1326"/>
                  </a:cubicBezTo>
                  <a:cubicBezTo>
                    <a:pt x="12067" y="1474"/>
                    <a:pt x="11361" y="1704"/>
                    <a:pt x="10615" y="1704"/>
                  </a:cubicBezTo>
                  <a:cubicBezTo>
                    <a:pt x="9865" y="1704"/>
                    <a:pt x="9075" y="1471"/>
                    <a:pt x="8182" y="687"/>
                  </a:cubicBezTo>
                  <a:cubicBezTo>
                    <a:pt x="7644" y="216"/>
                    <a:pt x="6929" y="0"/>
                    <a:pt x="6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6102421" y="3606796"/>
              <a:ext cx="33527" cy="33527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85" y="1"/>
                  </a:moveTo>
                  <a:cubicBezTo>
                    <a:pt x="272" y="1"/>
                    <a:pt x="1" y="272"/>
                    <a:pt x="1" y="585"/>
                  </a:cubicBezTo>
                  <a:cubicBezTo>
                    <a:pt x="1" y="911"/>
                    <a:pt x="272" y="1168"/>
                    <a:pt x="585" y="1168"/>
                  </a:cubicBezTo>
                  <a:cubicBezTo>
                    <a:pt x="911" y="1168"/>
                    <a:pt x="1168" y="911"/>
                    <a:pt x="1168" y="585"/>
                  </a:cubicBezTo>
                  <a:cubicBezTo>
                    <a:pt x="1168" y="272"/>
                    <a:pt x="911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6184990" y="3553206"/>
              <a:ext cx="13308" cy="13680"/>
            </a:xfrm>
            <a:custGeom>
              <a:avLst/>
              <a:gdLst/>
              <a:ahLst/>
              <a:cxnLst/>
              <a:rect l="l" t="t" r="r" b="b"/>
              <a:pathLst>
                <a:path w="464" h="477" extrusionOk="0">
                  <a:moveTo>
                    <a:pt x="232" y="0"/>
                  </a:moveTo>
                  <a:cubicBezTo>
                    <a:pt x="95" y="0"/>
                    <a:pt x="0" y="108"/>
                    <a:pt x="0" y="245"/>
                  </a:cubicBezTo>
                  <a:cubicBezTo>
                    <a:pt x="0" y="366"/>
                    <a:pt x="95" y="476"/>
                    <a:pt x="232" y="476"/>
                  </a:cubicBezTo>
                  <a:cubicBezTo>
                    <a:pt x="365" y="476"/>
                    <a:pt x="463" y="366"/>
                    <a:pt x="463" y="245"/>
                  </a:cubicBezTo>
                  <a:cubicBezTo>
                    <a:pt x="463" y="108"/>
                    <a:pt x="365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16739" y="3417136"/>
              <a:ext cx="15659" cy="15200"/>
            </a:xfrm>
            <a:custGeom>
              <a:avLst/>
              <a:gdLst/>
              <a:ahLst/>
              <a:cxnLst/>
              <a:rect l="l" t="t" r="r" b="b"/>
              <a:pathLst>
                <a:path w="546" h="530" extrusionOk="0">
                  <a:moveTo>
                    <a:pt x="271" y="1"/>
                  </a:moveTo>
                  <a:cubicBezTo>
                    <a:pt x="125" y="1"/>
                    <a:pt x="1" y="122"/>
                    <a:pt x="1" y="272"/>
                  </a:cubicBezTo>
                  <a:cubicBezTo>
                    <a:pt x="1" y="408"/>
                    <a:pt x="125" y="529"/>
                    <a:pt x="271" y="529"/>
                  </a:cubicBezTo>
                  <a:cubicBezTo>
                    <a:pt x="421" y="529"/>
                    <a:pt x="545" y="408"/>
                    <a:pt x="545" y="272"/>
                  </a:cubicBezTo>
                  <a:cubicBezTo>
                    <a:pt x="545" y="122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469766" y="3395368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8" y="0"/>
                  </a:moveTo>
                  <a:cubicBezTo>
                    <a:pt x="121" y="0"/>
                    <a:pt x="1" y="121"/>
                    <a:pt x="1" y="258"/>
                  </a:cubicBezTo>
                  <a:cubicBezTo>
                    <a:pt x="1" y="408"/>
                    <a:pt x="121" y="515"/>
                    <a:pt x="258" y="515"/>
                  </a:cubicBezTo>
                  <a:cubicBezTo>
                    <a:pt x="408" y="515"/>
                    <a:pt x="516" y="408"/>
                    <a:pt x="516" y="258"/>
                  </a:cubicBezTo>
                  <a:cubicBezTo>
                    <a:pt x="516" y="121"/>
                    <a:pt x="40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6466210" y="3430414"/>
              <a:ext cx="8633" cy="8547"/>
            </a:xfrm>
            <a:custGeom>
              <a:avLst/>
              <a:gdLst/>
              <a:ahLst/>
              <a:cxnLst/>
              <a:rect l="l" t="t" r="r" b="b"/>
              <a:pathLst>
                <a:path w="301" h="298" extrusionOk="0">
                  <a:moveTo>
                    <a:pt x="151" y="1"/>
                  </a:moveTo>
                  <a:cubicBezTo>
                    <a:pt x="69" y="1"/>
                    <a:pt x="1" y="66"/>
                    <a:pt x="1" y="148"/>
                  </a:cubicBezTo>
                  <a:cubicBezTo>
                    <a:pt x="1" y="229"/>
                    <a:pt x="69" y="298"/>
                    <a:pt x="151" y="298"/>
                  </a:cubicBezTo>
                  <a:cubicBezTo>
                    <a:pt x="232" y="298"/>
                    <a:pt x="301" y="229"/>
                    <a:pt x="301" y="148"/>
                  </a:cubicBezTo>
                  <a:cubicBezTo>
                    <a:pt x="301" y="66"/>
                    <a:pt x="232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6174493" y="3595860"/>
              <a:ext cx="10497" cy="10583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77" y="0"/>
                  </a:moveTo>
                  <a:cubicBezTo>
                    <a:pt x="82" y="0"/>
                    <a:pt x="1" y="82"/>
                    <a:pt x="1" y="176"/>
                  </a:cubicBezTo>
                  <a:cubicBezTo>
                    <a:pt x="1" y="287"/>
                    <a:pt x="82" y="369"/>
                    <a:pt x="177" y="369"/>
                  </a:cubicBezTo>
                  <a:cubicBezTo>
                    <a:pt x="284" y="369"/>
                    <a:pt x="366" y="287"/>
                    <a:pt x="366" y="176"/>
                  </a:cubicBezTo>
                  <a:cubicBezTo>
                    <a:pt x="366" y="82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6339854" y="3354593"/>
              <a:ext cx="21453" cy="21825"/>
            </a:xfrm>
            <a:custGeom>
              <a:avLst/>
              <a:gdLst/>
              <a:ahLst/>
              <a:cxnLst/>
              <a:rect l="l" t="t" r="r" b="b"/>
              <a:pathLst>
                <a:path w="748" h="761" extrusionOk="0">
                  <a:moveTo>
                    <a:pt x="366" y="1"/>
                  </a:moveTo>
                  <a:cubicBezTo>
                    <a:pt x="164" y="1"/>
                    <a:pt x="1" y="177"/>
                    <a:pt x="1" y="379"/>
                  </a:cubicBezTo>
                  <a:cubicBezTo>
                    <a:pt x="1" y="584"/>
                    <a:pt x="164" y="760"/>
                    <a:pt x="366" y="760"/>
                  </a:cubicBezTo>
                  <a:cubicBezTo>
                    <a:pt x="584" y="760"/>
                    <a:pt x="748" y="584"/>
                    <a:pt x="748" y="379"/>
                  </a:cubicBezTo>
                  <a:cubicBezTo>
                    <a:pt x="748" y="177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225049" y="3561706"/>
              <a:ext cx="6682" cy="6682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8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177"/>
                    <a:pt x="56" y="232"/>
                    <a:pt x="108" y="232"/>
                  </a:cubicBezTo>
                  <a:cubicBezTo>
                    <a:pt x="177" y="232"/>
                    <a:pt x="232" y="177"/>
                    <a:pt x="232" y="121"/>
                  </a:cubicBezTo>
                  <a:cubicBezTo>
                    <a:pt x="232" y="53"/>
                    <a:pt x="17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6626009" y="3474838"/>
              <a:ext cx="14053" cy="1405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09" y="1"/>
                    <a:pt x="1" y="108"/>
                    <a:pt x="1" y="245"/>
                  </a:cubicBezTo>
                  <a:cubicBezTo>
                    <a:pt x="1" y="379"/>
                    <a:pt x="109" y="490"/>
                    <a:pt x="245" y="490"/>
                  </a:cubicBezTo>
                  <a:cubicBezTo>
                    <a:pt x="379" y="490"/>
                    <a:pt x="490" y="379"/>
                    <a:pt x="490" y="245"/>
                  </a:cubicBezTo>
                  <a:cubicBezTo>
                    <a:pt x="490" y="108"/>
                    <a:pt x="379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6646228" y="3513755"/>
              <a:ext cx="22284" cy="22256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2" y="0"/>
                  </a:moveTo>
                  <a:cubicBezTo>
                    <a:pt x="176" y="0"/>
                    <a:pt x="0" y="176"/>
                    <a:pt x="0" y="381"/>
                  </a:cubicBezTo>
                  <a:cubicBezTo>
                    <a:pt x="0" y="600"/>
                    <a:pt x="176" y="776"/>
                    <a:pt x="382" y="776"/>
                  </a:cubicBezTo>
                  <a:cubicBezTo>
                    <a:pt x="600" y="776"/>
                    <a:pt x="776" y="600"/>
                    <a:pt x="776" y="381"/>
                  </a:cubicBezTo>
                  <a:cubicBezTo>
                    <a:pt x="776" y="176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601431" y="345763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50" y="1"/>
                  </a:moveTo>
                  <a:cubicBezTo>
                    <a:pt x="69" y="1"/>
                    <a:pt x="0" y="69"/>
                    <a:pt x="0" y="164"/>
                  </a:cubicBezTo>
                  <a:cubicBezTo>
                    <a:pt x="0" y="245"/>
                    <a:pt x="69" y="314"/>
                    <a:pt x="150" y="314"/>
                  </a:cubicBezTo>
                  <a:cubicBezTo>
                    <a:pt x="245" y="314"/>
                    <a:pt x="313" y="245"/>
                    <a:pt x="313" y="164"/>
                  </a:cubicBezTo>
                  <a:cubicBezTo>
                    <a:pt x="313" y="69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657155" y="3476702"/>
              <a:ext cx="5076" cy="5191"/>
            </a:xfrm>
            <a:custGeom>
              <a:avLst/>
              <a:gdLst/>
              <a:ahLst/>
              <a:cxnLst/>
              <a:rect l="l" t="t" r="r" b="b"/>
              <a:pathLst>
                <a:path w="177" h="181" extrusionOk="0">
                  <a:moveTo>
                    <a:pt x="95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38"/>
                    <a:pt x="40" y="180"/>
                    <a:pt x="95" y="180"/>
                  </a:cubicBezTo>
                  <a:cubicBezTo>
                    <a:pt x="138" y="180"/>
                    <a:pt x="177" y="138"/>
                    <a:pt x="177" y="82"/>
                  </a:cubicBezTo>
                  <a:cubicBezTo>
                    <a:pt x="177" y="43"/>
                    <a:pt x="138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713225" y="1552788"/>
            <a:ext cx="3404400" cy="11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1"/>
          </p:nvPr>
        </p:nvSpPr>
        <p:spPr>
          <a:xfrm>
            <a:off x="713225" y="2633115"/>
            <a:ext cx="3404400" cy="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9"/>
          <p:cNvGrpSpPr/>
          <p:nvPr/>
        </p:nvGrpSpPr>
        <p:grpSpPr>
          <a:xfrm>
            <a:off x="-1255387" y="-1068853"/>
            <a:ext cx="2625554" cy="2508891"/>
            <a:chOff x="-1255387" y="-1068853"/>
            <a:chExt cx="2625554" cy="2508891"/>
          </a:xfrm>
        </p:grpSpPr>
        <p:sp>
          <p:nvSpPr>
            <p:cNvPr id="148" name="Google Shape;148;p9"/>
            <p:cNvSpPr/>
            <p:nvPr/>
          </p:nvSpPr>
          <p:spPr>
            <a:xfrm rot="5400000">
              <a:off x="-1197055" y="-1127185"/>
              <a:ext cx="2508891" cy="2625554"/>
            </a:xfrm>
            <a:custGeom>
              <a:avLst/>
              <a:gdLst/>
              <a:ahLst/>
              <a:cxnLst/>
              <a:rect l="l" t="t" r="r" b="b"/>
              <a:pathLst>
                <a:path w="15527" h="16249" extrusionOk="0">
                  <a:moveTo>
                    <a:pt x="5840" y="1"/>
                  </a:moveTo>
                  <a:cubicBezTo>
                    <a:pt x="4333" y="1"/>
                    <a:pt x="3068" y="992"/>
                    <a:pt x="2635" y="2352"/>
                  </a:cubicBezTo>
                  <a:cubicBezTo>
                    <a:pt x="2556" y="2600"/>
                    <a:pt x="2326" y="2773"/>
                    <a:pt x="2078" y="2773"/>
                  </a:cubicBezTo>
                  <a:cubicBezTo>
                    <a:pt x="2069" y="2773"/>
                    <a:pt x="2060" y="2773"/>
                    <a:pt x="2051" y="2772"/>
                  </a:cubicBezTo>
                  <a:lnTo>
                    <a:pt x="2009" y="2772"/>
                  </a:lnTo>
                  <a:cubicBezTo>
                    <a:pt x="2001" y="2772"/>
                    <a:pt x="1993" y="2772"/>
                    <a:pt x="1985" y="2772"/>
                  </a:cubicBezTo>
                  <a:cubicBezTo>
                    <a:pt x="884" y="2772"/>
                    <a:pt x="0" y="3690"/>
                    <a:pt x="0" y="4797"/>
                  </a:cubicBezTo>
                  <a:lnTo>
                    <a:pt x="0" y="16235"/>
                  </a:lnTo>
                  <a:lnTo>
                    <a:pt x="11344" y="16235"/>
                  </a:lnTo>
                  <a:cubicBezTo>
                    <a:pt x="11396" y="16248"/>
                    <a:pt x="11438" y="16248"/>
                    <a:pt x="11494" y="16248"/>
                  </a:cubicBezTo>
                  <a:cubicBezTo>
                    <a:pt x="13013" y="16248"/>
                    <a:pt x="14236" y="15012"/>
                    <a:pt x="14236" y="13506"/>
                  </a:cubicBezTo>
                  <a:lnTo>
                    <a:pt x="14236" y="13490"/>
                  </a:lnTo>
                  <a:cubicBezTo>
                    <a:pt x="14236" y="13056"/>
                    <a:pt x="14373" y="12622"/>
                    <a:pt x="14656" y="12267"/>
                  </a:cubicBezTo>
                  <a:cubicBezTo>
                    <a:pt x="15201" y="11602"/>
                    <a:pt x="15527" y="10748"/>
                    <a:pt x="15527" y="9809"/>
                  </a:cubicBezTo>
                  <a:cubicBezTo>
                    <a:pt x="15527" y="8465"/>
                    <a:pt x="14836" y="7269"/>
                    <a:pt x="13789" y="6577"/>
                  </a:cubicBezTo>
                  <a:cubicBezTo>
                    <a:pt x="13639" y="6480"/>
                    <a:pt x="13558" y="6317"/>
                    <a:pt x="13558" y="6140"/>
                  </a:cubicBezTo>
                  <a:cubicBezTo>
                    <a:pt x="13558" y="4279"/>
                    <a:pt x="12048" y="2772"/>
                    <a:pt x="10189" y="2772"/>
                  </a:cubicBezTo>
                  <a:cubicBezTo>
                    <a:pt x="9632" y="2772"/>
                    <a:pt x="9130" y="2459"/>
                    <a:pt x="8911" y="1957"/>
                  </a:cubicBezTo>
                  <a:cubicBezTo>
                    <a:pt x="8367" y="803"/>
                    <a:pt x="7199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 rot="-8460540">
              <a:off x="1057246" y="526168"/>
              <a:ext cx="186428" cy="18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 rot="-8459723">
              <a:off x="1202414" y="832451"/>
              <a:ext cx="93425" cy="9342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rot="-8459289">
              <a:off x="1009793" y="778949"/>
              <a:ext cx="61003" cy="61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rot="-8459723">
              <a:off x="595807" y="1199641"/>
              <a:ext cx="93425" cy="9342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rot="-8459289">
              <a:off x="707460" y="1152251"/>
              <a:ext cx="61003" cy="61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 hasCustomPrompt="1"/>
          </p:nvPr>
        </p:nvSpPr>
        <p:spPr>
          <a:xfrm>
            <a:off x="1762325" y="637200"/>
            <a:ext cx="56193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9" name="Google Shape;159;p11"/>
          <p:cNvSpPr txBox="1">
            <a:spLocks noGrp="1"/>
          </p:cNvSpPr>
          <p:nvPr>
            <p:ph type="subTitle" idx="1"/>
          </p:nvPr>
        </p:nvSpPr>
        <p:spPr>
          <a:xfrm>
            <a:off x="1762325" y="2000600"/>
            <a:ext cx="5619300" cy="353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4239644" y="3562811"/>
            <a:ext cx="41910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"/>
          </p:nvPr>
        </p:nvSpPr>
        <p:spPr>
          <a:xfrm>
            <a:off x="4239625" y="880238"/>
            <a:ext cx="4191000" cy="27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4"/>
          <p:cNvGrpSpPr/>
          <p:nvPr/>
        </p:nvGrpSpPr>
        <p:grpSpPr>
          <a:xfrm rot="-2176394" flipH="1">
            <a:off x="708516" y="-1157776"/>
            <a:ext cx="2595164" cy="1994224"/>
            <a:chOff x="-1255387" y="-1068853"/>
            <a:chExt cx="2724262" cy="2508891"/>
          </a:xfrm>
        </p:grpSpPr>
        <p:sp>
          <p:nvSpPr>
            <p:cNvPr id="182" name="Google Shape;182;p14"/>
            <p:cNvSpPr/>
            <p:nvPr/>
          </p:nvSpPr>
          <p:spPr>
            <a:xfrm rot="5400000">
              <a:off x="-1197055" y="-1127185"/>
              <a:ext cx="2508891" cy="2625554"/>
            </a:xfrm>
            <a:custGeom>
              <a:avLst/>
              <a:gdLst/>
              <a:ahLst/>
              <a:cxnLst/>
              <a:rect l="l" t="t" r="r" b="b"/>
              <a:pathLst>
                <a:path w="15527" h="16249" extrusionOk="0">
                  <a:moveTo>
                    <a:pt x="5840" y="1"/>
                  </a:moveTo>
                  <a:cubicBezTo>
                    <a:pt x="4333" y="1"/>
                    <a:pt x="3068" y="992"/>
                    <a:pt x="2635" y="2352"/>
                  </a:cubicBezTo>
                  <a:cubicBezTo>
                    <a:pt x="2556" y="2600"/>
                    <a:pt x="2326" y="2773"/>
                    <a:pt x="2078" y="2773"/>
                  </a:cubicBezTo>
                  <a:cubicBezTo>
                    <a:pt x="2069" y="2773"/>
                    <a:pt x="2060" y="2773"/>
                    <a:pt x="2051" y="2772"/>
                  </a:cubicBezTo>
                  <a:lnTo>
                    <a:pt x="2009" y="2772"/>
                  </a:lnTo>
                  <a:cubicBezTo>
                    <a:pt x="2001" y="2772"/>
                    <a:pt x="1993" y="2772"/>
                    <a:pt x="1985" y="2772"/>
                  </a:cubicBezTo>
                  <a:cubicBezTo>
                    <a:pt x="884" y="2772"/>
                    <a:pt x="0" y="3690"/>
                    <a:pt x="0" y="4797"/>
                  </a:cubicBezTo>
                  <a:lnTo>
                    <a:pt x="0" y="16235"/>
                  </a:lnTo>
                  <a:lnTo>
                    <a:pt x="11344" y="16235"/>
                  </a:lnTo>
                  <a:cubicBezTo>
                    <a:pt x="11396" y="16248"/>
                    <a:pt x="11438" y="16248"/>
                    <a:pt x="11494" y="16248"/>
                  </a:cubicBezTo>
                  <a:cubicBezTo>
                    <a:pt x="13013" y="16248"/>
                    <a:pt x="14236" y="15012"/>
                    <a:pt x="14236" y="13506"/>
                  </a:cubicBezTo>
                  <a:lnTo>
                    <a:pt x="14236" y="13490"/>
                  </a:lnTo>
                  <a:cubicBezTo>
                    <a:pt x="14236" y="13056"/>
                    <a:pt x="14373" y="12622"/>
                    <a:pt x="14656" y="12267"/>
                  </a:cubicBezTo>
                  <a:cubicBezTo>
                    <a:pt x="15201" y="11602"/>
                    <a:pt x="15527" y="10748"/>
                    <a:pt x="15527" y="9809"/>
                  </a:cubicBezTo>
                  <a:cubicBezTo>
                    <a:pt x="15527" y="8465"/>
                    <a:pt x="14836" y="7269"/>
                    <a:pt x="13789" y="6577"/>
                  </a:cubicBezTo>
                  <a:cubicBezTo>
                    <a:pt x="13639" y="6480"/>
                    <a:pt x="13558" y="6317"/>
                    <a:pt x="13558" y="6140"/>
                  </a:cubicBezTo>
                  <a:cubicBezTo>
                    <a:pt x="13558" y="4279"/>
                    <a:pt x="12048" y="2772"/>
                    <a:pt x="10189" y="2772"/>
                  </a:cubicBezTo>
                  <a:cubicBezTo>
                    <a:pt x="9632" y="2772"/>
                    <a:pt x="9130" y="2459"/>
                    <a:pt x="8911" y="1957"/>
                  </a:cubicBezTo>
                  <a:cubicBezTo>
                    <a:pt x="8367" y="803"/>
                    <a:pt x="7199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8378619">
              <a:off x="1247763" y="403240"/>
              <a:ext cx="159836" cy="14974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rot="-8382045">
              <a:off x="1374904" y="662284"/>
              <a:ext cx="80244" cy="7496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 rot="-8459289">
              <a:off x="1213131" y="634560"/>
              <a:ext cx="61003" cy="61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8459723">
              <a:off x="595807" y="1199641"/>
              <a:ext cx="93425" cy="9342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8459289">
              <a:off x="707460" y="1152251"/>
              <a:ext cx="61003" cy="6100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 flipH="1">
            <a:off x="-1742375" y="-1449095"/>
            <a:ext cx="2982229" cy="3141689"/>
            <a:chOff x="7893425" y="-1449095"/>
            <a:chExt cx="2982229" cy="3141689"/>
          </a:xfrm>
        </p:grpSpPr>
        <p:sp>
          <p:nvSpPr>
            <p:cNvPr id="202" name="Google Shape;202;p17"/>
            <p:cNvSpPr/>
            <p:nvPr/>
          </p:nvSpPr>
          <p:spPr>
            <a:xfrm rot="9971542">
              <a:off x="8288838" y="-1202001"/>
              <a:ext cx="2347697" cy="2288082"/>
            </a:xfrm>
            <a:custGeom>
              <a:avLst/>
              <a:gdLst/>
              <a:ahLst/>
              <a:cxnLst/>
              <a:rect l="l" t="t" r="r" b="b"/>
              <a:pathLst>
                <a:path w="12799" h="12474" extrusionOk="0">
                  <a:moveTo>
                    <a:pt x="7533" y="1"/>
                  </a:moveTo>
                  <a:cubicBezTo>
                    <a:pt x="6600" y="1"/>
                    <a:pt x="5747" y="335"/>
                    <a:pt x="5084" y="883"/>
                  </a:cubicBezTo>
                  <a:cubicBezTo>
                    <a:pt x="4804" y="1112"/>
                    <a:pt x="4461" y="1225"/>
                    <a:pt x="4115" y="1225"/>
                  </a:cubicBezTo>
                  <a:cubicBezTo>
                    <a:pt x="3821" y="1225"/>
                    <a:pt x="3524" y="1143"/>
                    <a:pt x="3261" y="981"/>
                  </a:cubicBezTo>
                  <a:cubicBezTo>
                    <a:pt x="2935" y="762"/>
                    <a:pt x="2544" y="638"/>
                    <a:pt x="2120" y="638"/>
                  </a:cubicBezTo>
                  <a:cubicBezTo>
                    <a:pt x="953" y="638"/>
                    <a:pt x="1" y="1590"/>
                    <a:pt x="1" y="2758"/>
                  </a:cubicBezTo>
                  <a:cubicBezTo>
                    <a:pt x="1" y="2839"/>
                    <a:pt x="1" y="2921"/>
                    <a:pt x="17" y="2989"/>
                  </a:cubicBezTo>
                  <a:lnTo>
                    <a:pt x="1" y="2989"/>
                  </a:lnTo>
                  <a:lnTo>
                    <a:pt x="1" y="12474"/>
                  </a:lnTo>
                  <a:lnTo>
                    <a:pt x="9486" y="12474"/>
                  </a:lnTo>
                  <a:lnTo>
                    <a:pt x="9486" y="12418"/>
                  </a:lnTo>
                  <a:cubicBezTo>
                    <a:pt x="10777" y="12418"/>
                    <a:pt x="11820" y="11372"/>
                    <a:pt x="11820" y="10081"/>
                  </a:cubicBezTo>
                  <a:lnTo>
                    <a:pt x="11820" y="9986"/>
                  </a:lnTo>
                  <a:cubicBezTo>
                    <a:pt x="11807" y="9686"/>
                    <a:pt x="11902" y="9416"/>
                    <a:pt x="12094" y="9197"/>
                  </a:cubicBezTo>
                  <a:cubicBezTo>
                    <a:pt x="12541" y="8695"/>
                    <a:pt x="12798" y="8043"/>
                    <a:pt x="12798" y="7322"/>
                  </a:cubicBezTo>
                  <a:cubicBezTo>
                    <a:pt x="12798" y="6507"/>
                    <a:pt x="12472" y="5790"/>
                    <a:pt x="11931" y="5271"/>
                  </a:cubicBezTo>
                  <a:cubicBezTo>
                    <a:pt x="11576" y="4945"/>
                    <a:pt x="11400" y="4469"/>
                    <a:pt x="11413" y="3997"/>
                  </a:cubicBezTo>
                  <a:lnTo>
                    <a:pt x="11413" y="3684"/>
                  </a:lnTo>
                  <a:cubicBezTo>
                    <a:pt x="11318" y="1672"/>
                    <a:pt x="9662" y="55"/>
                    <a:pt x="7650" y="2"/>
                  </a:cubicBezTo>
                  <a:cubicBezTo>
                    <a:pt x="7611" y="1"/>
                    <a:pt x="7572" y="1"/>
                    <a:pt x="7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8131627" y="160050"/>
              <a:ext cx="140700" cy="14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 rot="10249858">
              <a:off x="8748938" y="1208776"/>
              <a:ext cx="163793" cy="16379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 rot="10244656">
              <a:off x="8625278" y="1080082"/>
              <a:ext cx="82069" cy="8206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rot="10244656">
              <a:off x="8719471" y="1604459"/>
              <a:ext cx="82069" cy="8206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8190425" y="363125"/>
              <a:ext cx="81900" cy="8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7893425" y="213000"/>
              <a:ext cx="34800" cy="34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17"/>
          <p:cNvGrpSpPr/>
          <p:nvPr/>
        </p:nvGrpSpPr>
        <p:grpSpPr>
          <a:xfrm flipH="1">
            <a:off x="7342167" y="3818150"/>
            <a:ext cx="2896562" cy="3382752"/>
            <a:chOff x="-1054525" y="3796325"/>
            <a:chExt cx="2896562" cy="3382752"/>
          </a:xfrm>
        </p:grpSpPr>
        <p:sp>
          <p:nvSpPr>
            <p:cNvPr id="210" name="Google Shape;210;p17"/>
            <p:cNvSpPr/>
            <p:nvPr/>
          </p:nvSpPr>
          <p:spPr>
            <a:xfrm>
              <a:off x="-1054525" y="4147826"/>
              <a:ext cx="2896562" cy="3031251"/>
            </a:xfrm>
            <a:custGeom>
              <a:avLst/>
              <a:gdLst/>
              <a:ahLst/>
              <a:cxnLst/>
              <a:rect l="l" t="t" r="r" b="b"/>
              <a:pathLst>
                <a:path w="15527" h="16249" extrusionOk="0">
                  <a:moveTo>
                    <a:pt x="5840" y="1"/>
                  </a:moveTo>
                  <a:cubicBezTo>
                    <a:pt x="4333" y="1"/>
                    <a:pt x="3068" y="992"/>
                    <a:pt x="2635" y="2352"/>
                  </a:cubicBezTo>
                  <a:cubicBezTo>
                    <a:pt x="2556" y="2600"/>
                    <a:pt x="2326" y="2773"/>
                    <a:pt x="2078" y="2773"/>
                  </a:cubicBezTo>
                  <a:cubicBezTo>
                    <a:pt x="2069" y="2773"/>
                    <a:pt x="2060" y="2773"/>
                    <a:pt x="2051" y="2772"/>
                  </a:cubicBezTo>
                  <a:lnTo>
                    <a:pt x="2009" y="2772"/>
                  </a:lnTo>
                  <a:cubicBezTo>
                    <a:pt x="2001" y="2772"/>
                    <a:pt x="1993" y="2772"/>
                    <a:pt x="1985" y="2772"/>
                  </a:cubicBezTo>
                  <a:cubicBezTo>
                    <a:pt x="884" y="2772"/>
                    <a:pt x="0" y="3690"/>
                    <a:pt x="0" y="4797"/>
                  </a:cubicBezTo>
                  <a:lnTo>
                    <a:pt x="0" y="16235"/>
                  </a:lnTo>
                  <a:lnTo>
                    <a:pt x="11344" y="16235"/>
                  </a:lnTo>
                  <a:cubicBezTo>
                    <a:pt x="11396" y="16248"/>
                    <a:pt x="11438" y="16248"/>
                    <a:pt x="11494" y="16248"/>
                  </a:cubicBezTo>
                  <a:cubicBezTo>
                    <a:pt x="13013" y="16248"/>
                    <a:pt x="14236" y="15012"/>
                    <a:pt x="14236" y="13506"/>
                  </a:cubicBezTo>
                  <a:lnTo>
                    <a:pt x="14236" y="13490"/>
                  </a:lnTo>
                  <a:cubicBezTo>
                    <a:pt x="14236" y="13056"/>
                    <a:pt x="14373" y="12622"/>
                    <a:pt x="14656" y="12267"/>
                  </a:cubicBezTo>
                  <a:cubicBezTo>
                    <a:pt x="15201" y="11602"/>
                    <a:pt x="15527" y="10748"/>
                    <a:pt x="15527" y="9809"/>
                  </a:cubicBezTo>
                  <a:cubicBezTo>
                    <a:pt x="15527" y="8465"/>
                    <a:pt x="14836" y="7269"/>
                    <a:pt x="13789" y="6577"/>
                  </a:cubicBezTo>
                  <a:cubicBezTo>
                    <a:pt x="13639" y="6480"/>
                    <a:pt x="13558" y="6317"/>
                    <a:pt x="13558" y="6140"/>
                  </a:cubicBezTo>
                  <a:cubicBezTo>
                    <a:pt x="13558" y="4279"/>
                    <a:pt x="12048" y="2772"/>
                    <a:pt x="10189" y="2772"/>
                  </a:cubicBezTo>
                  <a:cubicBezTo>
                    <a:pt x="9632" y="2772"/>
                    <a:pt x="9130" y="2459"/>
                    <a:pt x="8911" y="1957"/>
                  </a:cubicBezTo>
                  <a:cubicBezTo>
                    <a:pt x="8367" y="803"/>
                    <a:pt x="7199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150650" y="3823550"/>
              <a:ext cx="207900" cy="207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408875" y="4031450"/>
              <a:ext cx="114600" cy="11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24275" y="3796325"/>
              <a:ext cx="45900" cy="4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0" y="-4925"/>
            <a:ext cx="9148800" cy="5148300"/>
          </a:xfrm>
          <a:prstGeom prst="frame">
            <a:avLst>
              <a:gd name="adj1" fmla="val 1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18"/>
          <p:cNvGrpSpPr/>
          <p:nvPr/>
        </p:nvGrpSpPr>
        <p:grpSpPr>
          <a:xfrm>
            <a:off x="-1389998" y="3374100"/>
            <a:ext cx="2878623" cy="3043355"/>
            <a:chOff x="-1389998" y="3374100"/>
            <a:chExt cx="2878623" cy="3043355"/>
          </a:xfrm>
        </p:grpSpPr>
        <p:sp>
          <p:nvSpPr>
            <p:cNvPr id="218" name="Google Shape;218;p18"/>
            <p:cNvSpPr/>
            <p:nvPr/>
          </p:nvSpPr>
          <p:spPr>
            <a:xfrm rot="3906618">
              <a:off x="-1086379" y="4022706"/>
              <a:ext cx="2115678" cy="2020113"/>
            </a:xfrm>
            <a:custGeom>
              <a:avLst/>
              <a:gdLst/>
              <a:ahLst/>
              <a:cxnLst/>
              <a:rect l="l" t="t" r="r" b="b"/>
              <a:pathLst>
                <a:path w="16604" h="15854" extrusionOk="0">
                  <a:moveTo>
                    <a:pt x="9499" y="1"/>
                  </a:moveTo>
                  <a:cubicBezTo>
                    <a:pt x="8276" y="1"/>
                    <a:pt x="7203" y="653"/>
                    <a:pt x="6616" y="1618"/>
                  </a:cubicBezTo>
                  <a:cubicBezTo>
                    <a:pt x="6509" y="1794"/>
                    <a:pt x="6333" y="1888"/>
                    <a:pt x="6127" y="1888"/>
                  </a:cubicBezTo>
                  <a:cubicBezTo>
                    <a:pt x="5707" y="1888"/>
                    <a:pt x="5299" y="1957"/>
                    <a:pt x="4934" y="2107"/>
                  </a:cubicBezTo>
                  <a:cubicBezTo>
                    <a:pt x="4655" y="2212"/>
                    <a:pt x="4363" y="2261"/>
                    <a:pt x="4070" y="2261"/>
                  </a:cubicBezTo>
                  <a:cubicBezTo>
                    <a:pt x="3718" y="2261"/>
                    <a:pt x="3364" y="2191"/>
                    <a:pt x="3030" y="2065"/>
                  </a:cubicBezTo>
                  <a:cubicBezTo>
                    <a:pt x="2772" y="1970"/>
                    <a:pt x="2501" y="1915"/>
                    <a:pt x="2215" y="1915"/>
                  </a:cubicBezTo>
                  <a:cubicBezTo>
                    <a:pt x="992" y="1915"/>
                    <a:pt x="1" y="2909"/>
                    <a:pt x="1" y="4132"/>
                  </a:cubicBezTo>
                  <a:cubicBezTo>
                    <a:pt x="1" y="4197"/>
                    <a:pt x="14" y="4278"/>
                    <a:pt x="14" y="4360"/>
                  </a:cubicBezTo>
                  <a:lnTo>
                    <a:pt x="1" y="4360"/>
                  </a:lnTo>
                  <a:lnTo>
                    <a:pt x="1" y="15840"/>
                  </a:lnTo>
                  <a:lnTo>
                    <a:pt x="11344" y="15840"/>
                  </a:lnTo>
                  <a:cubicBezTo>
                    <a:pt x="11399" y="15840"/>
                    <a:pt x="11442" y="15853"/>
                    <a:pt x="11494" y="15853"/>
                  </a:cubicBezTo>
                  <a:cubicBezTo>
                    <a:pt x="12746" y="15853"/>
                    <a:pt x="13789" y="15012"/>
                    <a:pt x="14132" y="13871"/>
                  </a:cubicBezTo>
                  <a:cubicBezTo>
                    <a:pt x="14197" y="13639"/>
                    <a:pt x="14389" y="13450"/>
                    <a:pt x="14634" y="13369"/>
                  </a:cubicBezTo>
                  <a:cubicBezTo>
                    <a:pt x="15775" y="13043"/>
                    <a:pt x="16603" y="11983"/>
                    <a:pt x="16603" y="10747"/>
                  </a:cubicBezTo>
                  <a:cubicBezTo>
                    <a:pt x="16603" y="9864"/>
                    <a:pt x="16196" y="9088"/>
                    <a:pt x="15557" y="8586"/>
                  </a:cubicBezTo>
                  <a:cubicBezTo>
                    <a:pt x="15162" y="8273"/>
                    <a:pt x="14931" y="7770"/>
                    <a:pt x="14931" y="7255"/>
                  </a:cubicBezTo>
                  <a:lnTo>
                    <a:pt x="14931" y="7242"/>
                  </a:lnTo>
                  <a:cubicBezTo>
                    <a:pt x="14931" y="5896"/>
                    <a:pt x="14252" y="4715"/>
                    <a:pt x="13206" y="4021"/>
                  </a:cubicBezTo>
                  <a:cubicBezTo>
                    <a:pt x="12991" y="3871"/>
                    <a:pt x="12867" y="3626"/>
                    <a:pt x="12867" y="3369"/>
                  </a:cubicBezTo>
                  <a:cubicBezTo>
                    <a:pt x="12867" y="1507"/>
                    <a:pt x="11360" y="1"/>
                    <a:pt x="9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52400" y="3374100"/>
              <a:ext cx="169500" cy="16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294125" y="3769875"/>
              <a:ext cx="86100" cy="8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41125" y="3611700"/>
              <a:ext cx="122100" cy="12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427925" y="3985250"/>
              <a:ext cx="74100" cy="7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1057900" y="4884550"/>
              <a:ext cx="122100" cy="12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1332925" y="4740957"/>
              <a:ext cx="155700" cy="15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1093900" y="4655160"/>
              <a:ext cx="86100" cy="85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8"/>
          <p:cNvGrpSpPr/>
          <p:nvPr/>
        </p:nvGrpSpPr>
        <p:grpSpPr>
          <a:xfrm rot="-5723275">
            <a:off x="8202179" y="2912592"/>
            <a:ext cx="2896615" cy="3382814"/>
            <a:chOff x="-1054525" y="3796325"/>
            <a:chExt cx="2896562" cy="3382752"/>
          </a:xfrm>
        </p:grpSpPr>
        <p:sp>
          <p:nvSpPr>
            <p:cNvPr id="227" name="Google Shape;227;p18"/>
            <p:cNvSpPr/>
            <p:nvPr/>
          </p:nvSpPr>
          <p:spPr>
            <a:xfrm>
              <a:off x="-1054525" y="4147826"/>
              <a:ext cx="2896562" cy="3031251"/>
            </a:xfrm>
            <a:custGeom>
              <a:avLst/>
              <a:gdLst/>
              <a:ahLst/>
              <a:cxnLst/>
              <a:rect l="l" t="t" r="r" b="b"/>
              <a:pathLst>
                <a:path w="15527" h="16249" extrusionOk="0">
                  <a:moveTo>
                    <a:pt x="5840" y="1"/>
                  </a:moveTo>
                  <a:cubicBezTo>
                    <a:pt x="4333" y="1"/>
                    <a:pt x="3068" y="992"/>
                    <a:pt x="2635" y="2352"/>
                  </a:cubicBezTo>
                  <a:cubicBezTo>
                    <a:pt x="2556" y="2600"/>
                    <a:pt x="2326" y="2773"/>
                    <a:pt x="2078" y="2773"/>
                  </a:cubicBezTo>
                  <a:cubicBezTo>
                    <a:pt x="2069" y="2773"/>
                    <a:pt x="2060" y="2773"/>
                    <a:pt x="2051" y="2772"/>
                  </a:cubicBezTo>
                  <a:lnTo>
                    <a:pt x="2009" y="2772"/>
                  </a:lnTo>
                  <a:cubicBezTo>
                    <a:pt x="2001" y="2772"/>
                    <a:pt x="1993" y="2772"/>
                    <a:pt x="1985" y="2772"/>
                  </a:cubicBezTo>
                  <a:cubicBezTo>
                    <a:pt x="884" y="2772"/>
                    <a:pt x="0" y="3690"/>
                    <a:pt x="0" y="4797"/>
                  </a:cubicBezTo>
                  <a:lnTo>
                    <a:pt x="0" y="16235"/>
                  </a:lnTo>
                  <a:lnTo>
                    <a:pt x="11344" y="16235"/>
                  </a:lnTo>
                  <a:cubicBezTo>
                    <a:pt x="11396" y="16248"/>
                    <a:pt x="11438" y="16248"/>
                    <a:pt x="11494" y="16248"/>
                  </a:cubicBezTo>
                  <a:cubicBezTo>
                    <a:pt x="13013" y="16248"/>
                    <a:pt x="14236" y="15012"/>
                    <a:pt x="14236" y="13506"/>
                  </a:cubicBezTo>
                  <a:lnTo>
                    <a:pt x="14236" y="13490"/>
                  </a:lnTo>
                  <a:cubicBezTo>
                    <a:pt x="14236" y="13056"/>
                    <a:pt x="14373" y="12622"/>
                    <a:pt x="14656" y="12267"/>
                  </a:cubicBezTo>
                  <a:cubicBezTo>
                    <a:pt x="15201" y="11602"/>
                    <a:pt x="15527" y="10748"/>
                    <a:pt x="15527" y="9809"/>
                  </a:cubicBezTo>
                  <a:cubicBezTo>
                    <a:pt x="15527" y="8465"/>
                    <a:pt x="14836" y="7269"/>
                    <a:pt x="13789" y="6577"/>
                  </a:cubicBezTo>
                  <a:cubicBezTo>
                    <a:pt x="13639" y="6480"/>
                    <a:pt x="13558" y="6317"/>
                    <a:pt x="13558" y="6140"/>
                  </a:cubicBezTo>
                  <a:cubicBezTo>
                    <a:pt x="13558" y="4279"/>
                    <a:pt x="12048" y="2772"/>
                    <a:pt x="10189" y="2772"/>
                  </a:cubicBezTo>
                  <a:cubicBezTo>
                    <a:pt x="9632" y="2772"/>
                    <a:pt x="9130" y="2459"/>
                    <a:pt x="8911" y="1957"/>
                  </a:cubicBezTo>
                  <a:cubicBezTo>
                    <a:pt x="8367" y="803"/>
                    <a:pt x="7199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150650" y="3823550"/>
              <a:ext cx="207900" cy="207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408875" y="4031450"/>
              <a:ext cx="114600" cy="11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424275" y="3796325"/>
              <a:ext cx="45900" cy="4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60" r:id="rId7"/>
    <p:sldLayoutId id="2147483663" r:id="rId8"/>
    <p:sldLayoutId id="2147483664" r:id="rId9"/>
    <p:sldLayoutId id="2147483670" r:id="rId10"/>
    <p:sldLayoutId id="2147483672" r:id="rId11"/>
    <p:sldLayoutId id="2147483677" r:id="rId12"/>
    <p:sldLayoutId id="2147483678" r:id="rId13"/>
    <p:sldLayoutId id="214748367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37"/>
          <p:cNvGrpSpPr/>
          <p:nvPr/>
        </p:nvGrpSpPr>
        <p:grpSpPr>
          <a:xfrm>
            <a:off x="5162397" y="2017984"/>
            <a:ext cx="4063917" cy="3298741"/>
            <a:chOff x="6148648" y="3395368"/>
            <a:chExt cx="557281" cy="452341"/>
          </a:xfrm>
        </p:grpSpPr>
        <p:sp>
          <p:nvSpPr>
            <p:cNvPr id="769" name="Google Shape;769;p37"/>
            <p:cNvSpPr/>
            <p:nvPr/>
          </p:nvSpPr>
          <p:spPr>
            <a:xfrm>
              <a:off x="6148648" y="3399412"/>
              <a:ext cx="557281" cy="448297"/>
            </a:xfrm>
            <a:custGeom>
              <a:avLst/>
              <a:gdLst/>
              <a:ahLst/>
              <a:cxnLst/>
              <a:rect l="l" t="t" r="r" b="b"/>
              <a:pathLst>
                <a:path w="19431" h="15631" extrusionOk="0">
                  <a:moveTo>
                    <a:pt x="6210" y="0"/>
                  </a:moveTo>
                  <a:cubicBezTo>
                    <a:pt x="4551" y="0"/>
                    <a:pt x="2875" y="1150"/>
                    <a:pt x="3330" y="2940"/>
                  </a:cubicBezTo>
                  <a:cubicBezTo>
                    <a:pt x="3969" y="5523"/>
                    <a:pt x="3398" y="6908"/>
                    <a:pt x="1824" y="7805"/>
                  </a:cubicBezTo>
                  <a:cubicBezTo>
                    <a:pt x="245" y="8689"/>
                    <a:pt x="1" y="10456"/>
                    <a:pt x="1660" y="11649"/>
                  </a:cubicBezTo>
                  <a:cubicBezTo>
                    <a:pt x="3317" y="12846"/>
                    <a:pt x="1537" y="15630"/>
                    <a:pt x="1537" y="15630"/>
                  </a:cubicBezTo>
                  <a:lnTo>
                    <a:pt x="19430" y="15630"/>
                  </a:lnTo>
                  <a:lnTo>
                    <a:pt x="19430" y="5617"/>
                  </a:lnTo>
                  <a:cubicBezTo>
                    <a:pt x="19430" y="5617"/>
                    <a:pt x="19147" y="5678"/>
                    <a:pt x="18742" y="5678"/>
                  </a:cubicBezTo>
                  <a:cubicBezTo>
                    <a:pt x="17962" y="5678"/>
                    <a:pt x="16733" y="5453"/>
                    <a:pt x="16222" y="4137"/>
                  </a:cubicBezTo>
                  <a:cubicBezTo>
                    <a:pt x="15557" y="2390"/>
                    <a:pt x="14860" y="1256"/>
                    <a:pt x="13448" y="1256"/>
                  </a:cubicBezTo>
                  <a:cubicBezTo>
                    <a:pt x="13246" y="1256"/>
                    <a:pt x="13031" y="1279"/>
                    <a:pt x="12798" y="1326"/>
                  </a:cubicBezTo>
                  <a:cubicBezTo>
                    <a:pt x="12067" y="1474"/>
                    <a:pt x="11361" y="1704"/>
                    <a:pt x="10615" y="1704"/>
                  </a:cubicBezTo>
                  <a:cubicBezTo>
                    <a:pt x="9865" y="1704"/>
                    <a:pt x="9075" y="1471"/>
                    <a:pt x="8182" y="687"/>
                  </a:cubicBezTo>
                  <a:cubicBezTo>
                    <a:pt x="7644" y="216"/>
                    <a:pt x="6929" y="0"/>
                    <a:pt x="6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6170903" y="3426485"/>
              <a:ext cx="33527" cy="33527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85" y="1"/>
                  </a:moveTo>
                  <a:cubicBezTo>
                    <a:pt x="272" y="1"/>
                    <a:pt x="1" y="272"/>
                    <a:pt x="1" y="585"/>
                  </a:cubicBezTo>
                  <a:cubicBezTo>
                    <a:pt x="1" y="911"/>
                    <a:pt x="272" y="1168"/>
                    <a:pt x="585" y="1168"/>
                  </a:cubicBezTo>
                  <a:cubicBezTo>
                    <a:pt x="911" y="1168"/>
                    <a:pt x="1168" y="911"/>
                    <a:pt x="1168" y="585"/>
                  </a:cubicBezTo>
                  <a:cubicBezTo>
                    <a:pt x="1168" y="272"/>
                    <a:pt x="911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6231702" y="3410138"/>
              <a:ext cx="13308" cy="13680"/>
            </a:xfrm>
            <a:custGeom>
              <a:avLst/>
              <a:gdLst/>
              <a:ahLst/>
              <a:cxnLst/>
              <a:rect l="l" t="t" r="r" b="b"/>
              <a:pathLst>
                <a:path w="464" h="477" extrusionOk="0">
                  <a:moveTo>
                    <a:pt x="232" y="0"/>
                  </a:moveTo>
                  <a:cubicBezTo>
                    <a:pt x="95" y="0"/>
                    <a:pt x="0" y="108"/>
                    <a:pt x="0" y="245"/>
                  </a:cubicBezTo>
                  <a:cubicBezTo>
                    <a:pt x="0" y="366"/>
                    <a:pt x="95" y="476"/>
                    <a:pt x="232" y="476"/>
                  </a:cubicBezTo>
                  <a:cubicBezTo>
                    <a:pt x="365" y="476"/>
                    <a:pt x="463" y="366"/>
                    <a:pt x="463" y="245"/>
                  </a:cubicBezTo>
                  <a:cubicBezTo>
                    <a:pt x="463" y="108"/>
                    <a:pt x="365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6416739" y="3417136"/>
              <a:ext cx="15659" cy="15200"/>
            </a:xfrm>
            <a:custGeom>
              <a:avLst/>
              <a:gdLst/>
              <a:ahLst/>
              <a:cxnLst/>
              <a:rect l="l" t="t" r="r" b="b"/>
              <a:pathLst>
                <a:path w="546" h="530" extrusionOk="0">
                  <a:moveTo>
                    <a:pt x="271" y="1"/>
                  </a:moveTo>
                  <a:cubicBezTo>
                    <a:pt x="125" y="1"/>
                    <a:pt x="1" y="122"/>
                    <a:pt x="1" y="272"/>
                  </a:cubicBezTo>
                  <a:cubicBezTo>
                    <a:pt x="1" y="408"/>
                    <a:pt x="125" y="529"/>
                    <a:pt x="271" y="529"/>
                  </a:cubicBezTo>
                  <a:cubicBezTo>
                    <a:pt x="421" y="529"/>
                    <a:pt x="545" y="408"/>
                    <a:pt x="545" y="272"/>
                  </a:cubicBezTo>
                  <a:cubicBezTo>
                    <a:pt x="545" y="122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6469766" y="3395368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8" y="0"/>
                  </a:moveTo>
                  <a:cubicBezTo>
                    <a:pt x="121" y="0"/>
                    <a:pt x="1" y="121"/>
                    <a:pt x="1" y="258"/>
                  </a:cubicBezTo>
                  <a:cubicBezTo>
                    <a:pt x="1" y="408"/>
                    <a:pt x="121" y="515"/>
                    <a:pt x="258" y="515"/>
                  </a:cubicBezTo>
                  <a:cubicBezTo>
                    <a:pt x="408" y="515"/>
                    <a:pt x="516" y="408"/>
                    <a:pt x="516" y="258"/>
                  </a:cubicBezTo>
                  <a:cubicBezTo>
                    <a:pt x="516" y="121"/>
                    <a:pt x="40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6466210" y="3430414"/>
              <a:ext cx="8633" cy="8547"/>
            </a:xfrm>
            <a:custGeom>
              <a:avLst/>
              <a:gdLst/>
              <a:ahLst/>
              <a:cxnLst/>
              <a:rect l="l" t="t" r="r" b="b"/>
              <a:pathLst>
                <a:path w="301" h="298" extrusionOk="0">
                  <a:moveTo>
                    <a:pt x="151" y="1"/>
                  </a:moveTo>
                  <a:cubicBezTo>
                    <a:pt x="69" y="1"/>
                    <a:pt x="1" y="66"/>
                    <a:pt x="1" y="148"/>
                  </a:cubicBezTo>
                  <a:cubicBezTo>
                    <a:pt x="1" y="229"/>
                    <a:pt x="69" y="298"/>
                    <a:pt x="151" y="298"/>
                  </a:cubicBezTo>
                  <a:cubicBezTo>
                    <a:pt x="232" y="298"/>
                    <a:pt x="301" y="229"/>
                    <a:pt x="301" y="148"/>
                  </a:cubicBezTo>
                  <a:cubicBezTo>
                    <a:pt x="301" y="66"/>
                    <a:pt x="232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214581" y="3478308"/>
              <a:ext cx="10497" cy="10583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77" y="0"/>
                  </a:moveTo>
                  <a:cubicBezTo>
                    <a:pt x="82" y="0"/>
                    <a:pt x="1" y="82"/>
                    <a:pt x="1" y="176"/>
                  </a:cubicBezTo>
                  <a:cubicBezTo>
                    <a:pt x="1" y="287"/>
                    <a:pt x="82" y="369"/>
                    <a:pt x="177" y="369"/>
                  </a:cubicBezTo>
                  <a:cubicBezTo>
                    <a:pt x="284" y="369"/>
                    <a:pt x="366" y="287"/>
                    <a:pt x="366" y="176"/>
                  </a:cubicBezTo>
                  <a:cubicBezTo>
                    <a:pt x="366" y="82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6179507" y="3561706"/>
              <a:ext cx="21453" cy="21825"/>
            </a:xfrm>
            <a:custGeom>
              <a:avLst/>
              <a:gdLst/>
              <a:ahLst/>
              <a:cxnLst/>
              <a:rect l="l" t="t" r="r" b="b"/>
              <a:pathLst>
                <a:path w="748" h="761" extrusionOk="0">
                  <a:moveTo>
                    <a:pt x="366" y="1"/>
                  </a:moveTo>
                  <a:cubicBezTo>
                    <a:pt x="164" y="1"/>
                    <a:pt x="1" y="177"/>
                    <a:pt x="1" y="379"/>
                  </a:cubicBezTo>
                  <a:cubicBezTo>
                    <a:pt x="1" y="584"/>
                    <a:pt x="164" y="760"/>
                    <a:pt x="366" y="760"/>
                  </a:cubicBezTo>
                  <a:cubicBezTo>
                    <a:pt x="584" y="760"/>
                    <a:pt x="748" y="584"/>
                    <a:pt x="748" y="379"/>
                  </a:cubicBezTo>
                  <a:cubicBezTo>
                    <a:pt x="748" y="177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6225049" y="3561706"/>
              <a:ext cx="6682" cy="6682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8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177"/>
                    <a:pt x="56" y="232"/>
                    <a:pt x="108" y="232"/>
                  </a:cubicBezTo>
                  <a:cubicBezTo>
                    <a:pt x="177" y="232"/>
                    <a:pt x="232" y="177"/>
                    <a:pt x="232" y="121"/>
                  </a:cubicBezTo>
                  <a:cubicBezTo>
                    <a:pt x="232" y="53"/>
                    <a:pt x="17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626009" y="3474838"/>
              <a:ext cx="14053" cy="1405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09" y="1"/>
                    <a:pt x="1" y="108"/>
                    <a:pt x="1" y="245"/>
                  </a:cubicBezTo>
                  <a:cubicBezTo>
                    <a:pt x="1" y="379"/>
                    <a:pt x="109" y="490"/>
                    <a:pt x="245" y="490"/>
                  </a:cubicBezTo>
                  <a:cubicBezTo>
                    <a:pt x="379" y="490"/>
                    <a:pt x="490" y="379"/>
                    <a:pt x="490" y="245"/>
                  </a:cubicBezTo>
                  <a:cubicBezTo>
                    <a:pt x="490" y="108"/>
                    <a:pt x="379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646228" y="3513755"/>
              <a:ext cx="22284" cy="22256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2" y="0"/>
                  </a:moveTo>
                  <a:cubicBezTo>
                    <a:pt x="176" y="0"/>
                    <a:pt x="0" y="176"/>
                    <a:pt x="0" y="381"/>
                  </a:cubicBezTo>
                  <a:cubicBezTo>
                    <a:pt x="0" y="600"/>
                    <a:pt x="176" y="776"/>
                    <a:pt x="382" y="776"/>
                  </a:cubicBezTo>
                  <a:cubicBezTo>
                    <a:pt x="600" y="776"/>
                    <a:pt x="776" y="600"/>
                    <a:pt x="776" y="381"/>
                  </a:cubicBezTo>
                  <a:cubicBezTo>
                    <a:pt x="776" y="176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6601431" y="345763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50" y="1"/>
                  </a:moveTo>
                  <a:cubicBezTo>
                    <a:pt x="69" y="1"/>
                    <a:pt x="0" y="69"/>
                    <a:pt x="0" y="164"/>
                  </a:cubicBezTo>
                  <a:cubicBezTo>
                    <a:pt x="0" y="245"/>
                    <a:pt x="69" y="314"/>
                    <a:pt x="150" y="314"/>
                  </a:cubicBezTo>
                  <a:cubicBezTo>
                    <a:pt x="245" y="314"/>
                    <a:pt x="313" y="245"/>
                    <a:pt x="313" y="164"/>
                  </a:cubicBezTo>
                  <a:cubicBezTo>
                    <a:pt x="313" y="69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6657155" y="3476702"/>
              <a:ext cx="5076" cy="5191"/>
            </a:xfrm>
            <a:custGeom>
              <a:avLst/>
              <a:gdLst/>
              <a:ahLst/>
              <a:cxnLst/>
              <a:rect l="l" t="t" r="r" b="b"/>
              <a:pathLst>
                <a:path w="177" h="181" extrusionOk="0">
                  <a:moveTo>
                    <a:pt x="95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38"/>
                    <a:pt x="40" y="180"/>
                    <a:pt x="95" y="180"/>
                  </a:cubicBezTo>
                  <a:cubicBezTo>
                    <a:pt x="138" y="180"/>
                    <a:pt x="177" y="138"/>
                    <a:pt x="177" y="82"/>
                  </a:cubicBezTo>
                  <a:cubicBezTo>
                    <a:pt x="177" y="43"/>
                    <a:pt x="138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37"/>
          <p:cNvSpPr txBox="1">
            <a:spLocks noGrp="1"/>
          </p:cNvSpPr>
          <p:nvPr>
            <p:ph type="ctrTitle"/>
          </p:nvPr>
        </p:nvSpPr>
        <p:spPr>
          <a:xfrm>
            <a:off x="915704" y="469029"/>
            <a:ext cx="4204329" cy="27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Hand Hygiene</a:t>
            </a:r>
            <a:endParaRPr sz="6600" b="0" dirty="0"/>
          </a:p>
        </p:txBody>
      </p:sp>
      <p:grpSp>
        <p:nvGrpSpPr>
          <p:cNvPr id="785" name="Google Shape;785;p37"/>
          <p:cNvGrpSpPr/>
          <p:nvPr/>
        </p:nvGrpSpPr>
        <p:grpSpPr>
          <a:xfrm rot="16200000">
            <a:off x="6901849" y="308471"/>
            <a:ext cx="1735693" cy="1941550"/>
            <a:chOff x="6350669" y="2028629"/>
            <a:chExt cx="1970587" cy="2204303"/>
          </a:xfrm>
        </p:grpSpPr>
        <p:sp>
          <p:nvSpPr>
            <p:cNvPr id="786" name="Google Shape;786;p37"/>
            <p:cNvSpPr/>
            <p:nvPr/>
          </p:nvSpPr>
          <p:spPr>
            <a:xfrm>
              <a:off x="7016752" y="2598074"/>
              <a:ext cx="478574" cy="429267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144" y="1"/>
                  </a:moveTo>
                  <a:cubicBezTo>
                    <a:pt x="704" y="1"/>
                    <a:pt x="296" y="290"/>
                    <a:pt x="164" y="732"/>
                  </a:cubicBezTo>
                  <a:cubicBezTo>
                    <a:pt x="1" y="1273"/>
                    <a:pt x="301" y="1860"/>
                    <a:pt x="842" y="2023"/>
                  </a:cubicBezTo>
                  <a:cubicBezTo>
                    <a:pt x="948" y="2056"/>
                    <a:pt x="1054" y="2072"/>
                    <a:pt x="1158" y="2072"/>
                  </a:cubicBezTo>
                  <a:cubicBezTo>
                    <a:pt x="1602" y="2072"/>
                    <a:pt x="2004" y="1783"/>
                    <a:pt x="2146" y="1341"/>
                  </a:cubicBezTo>
                  <a:cubicBezTo>
                    <a:pt x="2309" y="800"/>
                    <a:pt x="2013" y="213"/>
                    <a:pt x="1455" y="50"/>
                  </a:cubicBezTo>
                  <a:cubicBezTo>
                    <a:pt x="1352" y="17"/>
                    <a:pt x="1247" y="1"/>
                    <a:pt x="114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7566539" y="2324879"/>
              <a:ext cx="346604" cy="309519"/>
            </a:xfrm>
            <a:custGeom>
              <a:avLst/>
              <a:gdLst/>
              <a:ahLst/>
              <a:cxnLst/>
              <a:rect l="l" t="t" r="r" b="b"/>
              <a:pathLst>
                <a:path w="1673" h="1494" extrusionOk="0">
                  <a:moveTo>
                    <a:pt x="845" y="0"/>
                  </a:moveTo>
                  <a:cubicBezTo>
                    <a:pt x="523" y="0"/>
                    <a:pt x="223" y="212"/>
                    <a:pt x="124" y="522"/>
                  </a:cubicBezTo>
                  <a:cubicBezTo>
                    <a:pt x="0" y="916"/>
                    <a:pt x="232" y="1337"/>
                    <a:pt x="626" y="1461"/>
                  </a:cubicBezTo>
                  <a:cubicBezTo>
                    <a:pt x="698" y="1483"/>
                    <a:pt x="771" y="1494"/>
                    <a:pt x="843" y="1494"/>
                  </a:cubicBezTo>
                  <a:cubicBezTo>
                    <a:pt x="1155" y="1494"/>
                    <a:pt x="1451" y="1292"/>
                    <a:pt x="1549" y="971"/>
                  </a:cubicBezTo>
                  <a:cubicBezTo>
                    <a:pt x="1673" y="577"/>
                    <a:pt x="1454" y="156"/>
                    <a:pt x="1060" y="32"/>
                  </a:cubicBezTo>
                  <a:cubicBezTo>
                    <a:pt x="989" y="11"/>
                    <a:pt x="916" y="0"/>
                    <a:pt x="845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7279404" y="2842385"/>
              <a:ext cx="327129" cy="291910"/>
            </a:xfrm>
            <a:custGeom>
              <a:avLst/>
              <a:gdLst/>
              <a:ahLst/>
              <a:cxnLst/>
              <a:rect l="l" t="t" r="r" b="b"/>
              <a:pathLst>
                <a:path w="1579" h="1409" extrusionOk="0">
                  <a:moveTo>
                    <a:pt x="781" y="0"/>
                  </a:moveTo>
                  <a:cubicBezTo>
                    <a:pt x="486" y="0"/>
                    <a:pt x="211" y="200"/>
                    <a:pt x="124" y="498"/>
                  </a:cubicBezTo>
                  <a:cubicBezTo>
                    <a:pt x="0" y="863"/>
                    <a:pt x="206" y="1258"/>
                    <a:pt x="584" y="1379"/>
                  </a:cubicBezTo>
                  <a:cubicBezTo>
                    <a:pt x="652" y="1399"/>
                    <a:pt x="720" y="1409"/>
                    <a:pt x="788" y="1409"/>
                  </a:cubicBezTo>
                  <a:cubicBezTo>
                    <a:pt x="1088" y="1409"/>
                    <a:pt x="1367" y="1217"/>
                    <a:pt x="1455" y="919"/>
                  </a:cubicBezTo>
                  <a:cubicBezTo>
                    <a:pt x="1579" y="537"/>
                    <a:pt x="1373" y="143"/>
                    <a:pt x="992" y="35"/>
                  </a:cubicBezTo>
                  <a:cubicBezTo>
                    <a:pt x="922" y="12"/>
                    <a:pt x="851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7445552" y="2552557"/>
              <a:ext cx="509443" cy="456407"/>
            </a:xfrm>
            <a:custGeom>
              <a:avLst/>
              <a:gdLst/>
              <a:ahLst/>
              <a:cxnLst/>
              <a:rect l="l" t="t" r="r" b="b"/>
              <a:pathLst>
                <a:path w="2459" h="2203" extrusionOk="0">
                  <a:moveTo>
                    <a:pt x="1228" y="1"/>
                  </a:moveTo>
                  <a:cubicBezTo>
                    <a:pt x="755" y="1"/>
                    <a:pt x="320" y="306"/>
                    <a:pt x="177" y="782"/>
                  </a:cubicBezTo>
                  <a:cubicBezTo>
                    <a:pt x="1" y="1353"/>
                    <a:pt x="327" y="1962"/>
                    <a:pt x="897" y="2155"/>
                  </a:cubicBezTo>
                  <a:cubicBezTo>
                    <a:pt x="1004" y="2187"/>
                    <a:pt x="1112" y="2203"/>
                    <a:pt x="1219" y="2203"/>
                  </a:cubicBezTo>
                  <a:cubicBezTo>
                    <a:pt x="1691" y="2203"/>
                    <a:pt x="2126" y="1898"/>
                    <a:pt x="2270" y="1421"/>
                  </a:cubicBezTo>
                  <a:cubicBezTo>
                    <a:pt x="2459" y="851"/>
                    <a:pt x="2133" y="225"/>
                    <a:pt x="1549" y="49"/>
                  </a:cubicBezTo>
                  <a:cubicBezTo>
                    <a:pt x="1442" y="16"/>
                    <a:pt x="1334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7411784" y="2906193"/>
              <a:ext cx="456199" cy="408756"/>
            </a:xfrm>
            <a:custGeom>
              <a:avLst/>
              <a:gdLst/>
              <a:ahLst/>
              <a:cxnLst/>
              <a:rect l="l" t="t" r="r" b="b"/>
              <a:pathLst>
                <a:path w="2202" h="1973" extrusionOk="0">
                  <a:moveTo>
                    <a:pt x="1106" y="0"/>
                  </a:moveTo>
                  <a:cubicBezTo>
                    <a:pt x="683" y="0"/>
                    <a:pt x="286" y="267"/>
                    <a:pt x="164" y="692"/>
                  </a:cubicBezTo>
                  <a:cubicBezTo>
                    <a:pt x="1" y="1221"/>
                    <a:pt x="287" y="1765"/>
                    <a:pt x="803" y="1928"/>
                  </a:cubicBezTo>
                  <a:cubicBezTo>
                    <a:pt x="900" y="1958"/>
                    <a:pt x="999" y="1973"/>
                    <a:pt x="1095" y="1973"/>
                  </a:cubicBezTo>
                  <a:cubicBezTo>
                    <a:pt x="1519" y="1973"/>
                    <a:pt x="1906" y="1696"/>
                    <a:pt x="2038" y="1276"/>
                  </a:cubicBezTo>
                  <a:cubicBezTo>
                    <a:pt x="2201" y="761"/>
                    <a:pt x="1901" y="203"/>
                    <a:pt x="1386" y="40"/>
                  </a:cubicBezTo>
                  <a:cubicBezTo>
                    <a:pt x="1293" y="13"/>
                    <a:pt x="1199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7510396" y="2924009"/>
              <a:ext cx="231207" cy="205932"/>
            </a:xfrm>
            <a:custGeom>
              <a:avLst/>
              <a:gdLst/>
              <a:ahLst/>
              <a:cxnLst/>
              <a:rect l="l" t="t" r="r" b="b"/>
              <a:pathLst>
                <a:path w="1116" h="994" extrusionOk="0">
                  <a:moveTo>
                    <a:pt x="556" y="0"/>
                  </a:moveTo>
                  <a:cubicBezTo>
                    <a:pt x="339" y="0"/>
                    <a:pt x="148" y="137"/>
                    <a:pt x="82" y="349"/>
                  </a:cubicBezTo>
                  <a:cubicBezTo>
                    <a:pt x="1" y="619"/>
                    <a:pt x="151" y="890"/>
                    <a:pt x="408" y="972"/>
                  </a:cubicBezTo>
                  <a:cubicBezTo>
                    <a:pt x="456" y="987"/>
                    <a:pt x="505" y="994"/>
                    <a:pt x="553" y="994"/>
                  </a:cubicBezTo>
                  <a:cubicBezTo>
                    <a:pt x="765" y="994"/>
                    <a:pt x="968" y="855"/>
                    <a:pt x="1034" y="645"/>
                  </a:cubicBezTo>
                  <a:cubicBezTo>
                    <a:pt x="1116" y="375"/>
                    <a:pt x="966" y="104"/>
                    <a:pt x="708" y="23"/>
                  </a:cubicBezTo>
                  <a:cubicBezTo>
                    <a:pt x="657" y="7"/>
                    <a:pt x="606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7767854" y="2480028"/>
              <a:ext cx="279272" cy="248610"/>
            </a:xfrm>
            <a:custGeom>
              <a:avLst/>
              <a:gdLst/>
              <a:ahLst/>
              <a:cxnLst/>
              <a:rect l="l" t="t" r="r" b="b"/>
              <a:pathLst>
                <a:path w="1348" h="1200" extrusionOk="0">
                  <a:moveTo>
                    <a:pt x="656" y="0"/>
                  </a:moveTo>
                  <a:cubicBezTo>
                    <a:pt x="406" y="0"/>
                    <a:pt x="174" y="167"/>
                    <a:pt x="99" y="427"/>
                  </a:cubicBezTo>
                  <a:cubicBezTo>
                    <a:pt x="1" y="737"/>
                    <a:pt x="180" y="1080"/>
                    <a:pt x="490" y="1174"/>
                  </a:cubicBezTo>
                  <a:cubicBezTo>
                    <a:pt x="547" y="1191"/>
                    <a:pt x="605" y="1200"/>
                    <a:pt x="663" y="1200"/>
                  </a:cubicBezTo>
                  <a:cubicBezTo>
                    <a:pt x="919" y="1200"/>
                    <a:pt x="1160" y="1035"/>
                    <a:pt x="1240" y="780"/>
                  </a:cubicBezTo>
                  <a:cubicBezTo>
                    <a:pt x="1347" y="454"/>
                    <a:pt x="1171" y="127"/>
                    <a:pt x="845" y="33"/>
                  </a:cubicBezTo>
                  <a:cubicBezTo>
                    <a:pt x="782" y="11"/>
                    <a:pt x="718" y="0"/>
                    <a:pt x="6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986876" y="2410868"/>
              <a:ext cx="318428" cy="283830"/>
            </a:xfrm>
            <a:custGeom>
              <a:avLst/>
              <a:gdLst/>
              <a:ahLst/>
              <a:cxnLst/>
              <a:rect l="l" t="t" r="r" b="b"/>
              <a:pathLst>
                <a:path w="1537" h="1370" extrusionOk="0">
                  <a:moveTo>
                    <a:pt x="768" y="1"/>
                  </a:moveTo>
                  <a:cubicBezTo>
                    <a:pt x="478" y="1"/>
                    <a:pt x="199" y="190"/>
                    <a:pt x="111" y="477"/>
                  </a:cubicBezTo>
                  <a:cubicBezTo>
                    <a:pt x="0" y="846"/>
                    <a:pt x="206" y="1224"/>
                    <a:pt x="558" y="1335"/>
                  </a:cubicBezTo>
                  <a:cubicBezTo>
                    <a:pt x="630" y="1359"/>
                    <a:pt x="703" y="1370"/>
                    <a:pt x="774" y="1370"/>
                  </a:cubicBezTo>
                  <a:cubicBezTo>
                    <a:pt x="1065" y="1370"/>
                    <a:pt x="1326" y="1181"/>
                    <a:pt x="1415" y="885"/>
                  </a:cubicBezTo>
                  <a:cubicBezTo>
                    <a:pt x="1536" y="533"/>
                    <a:pt x="1334" y="138"/>
                    <a:pt x="966" y="31"/>
                  </a:cubicBezTo>
                  <a:cubicBezTo>
                    <a:pt x="901" y="10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816971" y="3913889"/>
              <a:ext cx="318428" cy="283830"/>
            </a:xfrm>
            <a:custGeom>
              <a:avLst/>
              <a:gdLst/>
              <a:ahLst/>
              <a:cxnLst/>
              <a:rect l="l" t="t" r="r" b="b"/>
              <a:pathLst>
                <a:path w="1537" h="1370" extrusionOk="0">
                  <a:moveTo>
                    <a:pt x="761" y="0"/>
                  </a:moveTo>
                  <a:cubicBezTo>
                    <a:pt x="471" y="0"/>
                    <a:pt x="210" y="191"/>
                    <a:pt x="122" y="483"/>
                  </a:cubicBezTo>
                  <a:cubicBezTo>
                    <a:pt x="1" y="852"/>
                    <a:pt x="203" y="1230"/>
                    <a:pt x="571" y="1341"/>
                  </a:cubicBezTo>
                  <a:cubicBezTo>
                    <a:pt x="636" y="1360"/>
                    <a:pt x="701" y="1370"/>
                    <a:pt x="766" y="1370"/>
                  </a:cubicBezTo>
                  <a:cubicBezTo>
                    <a:pt x="1058" y="1370"/>
                    <a:pt x="1338" y="1182"/>
                    <a:pt x="1426" y="891"/>
                  </a:cubicBezTo>
                  <a:cubicBezTo>
                    <a:pt x="1537" y="526"/>
                    <a:pt x="1331" y="144"/>
                    <a:pt x="979" y="37"/>
                  </a:cubicBezTo>
                  <a:cubicBezTo>
                    <a:pt x="906" y="12"/>
                    <a:pt x="833" y="0"/>
                    <a:pt x="761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702039" y="2774325"/>
              <a:ext cx="239494" cy="214840"/>
            </a:xfrm>
            <a:custGeom>
              <a:avLst/>
              <a:gdLst/>
              <a:ahLst/>
              <a:cxnLst/>
              <a:rect l="l" t="t" r="r" b="b"/>
              <a:pathLst>
                <a:path w="1156" h="1037" extrusionOk="0">
                  <a:moveTo>
                    <a:pt x="584" y="0"/>
                  </a:moveTo>
                  <a:cubicBezTo>
                    <a:pt x="361" y="0"/>
                    <a:pt x="149" y="141"/>
                    <a:pt x="82" y="362"/>
                  </a:cubicBezTo>
                  <a:cubicBezTo>
                    <a:pt x="1" y="636"/>
                    <a:pt x="151" y="932"/>
                    <a:pt x="422" y="1014"/>
                  </a:cubicBezTo>
                  <a:cubicBezTo>
                    <a:pt x="472" y="1029"/>
                    <a:pt x="523" y="1036"/>
                    <a:pt x="573" y="1036"/>
                  </a:cubicBezTo>
                  <a:cubicBezTo>
                    <a:pt x="792" y="1036"/>
                    <a:pt x="997" y="898"/>
                    <a:pt x="1074" y="675"/>
                  </a:cubicBezTo>
                  <a:cubicBezTo>
                    <a:pt x="1155" y="404"/>
                    <a:pt x="1005" y="117"/>
                    <a:pt x="735" y="23"/>
                  </a:cubicBezTo>
                  <a:cubicBezTo>
                    <a:pt x="685" y="8"/>
                    <a:pt x="634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7859681" y="2687631"/>
              <a:ext cx="351369" cy="313663"/>
            </a:xfrm>
            <a:custGeom>
              <a:avLst/>
              <a:gdLst/>
              <a:ahLst/>
              <a:cxnLst/>
              <a:rect l="l" t="t" r="r" b="b"/>
              <a:pathLst>
                <a:path w="1696" h="1514" extrusionOk="0">
                  <a:moveTo>
                    <a:pt x="848" y="1"/>
                  </a:moveTo>
                  <a:cubicBezTo>
                    <a:pt x="526" y="1"/>
                    <a:pt x="221" y="207"/>
                    <a:pt x="121" y="538"/>
                  </a:cubicBezTo>
                  <a:cubicBezTo>
                    <a:pt x="0" y="932"/>
                    <a:pt x="228" y="1353"/>
                    <a:pt x="623" y="1473"/>
                  </a:cubicBezTo>
                  <a:cubicBezTo>
                    <a:pt x="703" y="1500"/>
                    <a:pt x="784" y="1513"/>
                    <a:pt x="863" y="1513"/>
                  </a:cubicBezTo>
                  <a:cubicBezTo>
                    <a:pt x="1185" y="1513"/>
                    <a:pt x="1476" y="1301"/>
                    <a:pt x="1575" y="984"/>
                  </a:cubicBezTo>
                  <a:cubicBezTo>
                    <a:pt x="1696" y="577"/>
                    <a:pt x="1481" y="156"/>
                    <a:pt x="1073" y="36"/>
                  </a:cubicBezTo>
                  <a:cubicBezTo>
                    <a:pt x="998" y="12"/>
                    <a:pt x="92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7684624" y="2848807"/>
              <a:ext cx="304133" cy="272021"/>
            </a:xfrm>
            <a:custGeom>
              <a:avLst/>
              <a:gdLst/>
              <a:ahLst/>
              <a:cxnLst/>
              <a:rect l="l" t="t" r="r" b="b"/>
              <a:pathLst>
                <a:path w="1468" h="1313" extrusionOk="0">
                  <a:moveTo>
                    <a:pt x="726" y="0"/>
                  </a:moveTo>
                  <a:cubicBezTo>
                    <a:pt x="443" y="0"/>
                    <a:pt x="188" y="179"/>
                    <a:pt x="112" y="467"/>
                  </a:cubicBezTo>
                  <a:cubicBezTo>
                    <a:pt x="1" y="806"/>
                    <a:pt x="193" y="1172"/>
                    <a:pt x="532" y="1282"/>
                  </a:cubicBezTo>
                  <a:cubicBezTo>
                    <a:pt x="599" y="1303"/>
                    <a:pt x="666" y="1312"/>
                    <a:pt x="732" y="1312"/>
                  </a:cubicBezTo>
                  <a:cubicBezTo>
                    <a:pt x="1014" y="1312"/>
                    <a:pt x="1273" y="1134"/>
                    <a:pt x="1360" y="845"/>
                  </a:cubicBezTo>
                  <a:cubicBezTo>
                    <a:pt x="1468" y="506"/>
                    <a:pt x="1266" y="141"/>
                    <a:pt x="927" y="30"/>
                  </a:cubicBezTo>
                  <a:cubicBezTo>
                    <a:pt x="860" y="10"/>
                    <a:pt x="792" y="0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7893450" y="2827055"/>
              <a:ext cx="154760" cy="140879"/>
            </a:xfrm>
            <a:custGeom>
              <a:avLst/>
              <a:gdLst/>
              <a:ahLst/>
              <a:cxnLst/>
              <a:rect l="l" t="t" r="r" b="b"/>
              <a:pathLst>
                <a:path w="747" h="680" extrusionOk="0">
                  <a:moveTo>
                    <a:pt x="378" y="0"/>
                  </a:moveTo>
                  <a:cubicBezTo>
                    <a:pt x="234" y="0"/>
                    <a:pt x="98" y="99"/>
                    <a:pt x="52" y="246"/>
                  </a:cubicBezTo>
                  <a:cubicBezTo>
                    <a:pt x="0" y="422"/>
                    <a:pt x="95" y="611"/>
                    <a:pt x="271" y="667"/>
                  </a:cubicBezTo>
                  <a:cubicBezTo>
                    <a:pt x="301" y="676"/>
                    <a:pt x="332" y="680"/>
                    <a:pt x="362" y="680"/>
                  </a:cubicBezTo>
                  <a:cubicBezTo>
                    <a:pt x="508" y="680"/>
                    <a:pt x="646" y="581"/>
                    <a:pt x="692" y="435"/>
                  </a:cubicBezTo>
                  <a:cubicBezTo>
                    <a:pt x="747" y="259"/>
                    <a:pt x="652" y="67"/>
                    <a:pt x="473" y="15"/>
                  </a:cubicBezTo>
                  <a:cubicBezTo>
                    <a:pt x="442" y="5"/>
                    <a:pt x="41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8183278" y="2683073"/>
              <a:ext cx="137979" cy="122026"/>
            </a:xfrm>
            <a:custGeom>
              <a:avLst/>
              <a:gdLst/>
              <a:ahLst/>
              <a:cxnLst/>
              <a:rect l="l" t="t" r="r" b="b"/>
              <a:pathLst>
                <a:path w="666" h="589" extrusionOk="0">
                  <a:moveTo>
                    <a:pt x="329" y="1"/>
                  </a:moveTo>
                  <a:cubicBezTo>
                    <a:pt x="200" y="1"/>
                    <a:pt x="87" y="86"/>
                    <a:pt x="52" y="208"/>
                  </a:cubicBezTo>
                  <a:cubicBezTo>
                    <a:pt x="0" y="371"/>
                    <a:pt x="95" y="534"/>
                    <a:pt x="245" y="573"/>
                  </a:cubicBezTo>
                  <a:cubicBezTo>
                    <a:pt x="277" y="584"/>
                    <a:pt x="309" y="589"/>
                    <a:pt x="340" y="589"/>
                  </a:cubicBezTo>
                  <a:cubicBezTo>
                    <a:pt x="467" y="589"/>
                    <a:pt x="578" y="504"/>
                    <a:pt x="610" y="384"/>
                  </a:cubicBezTo>
                  <a:cubicBezTo>
                    <a:pt x="665" y="221"/>
                    <a:pt x="571" y="58"/>
                    <a:pt x="421" y="15"/>
                  </a:cubicBezTo>
                  <a:cubicBezTo>
                    <a:pt x="390" y="5"/>
                    <a:pt x="359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7836686" y="3073585"/>
              <a:ext cx="205518" cy="183764"/>
            </a:xfrm>
            <a:custGeom>
              <a:avLst/>
              <a:gdLst/>
              <a:ahLst/>
              <a:cxnLst/>
              <a:rect l="l" t="t" r="r" b="b"/>
              <a:pathLst>
                <a:path w="992" h="887" extrusionOk="0">
                  <a:moveTo>
                    <a:pt x="501" y="1"/>
                  </a:moveTo>
                  <a:cubicBezTo>
                    <a:pt x="312" y="1"/>
                    <a:pt x="136" y="118"/>
                    <a:pt x="69" y="318"/>
                  </a:cubicBezTo>
                  <a:cubicBezTo>
                    <a:pt x="0" y="549"/>
                    <a:pt x="137" y="794"/>
                    <a:pt x="369" y="863"/>
                  </a:cubicBezTo>
                  <a:cubicBezTo>
                    <a:pt x="415" y="879"/>
                    <a:pt x="461" y="886"/>
                    <a:pt x="507" y="886"/>
                  </a:cubicBezTo>
                  <a:cubicBezTo>
                    <a:pt x="695" y="886"/>
                    <a:pt x="871" y="761"/>
                    <a:pt x="926" y="576"/>
                  </a:cubicBezTo>
                  <a:cubicBezTo>
                    <a:pt x="992" y="344"/>
                    <a:pt x="871" y="87"/>
                    <a:pt x="626" y="18"/>
                  </a:cubicBezTo>
                  <a:cubicBezTo>
                    <a:pt x="585" y="6"/>
                    <a:pt x="542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7749468" y="3084772"/>
              <a:ext cx="208211" cy="183350"/>
            </a:xfrm>
            <a:custGeom>
              <a:avLst/>
              <a:gdLst/>
              <a:ahLst/>
              <a:cxnLst/>
              <a:rect l="l" t="t" r="r" b="b"/>
              <a:pathLst>
                <a:path w="1005" h="885" extrusionOk="0">
                  <a:moveTo>
                    <a:pt x="506" y="1"/>
                  </a:moveTo>
                  <a:cubicBezTo>
                    <a:pt x="311" y="1"/>
                    <a:pt x="138" y="120"/>
                    <a:pt x="82" y="319"/>
                  </a:cubicBezTo>
                  <a:cubicBezTo>
                    <a:pt x="1" y="551"/>
                    <a:pt x="138" y="795"/>
                    <a:pt x="369" y="861"/>
                  </a:cubicBezTo>
                  <a:cubicBezTo>
                    <a:pt x="418" y="877"/>
                    <a:pt x="467" y="885"/>
                    <a:pt x="515" y="885"/>
                  </a:cubicBezTo>
                  <a:cubicBezTo>
                    <a:pt x="705" y="885"/>
                    <a:pt x="871" y="762"/>
                    <a:pt x="924" y="577"/>
                  </a:cubicBezTo>
                  <a:cubicBezTo>
                    <a:pt x="1005" y="346"/>
                    <a:pt x="871" y="88"/>
                    <a:pt x="640" y="19"/>
                  </a:cubicBezTo>
                  <a:cubicBezTo>
                    <a:pt x="595" y="7"/>
                    <a:pt x="550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7473934" y="3268116"/>
              <a:ext cx="208211" cy="184593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12" y="0"/>
                  </a:moveTo>
                  <a:cubicBezTo>
                    <a:pt x="315" y="0"/>
                    <a:pt x="138" y="127"/>
                    <a:pt x="82" y="318"/>
                  </a:cubicBezTo>
                  <a:cubicBezTo>
                    <a:pt x="0" y="546"/>
                    <a:pt x="134" y="791"/>
                    <a:pt x="366" y="872"/>
                  </a:cubicBezTo>
                  <a:cubicBezTo>
                    <a:pt x="409" y="884"/>
                    <a:pt x="452" y="890"/>
                    <a:pt x="495" y="890"/>
                  </a:cubicBezTo>
                  <a:cubicBezTo>
                    <a:pt x="691" y="890"/>
                    <a:pt x="867" y="766"/>
                    <a:pt x="923" y="576"/>
                  </a:cubicBezTo>
                  <a:cubicBezTo>
                    <a:pt x="1005" y="344"/>
                    <a:pt x="868" y="100"/>
                    <a:pt x="640" y="18"/>
                  </a:cubicBezTo>
                  <a:cubicBezTo>
                    <a:pt x="597" y="6"/>
                    <a:pt x="554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7116569" y="3281996"/>
              <a:ext cx="205518" cy="183350"/>
            </a:xfrm>
            <a:custGeom>
              <a:avLst/>
              <a:gdLst/>
              <a:ahLst/>
              <a:cxnLst/>
              <a:rect l="l" t="t" r="r" b="b"/>
              <a:pathLst>
                <a:path w="992" h="885" extrusionOk="0">
                  <a:moveTo>
                    <a:pt x="493" y="1"/>
                  </a:moveTo>
                  <a:cubicBezTo>
                    <a:pt x="306" y="1"/>
                    <a:pt x="132" y="117"/>
                    <a:pt x="66" y="316"/>
                  </a:cubicBezTo>
                  <a:cubicBezTo>
                    <a:pt x="1" y="548"/>
                    <a:pt x="134" y="792"/>
                    <a:pt x="366" y="861"/>
                  </a:cubicBezTo>
                  <a:cubicBezTo>
                    <a:pt x="412" y="877"/>
                    <a:pt x="459" y="884"/>
                    <a:pt x="505" y="884"/>
                  </a:cubicBezTo>
                  <a:cubicBezTo>
                    <a:pt x="692" y="884"/>
                    <a:pt x="868" y="760"/>
                    <a:pt x="923" y="577"/>
                  </a:cubicBezTo>
                  <a:cubicBezTo>
                    <a:pt x="992" y="346"/>
                    <a:pt x="855" y="88"/>
                    <a:pt x="623" y="20"/>
                  </a:cubicBezTo>
                  <a:cubicBezTo>
                    <a:pt x="580" y="7"/>
                    <a:pt x="536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7110562" y="3017235"/>
              <a:ext cx="205518" cy="185214"/>
            </a:xfrm>
            <a:custGeom>
              <a:avLst/>
              <a:gdLst/>
              <a:ahLst/>
              <a:cxnLst/>
              <a:rect l="l" t="t" r="r" b="b"/>
              <a:pathLst>
                <a:path w="992" h="894" extrusionOk="0">
                  <a:moveTo>
                    <a:pt x="498" y="1"/>
                  </a:moveTo>
                  <a:cubicBezTo>
                    <a:pt x="310" y="1"/>
                    <a:pt x="135" y="120"/>
                    <a:pt x="69" y="319"/>
                  </a:cubicBezTo>
                  <a:cubicBezTo>
                    <a:pt x="0" y="551"/>
                    <a:pt x="137" y="795"/>
                    <a:pt x="369" y="877"/>
                  </a:cubicBezTo>
                  <a:cubicBezTo>
                    <a:pt x="408" y="888"/>
                    <a:pt x="449" y="893"/>
                    <a:pt x="488" y="893"/>
                  </a:cubicBezTo>
                  <a:cubicBezTo>
                    <a:pt x="679" y="893"/>
                    <a:pt x="859" y="769"/>
                    <a:pt x="926" y="577"/>
                  </a:cubicBezTo>
                  <a:cubicBezTo>
                    <a:pt x="992" y="345"/>
                    <a:pt x="858" y="88"/>
                    <a:pt x="626" y="19"/>
                  </a:cubicBezTo>
                  <a:cubicBezTo>
                    <a:pt x="584" y="7"/>
                    <a:pt x="541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7833993" y="3236833"/>
              <a:ext cx="183143" cy="162632"/>
            </a:xfrm>
            <a:custGeom>
              <a:avLst/>
              <a:gdLst/>
              <a:ahLst/>
              <a:cxnLst/>
              <a:rect l="l" t="t" r="r" b="b"/>
              <a:pathLst>
                <a:path w="884" h="785" extrusionOk="0">
                  <a:moveTo>
                    <a:pt x="442" y="0"/>
                  </a:moveTo>
                  <a:cubicBezTo>
                    <a:pt x="277" y="0"/>
                    <a:pt x="124" y="113"/>
                    <a:pt x="69" y="277"/>
                  </a:cubicBezTo>
                  <a:cubicBezTo>
                    <a:pt x="0" y="482"/>
                    <a:pt x="124" y="697"/>
                    <a:pt x="326" y="766"/>
                  </a:cubicBezTo>
                  <a:cubicBezTo>
                    <a:pt x="366" y="779"/>
                    <a:pt x="405" y="785"/>
                    <a:pt x="444" y="785"/>
                  </a:cubicBezTo>
                  <a:cubicBezTo>
                    <a:pt x="609" y="785"/>
                    <a:pt x="760" y="674"/>
                    <a:pt x="815" y="508"/>
                  </a:cubicBezTo>
                  <a:cubicBezTo>
                    <a:pt x="884" y="306"/>
                    <a:pt x="760" y="88"/>
                    <a:pt x="558" y="19"/>
                  </a:cubicBezTo>
                  <a:cubicBezTo>
                    <a:pt x="519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7771842" y="3305820"/>
              <a:ext cx="112910" cy="100894"/>
            </a:xfrm>
            <a:custGeom>
              <a:avLst/>
              <a:gdLst/>
              <a:ahLst/>
              <a:cxnLst/>
              <a:rect l="l" t="t" r="r" b="b"/>
              <a:pathLst>
                <a:path w="545" h="487" extrusionOk="0">
                  <a:moveTo>
                    <a:pt x="270" y="1"/>
                  </a:moveTo>
                  <a:cubicBezTo>
                    <a:pt x="170" y="1"/>
                    <a:pt x="74" y="65"/>
                    <a:pt x="43" y="175"/>
                  </a:cubicBezTo>
                  <a:cubicBezTo>
                    <a:pt x="0" y="299"/>
                    <a:pt x="69" y="433"/>
                    <a:pt x="206" y="475"/>
                  </a:cubicBezTo>
                  <a:cubicBezTo>
                    <a:pt x="229" y="483"/>
                    <a:pt x="252" y="486"/>
                    <a:pt x="275" y="486"/>
                  </a:cubicBezTo>
                  <a:cubicBezTo>
                    <a:pt x="375" y="486"/>
                    <a:pt x="471" y="421"/>
                    <a:pt x="506" y="312"/>
                  </a:cubicBezTo>
                  <a:cubicBezTo>
                    <a:pt x="545" y="188"/>
                    <a:pt x="476" y="55"/>
                    <a:pt x="343" y="12"/>
                  </a:cubicBezTo>
                  <a:cubicBezTo>
                    <a:pt x="319" y="5"/>
                    <a:pt x="29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8064985" y="2807788"/>
              <a:ext cx="104209" cy="95093"/>
            </a:xfrm>
            <a:custGeom>
              <a:avLst/>
              <a:gdLst/>
              <a:ahLst/>
              <a:cxnLst/>
              <a:rect l="l" t="t" r="r" b="b"/>
              <a:pathLst>
                <a:path w="503" h="459" extrusionOk="0">
                  <a:moveTo>
                    <a:pt x="251" y="1"/>
                  </a:moveTo>
                  <a:cubicBezTo>
                    <a:pt x="153" y="1"/>
                    <a:pt x="63" y="64"/>
                    <a:pt x="40" y="160"/>
                  </a:cubicBezTo>
                  <a:cubicBezTo>
                    <a:pt x="0" y="284"/>
                    <a:pt x="69" y="404"/>
                    <a:pt x="190" y="447"/>
                  </a:cubicBezTo>
                  <a:cubicBezTo>
                    <a:pt x="211" y="454"/>
                    <a:pt x="233" y="458"/>
                    <a:pt x="255" y="458"/>
                  </a:cubicBezTo>
                  <a:cubicBezTo>
                    <a:pt x="347" y="458"/>
                    <a:pt x="442" y="396"/>
                    <a:pt x="476" y="297"/>
                  </a:cubicBezTo>
                  <a:cubicBezTo>
                    <a:pt x="503" y="176"/>
                    <a:pt x="434" y="52"/>
                    <a:pt x="327" y="13"/>
                  </a:cubicBezTo>
                  <a:cubicBezTo>
                    <a:pt x="301" y="5"/>
                    <a:pt x="276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7321873" y="3204515"/>
              <a:ext cx="118504" cy="103173"/>
            </a:xfrm>
            <a:custGeom>
              <a:avLst/>
              <a:gdLst/>
              <a:ahLst/>
              <a:cxnLst/>
              <a:rect l="l" t="t" r="r" b="b"/>
              <a:pathLst>
                <a:path w="572" h="498" extrusionOk="0">
                  <a:moveTo>
                    <a:pt x="281" y="1"/>
                  </a:moveTo>
                  <a:cubicBezTo>
                    <a:pt x="178" y="1"/>
                    <a:pt x="74" y="65"/>
                    <a:pt x="40" y="175"/>
                  </a:cubicBezTo>
                  <a:cubicBezTo>
                    <a:pt x="1" y="299"/>
                    <a:pt x="82" y="446"/>
                    <a:pt x="216" y="488"/>
                  </a:cubicBezTo>
                  <a:cubicBezTo>
                    <a:pt x="237" y="495"/>
                    <a:pt x="260" y="498"/>
                    <a:pt x="282" y="498"/>
                  </a:cubicBezTo>
                  <a:cubicBezTo>
                    <a:pt x="388" y="498"/>
                    <a:pt x="497" y="425"/>
                    <a:pt x="529" y="325"/>
                  </a:cubicBezTo>
                  <a:cubicBezTo>
                    <a:pt x="571" y="188"/>
                    <a:pt x="490" y="54"/>
                    <a:pt x="353" y="12"/>
                  </a:cubicBezTo>
                  <a:cubicBezTo>
                    <a:pt x="330" y="4"/>
                    <a:pt x="305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7366621" y="3521689"/>
              <a:ext cx="54073" cy="46407"/>
            </a:xfrm>
            <a:custGeom>
              <a:avLst/>
              <a:gdLst/>
              <a:ahLst/>
              <a:cxnLst/>
              <a:rect l="l" t="t" r="r" b="b"/>
              <a:pathLst>
                <a:path w="261" h="224" extrusionOk="0">
                  <a:moveTo>
                    <a:pt x="136" y="0"/>
                  </a:moveTo>
                  <a:cubicBezTo>
                    <a:pt x="90" y="0"/>
                    <a:pt x="40" y="28"/>
                    <a:pt x="29" y="85"/>
                  </a:cubicBezTo>
                  <a:cubicBezTo>
                    <a:pt x="0" y="137"/>
                    <a:pt x="42" y="193"/>
                    <a:pt x="98" y="219"/>
                  </a:cubicBezTo>
                  <a:cubicBezTo>
                    <a:pt x="107" y="222"/>
                    <a:pt x="117" y="223"/>
                    <a:pt x="127" y="223"/>
                  </a:cubicBezTo>
                  <a:cubicBezTo>
                    <a:pt x="173" y="223"/>
                    <a:pt x="221" y="193"/>
                    <a:pt x="232" y="137"/>
                  </a:cubicBezTo>
                  <a:cubicBezTo>
                    <a:pt x="261" y="85"/>
                    <a:pt x="219" y="17"/>
                    <a:pt x="163" y="4"/>
                  </a:cubicBezTo>
                  <a:cubicBezTo>
                    <a:pt x="154" y="2"/>
                    <a:pt x="14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7192186" y="3490614"/>
              <a:ext cx="50965" cy="46822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3" y="0"/>
                  </a:moveTo>
                  <a:cubicBezTo>
                    <a:pt x="74" y="0"/>
                    <a:pt x="25" y="28"/>
                    <a:pt x="14" y="85"/>
                  </a:cubicBezTo>
                  <a:cubicBezTo>
                    <a:pt x="1" y="141"/>
                    <a:pt x="27" y="206"/>
                    <a:pt x="82" y="222"/>
                  </a:cubicBezTo>
                  <a:cubicBezTo>
                    <a:pt x="93" y="224"/>
                    <a:pt x="104" y="225"/>
                    <a:pt x="114" y="225"/>
                  </a:cubicBezTo>
                  <a:cubicBezTo>
                    <a:pt x="168" y="225"/>
                    <a:pt x="210" y="198"/>
                    <a:pt x="232" y="154"/>
                  </a:cubicBezTo>
                  <a:cubicBezTo>
                    <a:pt x="245" y="85"/>
                    <a:pt x="219" y="30"/>
                    <a:pt x="151" y="4"/>
                  </a:cubicBezTo>
                  <a:cubicBezTo>
                    <a:pt x="142" y="2"/>
                    <a:pt x="13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7130035" y="2525418"/>
              <a:ext cx="50965" cy="46407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32" y="0"/>
                  </a:moveTo>
                  <a:cubicBezTo>
                    <a:pt x="81" y="0"/>
                    <a:pt x="39" y="28"/>
                    <a:pt x="17" y="85"/>
                  </a:cubicBezTo>
                  <a:cubicBezTo>
                    <a:pt x="1" y="137"/>
                    <a:pt x="30" y="206"/>
                    <a:pt x="99" y="219"/>
                  </a:cubicBezTo>
                  <a:cubicBezTo>
                    <a:pt x="108" y="222"/>
                    <a:pt x="119" y="223"/>
                    <a:pt x="129" y="223"/>
                  </a:cubicBezTo>
                  <a:cubicBezTo>
                    <a:pt x="175" y="223"/>
                    <a:pt x="222" y="196"/>
                    <a:pt x="232" y="153"/>
                  </a:cubicBezTo>
                  <a:cubicBezTo>
                    <a:pt x="245" y="85"/>
                    <a:pt x="219" y="30"/>
                    <a:pt x="164" y="3"/>
                  </a:cubicBezTo>
                  <a:cubicBezTo>
                    <a:pt x="153" y="1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7546858" y="2028629"/>
              <a:ext cx="50965" cy="45993"/>
            </a:xfrm>
            <a:custGeom>
              <a:avLst/>
              <a:gdLst/>
              <a:ahLst/>
              <a:cxnLst/>
              <a:rect l="l" t="t" r="r" b="b"/>
              <a:pathLst>
                <a:path w="246" h="222" extrusionOk="0">
                  <a:moveTo>
                    <a:pt x="115" y="0"/>
                  </a:moveTo>
                  <a:cubicBezTo>
                    <a:pt x="69" y="0"/>
                    <a:pt x="24" y="35"/>
                    <a:pt x="14" y="77"/>
                  </a:cubicBezTo>
                  <a:cubicBezTo>
                    <a:pt x="1" y="132"/>
                    <a:pt x="27" y="201"/>
                    <a:pt x="82" y="214"/>
                  </a:cubicBezTo>
                  <a:cubicBezTo>
                    <a:pt x="97" y="219"/>
                    <a:pt x="111" y="222"/>
                    <a:pt x="125" y="222"/>
                  </a:cubicBezTo>
                  <a:cubicBezTo>
                    <a:pt x="173" y="222"/>
                    <a:pt x="212" y="189"/>
                    <a:pt x="232" y="145"/>
                  </a:cubicBezTo>
                  <a:cubicBezTo>
                    <a:pt x="245" y="90"/>
                    <a:pt x="206" y="25"/>
                    <a:pt x="151" y="8"/>
                  </a:cubicBezTo>
                  <a:cubicBezTo>
                    <a:pt x="139" y="3"/>
                    <a:pt x="12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7687318" y="3406089"/>
              <a:ext cx="50965" cy="46822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4" y="1"/>
                  </a:moveTo>
                  <a:cubicBezTo>
                    <a:pt x="77" y="1"/>
                    <a:pt x="28" y="29"/>
                    <a:pt x="17" y="86"/>
                  </a:cubicBezTo>
                  <a:cubicBezTo>
                    <a:pt x="1" y="141"/>
                    <a:pt x="30" y="206"/>
                    <a:pt x="99" y="223"/>
                  </a:cubicBezTo>
                  <a:cubicBezTo>
                    <a:pt x="107" y="225"/>
                    <a:pt x="115" y="226"/>
                    <a:pt x="124" y="226"/>
                  </a:cubicBezTo>
                  <a:cubicBezTo>
                    <a:pt x="168" y="226"/>
                    <a:pt x="210" y="198"/>
                    <a:pt x="232" y="154"/>
                  </a:cubicBezTo>
                  <a:cubicBezTo>
                    <a:pt x="245" y="86"/>
                    <a:pt x="219" y="30"/>
                    <a:pt x="151" y="4"/>
                  </a:cubicBezTo>
                  <a:cubicBezTo>
                    <a:pt x="142" y="2"/>
                    <a:pt x="13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7797531" y="3435922"/>
              <a:ext cx="53451" cy="45993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19" y="1"/>
                  </a:moveTo>
                  <a:cubicBezTo>
                    <a:pt x="72" y="1"/>
                    <a:pt x="36" y="36"/>
                    <a:pt x="26" y="79"/>
                  </a:cubicBezTo>
                  <a:cubicBezTo>
                    <a:pt x="0" y="131"/>
                    <a:pt x="39" y="199"/>
                    <a:pt x="95" y="212"/>
                  </a:cubicBezTo>
                  <a:cubicBezTo>
                    <a:pt x="107" y="219"/>
                    <a:pt x="120" y="222"/>
                    <a:pt x="134" y="222"/>
                  </a:cubicBezTo>
                  <a:cubicBezTo>
                    <a:pt x="178" y="222"/>
                    <a:pt x="222" y="187"/>
                    <a:pt x="232" y="144"/>
                  </a:cubicBezTo>
                  <a:cubicBezTo>
                    <a:pt x="258" y="92"/>
                    <a:pt x="219" y="23"/>
                    <a:pt x="163" y="10"/>
                  </a:cubicBezTo>
                  <a:cubicBezTo>
                    <a:pt x="148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47728" y="3181934"/>
              <a:ext cx="114982" cy="103795"/>
            </a:xfrm>
            <a:custGeom>
              <a:avLst/>
              <a:gdLst/>
              <a:ahLst/>
              <a:cxnLst/>
              <a:rect l="l" t="t" r="r" b="b"/>
              <a:pathLst>
                <a:path w="555" h="501" extrusionOk="0">
                  <a:moveTo>
                    <a:pt x="272" y="1"/>
                  </a:moveTo>
                  <a:cubicBezTo>
                    <a:pt x="166" y="1"/>
                    <a:pt x="74" y="67"/>
                    <a:pt x="40" y="176"/>
                  </a:cubicBezTo>
                  <a:cubicBezTo>
                    <a:pt x="1" y="310"/>
                    <a:pt x="66" y="447"/>
                    <a:pt x="203" y="489"/>
                  </a:cubicBezTo>
                  <a:cubicBezTo>
                    <a:pt x="226" y="497"/>
                    <a:pt x="250" y="500"/>
                    <a:pt x="274" y="500"/>
                  </a:cubicBezTo>
                  <a:cubicBezTo>
                    <a:pt x="378" y="500"/>
                    <a:pt x="481" y="435"/>
                    <a:pt x="516" y="326"/>
                  </a:cubicBezTo>
                  <a:cubicBezTo>
                    <a:pt x="555" y="190"/>
                    <a:pt x="473" y="53"/>
                    <a:pt x="353" y="13"/>
                  </a:cubicBezTo>
                  <a:cubicBezTo>
                    <a:pt x="325" y="5"/>
                    <a:pt x="298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922039" y="2692395"/>
              <a:ext cx="115811" cy="103380"/>
            </a:xfrm>
            <a:custGeom>
              <a:avLst/>
              <a:gdLst/>
              <a:ahLst/>
              <a:cxnLst/>
              <a:rect l="l" t="t" r="r" b="b"/>
              <a:pathLst>
                <a:path w="559" h="499" extrusionOk="0">
                  <a:moveTo>
                    <a:pt x="273" y="0"/>
                  </a:moveTo>
                  <a:cubicBezTo>
                    <a:pt x="169" y="0"/>
                    <a:pt x="74" y="66"/>
                    <a:pt x="43" y="176"/>
                  </a:cubicBezTo>
                  <a:cubicBezTo>
                    <a:pt x="1" y="296"/>
                    <a:pt x="82" y="446"/>
                    <a:pt x="206" y="489"/>
                  </a:cubicBezTo>
                  <a:cubicBezTo>
                    <a:pt x="229" y="495"/>
                    <a:pt x="252" y="499"/>
                    <a:pt x="275" y="499"/>
                  </a:cubicBezTo>
                  <a:cubicBezTo>
                    <a:pt x="384" y="499"/>
                    <a:pt x="483" y="425"/>
                    <a:pt x="516" y="326"/>
                  </a:cubicBezTo>
                  <a:cubicBezTo>
                    <a:pt x="558" y="189"/>
                    <a:pt x="490" y="52"/>
                    <a:pt x="353" y="13"/>
                  </a:cubicBezTo>
                  <a:cubicBezTo>
                    <a:pt x="326" y="4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7653549" y="3275159"/>
              <a:ext cx="115811" cy="103380"/>
            </a:xfrm>
            <a:custGeom>
              <a:avLst/>
              <a:gdLst/>
              <a:ahLst/>
              <a:cxnLst/>
              <a:rect l="l" t="t" r="r" b="b"/>
              <a:pathLst>
                <a:path w="559" h="499" extrusionOk="0">
                  <a:moveTo>
                    <a:pt x="286" y="0"/>
                  </a:moveTo>
                  <a:cubicBezTo>
                    <a:pt x="175" y="0"/>
                    <a:pt x="76" y="73"/>
                    <a:pt x="43" y="173"/>
                  </a:cubicBezTo>
                  <a:cubicBezTo>
                    <a:pt x="1" y="310"/>
                    <a:pt x="69" y="447"/>
                    <a:pt x="206" y="486"/>
                  </a:cubicBezTo>
                  <a:cubicBezTo>
                    <a:pt x="233" y="495"/>
                    <a:pt x="261" y="499"/>
                    <a:pt x="287" y="499"/>
                  </a:cubicBezTo>
                  <a:cubicBezTo>
                    <a:pt x="393" y="499"/>
                    <a:pt x="485" y="433"/>
                    <a:pt x="519" y="323"/>
                  </a:cubicBezTo>
                  <a:cubicBezTo>
                    <a:pt x="558" y="203"/>
                    <a:pt x="477" y="53"/>
                    <a:pt x="356" y="10"/>
                  </a:cubicBezTo>
                  <a:cubicBezTo>
                    <a:pt x="333" y="3"/>
                    <a:pt x="309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7549551" y="3528111"/>
              <a:ext cx="115811" cy="103795"/>
            </a:xfrm>
            <a:custGeom>
              <a:avLst/>
              <a:gdLst/>
              <a:ahLst/>
              <a:cxnLst/>
              <a:rect l="l" t="t" r="r" b="b"/>
              <a:pathLst>
                <a:path w="559" h="501" extrusionOk="0">
                  <a:moveTo>
                    <a:pt x="279" y="1"/>
                  </a:moveTo>
                  <a:cubicBezTo>
                    <a:pt x="171" y="1"/>
                    <a:pt x="75" y="66"/>
                    <a:pt x="43" y="175"/>
                  </a:cubicBezTo>
                  <a:cubicBezTo>
                    <a:pt x="1" y="312"/>
                    <a:pt x="69" y="449"/>
                    <a:pt x="206" y="488"/>
                  </a:cubicBezTo>
                  <a:cubicBezTo>
                    <a:pt x="230" y="496"/>
                    <a:pt x="255" y="500"/>
                    <a:pt x="280" y="500"/>
                  </a:cubicBezTo>
                  <a:cubicBezTo>
                    <a:pt x="382" y="500"/>
                    <a:pt x="485" y="435"/>
                    <a:pt x="519" y="325"/>
                  </a:cubicBezTo>
                  <a:cubicBezTo>
                    <a:pt x="558" y="188"/>
                    <a:pt x="477" y="54"/>
                    <a:pt x="356" y="12"/>
                  </a:cubicBezTo>
                  <a:cubicBezTo>
                    <a:pt x="330" y="4"/>
                    <a:pt x="304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7761069" y="3199129"/>
              <a:ext cx="115604" cy="103380"/>
            </a:xfrm>
            <a:custGeom>
              <a:avLst/>
              <a:gdLst/>
              <a:ahLst/>
              <a:cxnLst/>
              <a:rect l="l" t="t" r="r" b="b"/>
              <a:pathLst>
                <a:path w="558" h="499" extrusionOk="0">
                  <a:moveTo>
                    <a:pt x="278" y="1"/>
                  </a:moveTo>
                  <a:cubicBezTo>
                    <a:pt x="170" y="1"/>
                    <a:pt x="74" y="74"/>
                    <a:pt x="39" y="175"/>
                  </a:cubicBezTo>
                  <a:cubicBezTo>
                    <a:pt x="0" y="309"/>
                    <a:pt x="69" y="446"/>
                    <a:pt x="202" y="488"/>
                  </a:cubicBezTo>
                  <a:cubicBezTo>
                    <a:pt x="228" y="495"/>
                    <a:pt x="254" y="499"/>
                    <a:pt x="279" y="499"/>
                  </a:cubicBezTo>
                  <a:cubicBezTo>
                    <a:pt x="388" y="499"/>
                    <a:pt x="484" y="433"/>
                    <a:pt x="515" y="325"/>
                  </a:cubicBezTo>
                  <a:cubicBezTo>
                    <a:pt x="558" y="201"/>
                    <a:pt x="476" y="51"/>
                    <a:pt x="352" y="12"/>
                  </a:cubicBezTo>
                  <a:cubicBezTo>
                    <a:pt x="327" y="4"/>
                    <a:pt x="303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7383397" y="2244684"/>
              <a:ext cx="206346" cy="183350"/>
            </a:xfrm>
            <a:custGeom>
              <a:avLst/>
              <a:gdLst/>
              <a:ahLst/>
              <a:cxnLst/>
              <a:rect l="l" t="t" r="r" b="b"/>
              <a:pathLst>
                <a:path w="996" h="885" extrusionOk="0">
                  <a:moveTo>
                    <a:pt x="499" y="1"/>
                  </a:moveTo>
                  <a:cubicBezTo>
                    <a:pt x="311" y="1"/>
                    <a:pt x="136" y="120"/>
                    <a:pt x="69" y="320"/>
                  </a:cubicBezTo>
                  <a:cubicBezTo>
                    <a:pt x="1" y="548"/>
                    <a:pt x="138" y="792"/>
                    <a:pt x="369" y="861"/>
                  </a:cubicBezTo>
                  <a:cubicBezTo>
                    <a:pt x="416" y="877"/>
                    <a:pt x="463" y="885"/>
                    <a:pt x="508" y="885"/>
                  </a:cubicBezTo>
                  <a:cubicBezTo>
                    <a:pt x="692" y="885"/>
                    <a:pt x="859" y="762"/>
                    <a:pt x="914" y="577"/>
                  </a:cubicBezTo>
                  <a:cubicBezTo>
                    <a:pt x="995" y="346"/>
                    <a:pt x="858" y="88"/>
                    <a:pt x="627" y="20"/>
                  </a:cubicBezTo>
                  <a:cubicBezTo>
                    <a:pt x="584" y="7"/>
                    <a:pt x="541" y="1"/>
                    <a:pt x="499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223261" y="2308099"/>
              <a:ext cx="104209" cy="93850"/>
            </a:xfrm>
            <a:custGeom>
              <a:avLst/>
              <a:gdLst/>
              <a:ahLst/>
              <a:cxnLst/>
              <a:rect l="l" t="t" r="r" b="b"/>
              <a:pathLst>
                <a:path w="503" h="453" extrusionOk="0">
                  <a:moveTo>
                    <a:pt x="272" y="0"/>
                  </a:moveTo>
                  <a:cubicBezTo>
                    <a:pt x="169" y="0"/>
                    <a:pt x="76" y="61"/>
                    <a:pt x="40" y="156"/>
                  </a:cubicBezTo>
                  <a:cubicBezTo>
                    <a:pt x="1" y="276"/>
                    <a:pt x="69" y="400"/>
                    <a:pt x="190" y="439"/>
                  </a:cubicBezTo>
                  <a:cubicBezTo>
                    <a:pt x="215" y="448"/>
                    <a:pt x="240" y="452"/>
                    <a:pt x="264" y="452"/>
                  </a:cubicBezTo>
                  <a:cubicBezTo>
                    <a:pt x="359" y="452"/>
                    <a:pt x="440" y="388"/>
                    <a:pt x="464" y="289"/>
                  </a:cubicBezTo>
                  <a:cubicBezTo>
                    <a:pt x="503" y="169"/>
                    <a:pt x="434" y="45"/>
                    <a:pt x="327" y="6"/>
                  </a:cubicBezTo>
                  <a:cubicBezTo>
                    <a:pt x="309" y="2"/>
                    <a:pt x="290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41802" y="2498072"/>
              <a:ext cx="104831" cy="92193"/>
            </a:xfrm>
            <a:custGeom>
              <a:avLst/>
              <a:gdLst/>
              <a:ahLst/>
              <a:cxnLst/>
              <a:rect l="l" t="t" r="r" b="b"/>
              <a:pathLst>
                <a:path w="506" h="445" extrusionOk="0">
                  <a:moveTo>
                    <a:pt x="249" y="1"/>
                  </a:moveTo>
                  <a:cubicBezTo>
                    <a:pt x="157" y="1"/>
                    <a:pt x="64" y="64"/>
                    <a:pt x="42" y="162"/>
                  </a:cubicBezTo>
                  <a:cubicBezTo>
                    <a:pt x="0" y="269"/>
                    <a:pt x="69" y="406"/>
                    <a:pt x="192" y="432"/>
                  </a:cubicBezTo>
                  <a:cubicBezTo>
                    <a:pt x="214" y="441"/>
                    <a:pt x="237" y="445"/>
                    <a:pt x="260" y="445"/>
                  </a:cubicBezTo>
                  <a:cubicBezTo>
                    <a:pt x="351" y="445"/>
                    <a:pt x="442" y="382"/>
                    <a:pt x="463" y="285"/>
                  </a:cubicBezTo>
                  <a:cubicBezTo>
                    <a:pt x="505" y="175"/>
                    <a:pt x="437" y="41"/>
                    <a:pt x="313" y="12"/>
                  </a:cubicBezTo>
                  <a:cubicBezTo>
                    <a:pt x="293" y="4"/>
                    <a:pt x="271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7870454" y="2911579"/>
              <a:ext cx="253582" cy="225406"/>
            </a:xfrm>
            <a:custGeom>
              <a:avLst/>
              <a:gdLst/>
              <a:ahLst/>
              <a:cxnLst/>
              <a:rect l="l" t="t" r="r" b="b"/>
              <a:pathLst>
                <a:path w="1224" h="1088" extrusionOk="0">
                  <a:moveTo>
                    <a:pt x="609" y="0"/>
                  </a:moveTo>
                  <a:cubicBezTo>
                    <a:pt x="377" y="0"/>
                    <a:pt x="161" y="151"/>
                    <a:pt x="95" y="379"/>
                  </a:cubicBezTo>
                  <a:cubicBezTo>
                    <a:pt x="0" y="666"/>
                    <a:pt x="163" y="979"/>
                    <a:pt x="450" y="1061"/>
                  </a:cubicBezTo>
                  <a:cubicBezTo>
                    <a:pt x="505" y="1079"/>
                    <a:pt x="561" y="1088"/>
                    <a:pt x="616" y="1088"/>
                  </a:cubicBezTo>
                  <a:cubicBezTo>
                    <a:pt x="846" y="1088"/>
                    <a:pt x="1063" y="937"/>
                    <a:pt x="1129" y="705"/>
                  </a:cubicBezTo>
                  <a:cubicBezTo>
                    <a:pt x="1223" y="422"/>
                    <a:pt x="1060" y="109"/>
                    <a:pt x="776" y="27"/>
                  </a:cubicBezTo>
                  <a:cubicBezTo>
                    <a:pt x="721" y="9"/>
                    <a:pt x="664" y="0"/>
                    <a:pt x="609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954047" y="3053588"/>
              <a:ext cx="431338" cy="430510"/>
            </a:xfrm>
            <a:custGeom>
              <a:avLst/>
              <a:gdLst/>
              <a:ahLst/>
              <a:cxnLst/>
              <a:rect l="l" t="t" r="r" b="b"/>
              <a:pathLst>
                <a:path w="2082" h="2078" extrusionOk="0">
                  <a:moveTo>
                    <a:pt x="1034" y="0"/>
                  </a:moveTo>
                  <a:cubicBezTo>
                    <a:pt x="464" y="13"/>
                    <a:pt x="1" y="476"/>
                    <a:pt x="1" y="1047"/>
                  </a:cubicBezTo>
                  <a:cubicBezTo>
                    <a:pt x="1" y="1618"/>
                    <a:pt x="477" y="2077"/>
                    <a:pt x="1048" y="2077"/>
                  </a:cubicBezTo>
                  <a:cubicBezTo>
                    <a:pt x="1618" y="2077"/>
                    <a:pt x="2081" y="1605"/>
                    <a:pt x="2081" y="1034"/>
                  </a:cubicBezTo>
                  <a:cubicBezTo>
                    <a:pt x="2068" y="463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994962" y="3327780"/>
              <a:ext cx="310348" cy="307033"/>
            </a:xfrm>
            <a:custGeom>
              <a:avLst/>
              <a:gdLst/>
              <a:ahLst/>
              <a:cxnLst/>
              <a:rect l="l" t="t" r="r" b="b"/>
              <a:pathLst>
                <a:path w="1498" h="1482" extrusionOk="0">
                  <a:moveTo>
                    <a:pt x="751" y="1"/>
                  </a:moveTo>
                  <a:cubicBezTo>
                    <a:pt x="327" y="1"/>
                    <a:pt x="1" y="340"/>
                    <a:pt x="1" y="747"/>
                  </a:cubicBezTo>
                  <a:cubicBezTo>
                    <a:pt x="1" y="1146"/>
                    <a:pt x="328" y="1482"/>
                    <a:pt x="723" y="1482"/>
                  </a:cubicBezTo>
                  <a:cubicBezTo>
                    <a:pt x="732" y="1482"/>
                    <a:pt x="741" y="1481"/>
                    <a:pt x="751" y="1481"/>
                  </a:cubicBezTo>
                  <a:cubicBezTo>
                    <a:pt x="1171" y="1481"/>
                    <a:pt x="1497" y="1155"/>
                    <a:pt x="1497" y="734"/>
                  </a:cubicBezTo>
                  <a:cubicBezTo>
                    <a:pt x="1497" y="327"/>
                    <a:pt x="1158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577933" y="3198714"/>
              <a:ext cx="292738" cy="290252"/>
            </a:xfrm>
            <a:custGeom>
              <a:avLst/>
              <a:gdLst/>
              <a:ahLst/>
              <a:cxnLst/>
              <a:rect l="l" t="t" r="r" b="b"/>
              <a:pathLst>
                <a:path w="1413" h="1401" extrusionOk="0">
                  <a:moveTo>
                    <a:pt x="692" y="1"/>
                  </a:moveTo>
                  <a:cubicBezTo>
                    <a:pt x="314" y="1"/>
                    <a:pt x="1" y="311"/>
                    <a:pt x="1" y="705"/>
                  </a:cubicBezTo>
                  <a:cubicBezTo>
                    <a:pt x="1" y="1092"/>
                    <a:pt x="301" y="1400"/>
                    <a:pt x="684" y="1400"/>
                  </a:cubicBezTo>
                  <a:cubicBezTo>
                    <a:pt x="692" y="1400"/>
                    <a:pt x="700" y="1400"/>
                    <a:pt x="708" y="1400"/>
                  </a:cubicBezTo>
                  <a:cubicBezTo>
                    <a:pt x="1099" y="1400"/>
                    <a:pt x="1412" y="1087"/>
                    <a:pt x="1399" y="692"/>
                  </a:cubicBezTo>
                  <a:cubicBezTo>
                    <a:pt x="1399" y="311"/>
                    <a:pt x="1086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220568" y="3302713"/>
              <a:ext cx="458893" cy="453713"/>
            </a:xfrm>
            <a:custGeom>
              <a:avLst/>
              <a:gdLst/>
              <a:ahLst/>
              <a:cxnLst/>
              <a:rect l="l" t="t" r="r" b="b"/>
              <a:pathLst>
                <a:path w="2215" h="2190" extrusionOk="0">
                  <a:moveTo>
                    <a:pt x="1124" y="1"/>
                  </a:moveTo>
                  <a:cubicBezTo>
                    <a:pt x="1116" y="1"/>
                    <a:pt x="1108" y="1"/>
                    <a:pt x="1100" y="1"/>
                  </a:cubicBezTo>
                  <a:cubicBezTo>
                    <a:pt x="490" y="1"/>
                    <a:pt x="1" y="490"/>
                    <a:pt x="14" y="1100"/>
                  </a:cubicBezTo>
                  <a:cubicBezTo>
                    <a:pt x="14" y="1705"/>
                    <a:pt x="490" y="2189"/>
                    <a:pt x="1089" y="2189"/>
                  </a:cubicBezTo>
                  <a:cubicBezTo>
                    <a:pt x="1097" y="2189"/>
                    <a:pt x="1105" y="2189"/>
                    <a:pt x="1113" y="2189"/>
                  </a:cubicBezTo>
                  <a:cubicBezTo>
                    <a:pt x="1726" y="2189"/>
                    <a:pt x="2215" y="1700"/>
                    <a:pt x="2202" y="1087"/>
                  </a:cubicBezTo>
                  <a:cubicBezTo>
                    <a:pt x="2202" y="485"/>
                    <a:pt x="1725" y="1"/>
                    <a:pt x="112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577933" y="3364242"/>
              <a:ext cx="410828" cy="408963"/>
            </a:xfrm>
            <a:custGeom>
              <a:avLst/>
              <a:gdLst/>
              <a:ahLst/>
              <a:cxnLst/>
              <a:rect l="l" t="t" r="r" b="b"/>
              <a:pathLst>
                <a:path w="1983" h="1974" extrusionOk="0">
                  <a:moveTo>
                    <a:pt x="1002" y="0"/>
                  </a:moveTo>
                  <a:cubicBezTo>
                    <a:pt x="994" y="0"/>
                    <a:pt x="986" y="1"/>
                    <a:pt x="979" y="1"/>
                  </a:cubicBezTo>
                  <a:cubicBezTo>
                    <a:pt x="434" y="1"/>
                    <a:pt x="1" y="438"/>
                    <a:pt x="1" y="995"/>
                  </a:cubicBezTo>
                  <a:cubicBezTo>
                    <a:pt x="14" y="1536"/>
                    <a:pt x="447" y="1973"/>
                    <a:pt x="992" y="1973"/>
                  </a:cubicBezTo>
                  <a:cubicBezTo>
                    <a:pt x="1536" y="1957"/>
                    <a:pt x="1983" y="1523"/>
                    <a:pt x="1970" y="979"/>
                  </a:cubicBezTo>
                  <a:cubicBezTo>
                    <a:pt x="1970" y="445"/>
                    <a:pt x="1536" y="0"/>
                    <a:pt x="1002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603000" y="3426392"/>
              <a:ext cx="208832" cy="205518"/>
            </a:xfrm>
            <a:custGeom>
              <a:avLst/>
              <a:gdLst/>
              <a:ahLst/>
              <a:cxnLst/>
              <a:rect l="l" t="t" r="r" b="b"/>
              <a:pathLst>
                <a:path w="1008" h="992" extrusionOk="0">
                  <a:moveTo>
                    <a:pt x="506" y="1"/>
                  </a:moveTo>
                  <a:cubicBezTo>
                    <a:pt x="219" y="1"/>
                    <a:pt x="0" y="232"/>
                    <a:pt x="0" y="503"/>
                  </a:cubicBezTo>
                  <a:cubicBezTo>
                    <a:pt x="0" y="777"/>
                    <a:pt x="232" y="992"/>
                    <a:pt x="506" y="992"/>
                  </a:cubicBezTo>
                  <a:cubicBezTo>
                    <a:pt x="776" y="992"/>
                    <a:pt x="1008" y="777"/>
                    <a:pt x="1008" y="490"/>
                  </a:cubicBezTo>
                  <a:cubicBezTo>
                    <a:pt x="1008" y="219"/>
                    <a:pt x="776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121956" y="3547378"/>
              <a:ext cx="248196" cy="247988"/>
            </a:xfrm>
            <a:custGeom>
              <a:avLst/>
              <a:gdLst/>
              <a:ahLst/>
              <a:cxnLst/>
              <a:rect l="l" t="t" r="r" b="b"/>
              <a:pathLst>
                <a:path w="1198" h="1197" extrusionOk="0">
                  <a:moveTo>
                    <a:pt x="597" y="0"/>
                  </a:moveTo>
                  <a:cubicBezTo>
                    <a:pt x="271" y="0"/>
                    <a:pt x="1" y="274"/>
                    <a:pt x="1" y="600"/>
                  </a:cubicBezTo>
                  <a:cubicBezTo>
                    <a:pt x="1" y="926"/>
                    <a:pt x="271" y="1197"/>
                    <a:pt x="597" y="1197"/>
                  </a:cubicBezTo>
                  <a:cubicBezTo>
                    <a:pt x="937" y="1197"/>
                    <a:pt x="1197" y="926"/>
                    <a:pt x="1197" y="600"/>
                  </a:cubicBezTo>
                  <a:cubicBezTo>
                    <a:pt x="1197" y="258"/>
                    <a:pt x="923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6896971" y="3572860"/>
              <a:ext cx="284037" cy="281551"/>
            </a:xfrm>
            <a:custGeom>
              <a:avLst/>
              <a:gdLst/>
              <a:ahLst/>
              <a:cxnLst/>
              <a:rect l="l" t="t" r="r" b="b"/>
              <a:pathLst>
                <a:path w="1371" h="1359" extrusionOk="0">
                  <a:moveTo>
                    <a:pt x="702" y="1"/>
                  </a:moveTo>
                  <a:cubicBezTo>
                    <a:pt x="695" y="1"/>
                    <a:pt x="687" y="1"/>
                    <a:pt x="679" y="1"/>
                  </a:cubicBezTo>
                  <a:cubicBezTo>
                    <a:pt x="298" y="1"/>
                    <a:pt x="1" y="298"/>
                    <a:pt x="1" y="679"/>
                  </a:cubicBezTo>
                  <a:cubicBezTo>
                    <a:pt x="1" y="1051"/>
                    <a:pt x="295" y="1358"/>
                    <a:pt x="652" y="1358"/>
                  </a:cubicBezTo>
                  <a:cubicBezTo>
                    <a:pt x="661" y="1358"/>
                    <a:pt x="670" y="1358"/>
                    <a:pt x="679" y="1358"/>
                  </a:cubicBezTo>
                  <a:cubicBezTo>
                    <a:pt x="1061" y="1358"/>
                    <a:pt x="1370" y="1061"/>
                    <a:pt x="1357" y="679"/>
                  </a:cubicBezTo>
                  <a:cubicBezTo>
                    <a:pt x="1357" y="306"/>
                    <a:pt x="1073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711349" y="3600620"/>
              <a:ext cx="283830" cy="281965"/>
            </a:xfrm>
            <a:custGeom>
              <a:avLst/>
              <a:gdLst/>
              <a:ahLst/>
              <a:cxnLst/>
              <a:rect l="l" t="t" r="r" b="b"/>
              <a:pathLst>
                <a:path w="1370" h="1361" extrusionOk="0">
                  <a:moveTo>
                    <a:pt x="714" y="1"/>
                  </a:moveTo>
                  <a:cubicBezTo>
                    <a:pt x="706" y="1"/>
                    <a:pt x="699" y="1"/>
                    <a:pt x="692" y="1"/>
                  </a:cubicBezTo>
                  <a:cubicBezTo>
                    <a:pt x="310" y="1"/>
                    <a:pt x="0" y="314"/>
                    <a:pt x="0" y="682"/>
                  </a:cubicBezTo>
                  <a:cubicBezTo>
                    <a:pt x="13" y="1053"/>
                    <a:pt x="298" y="1361"/>
                    <a:pt x="669" y="1361"/>
                  </a:cubicBezTo>
                  <a:cubicBezTo>
                    <a:pt x="676" y="1361"/>
                    <a:pt x="684" y="1361"/>
                    <a:pt x="692" y="1361"/>
                  </a:cubicBezTo>
                  <a:cubicBezTo>
                    <a:pt x="1073" y="1361"/>
                    <a:pt x="1370" y="1061"/>
                    <a:pt x="1370" y="682"/>
                  </a:cubicBezTo>
                  <a:cubicBezTo>
                    <a:pt x="1370" y="309"/>
                    <a:pt x="1072" y="1"/>
                    <a:pt x="714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7096681" y="3805327"/>
              <a:ext cx="213597" cy="211733"/>
            </a:xfrm>
            <a:custGeom>
              <a:avLst/>
              <a:gdLst/>
              <a:ahLst/>
              <a:cxnLst/>
              <a:rect l="l" t="t" r="r" b="b"/>
              <a:pathLst>
                <a:path w="1031" h="1022" extrusionOk="0">
                  <a:moveTo>
                    <a:pt x="515" y="0"/>
                  </a:moveTo>
                  <a:cubicBezTo>
                    <a:pt x="228" y="0"/>
                    <a:pt x="0" y="232"/>
                    <a:pt x="0" y="518"/>
                  </a:cubicBezTo>
                  <a:cubicBezTo>
                    <a:pt x="0" y="794"/>
                    <a:pt x="216" y="1021"/>
                    <a:pt x="492" y="1021"/>
                  </a:cubicBezTo>
                  <a:cubicBezTo>
                    <a:pt x="500" y="1021"/>
                    <a:pt x="508" y="1021"/>
                    <a:pt x="515" y="1021"/>
                  </a:cubicBezTo>
                  <a:cubicBezTo>
                    <a:pt x="799" y="1021"/>
                    <a:pt x="1030" y="789"/>
                    <a:pt x="1030" y="505"/>
                  </a:cubicBezTo>
                  <a:cubicBezTo>
                    <a:pt x="1030" y="218"/>
                    <a:pt x="799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7257029" y="3713527"/>
              <a:ext cx="315735" cy="313041"/>
            </a:xfrm>
            <a:custGeom>
              <a:avLst/>
              <a:gdLst/>
              <a:ahLst/>
              <a:cxnLst/>
              <a:rect l="l" t="t" r="r" b="b"/>
              <a:pathLst>
                <a:path w="1524" h="1511" extrusionOk="0">
                  <a:moveTo>
                    <a:pt x="771" y="0"/>
                  </a:moveTo>
                  <a:cubicBezTo>
                    <a:pt x="763" y="0"/>
                    <a:pt x="755" y="0"/>
                    <a:pt x="748" y="0"/>
                  </a:cubicBezTo>
                  <a:cubicBezTo>
                    <a:pt x="327" y="0"/>
                    <a:pt x="1" y="340"/>
                    <a:pt x="1" y="760"/>
                  </a:cubicBezTo>
                  <a:cubicBezTo>
                    <a:pt x="1" y="1184"/>
                    <a:pt x="340" y="1510"/>
                    <a:pt x="761" y="1510"/>
                  </a:cubicBezTo>
                  <a:cubicBezTo>
                    <a:pt x="1181" y="1510"/>
                    <a:pt x="1524" y="1168"/>
                    <a:pt x="1507" y="747"/>
                  </a:cubicBezTo>
                  <a:cubicBezTo>
                    <a:pt x="1507" y="334"/>
                    <a:pt x="1181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7467927" y="3583840"/>
              <a:ext cx="273678" cy="270363"/>
            </a:xfrm>
            <a:custGeom>
              <a:avLst/>
              <a:gdLst/>
              <a:ahLst/>
              <a:cxnLst/>
              <a:rect l="l" t="t" r="r" b="b"/>
              <a:pathLst>
                <a:path w="1321" h="1305" extrusionOk="0">
                  <a:moveTo>
                    <a:pt x="669" y="0"/>
                  </a:moveTo>
                  <a:cubicBezTo>
                    <a:pt x="300" y="0"/>
                    <a:pt x="0" y="300"/>
                    <a:pt x="16" y="653"/>
                  </a:cubicBezTo>
                  <a:cubicBezTo>
                    <a:pt x="16" y="1021"/>
                    <a:pt x="300" y="1305"/>
                    <a:pt x="669" y="1305"/>
                  </a:cubicBezTo>
                  <a:cubicBezTo>
                    <a:pt x="1034" y="1305"/>
                    <a:pt x="1321" y="1008"/>
                    <a:pt x="1321" y="653"/>
                  </a:cubicBezTo>
                  <a:cubicBezTo>
                    <a:pt x="1321" y="287"/>
                    <a:pt x="1021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7411784" y="3752682"/>
              <a:ext cx="140672" cy="141293"/>
            </a:xfrm>
            <a:custGeom>
              <a:avLst/>
              <a:gdLst/>
              <a:ahLst/>
              <a:cxnLst/>
              <a:rect l="l" t="t" r="r" b="b"/>
              <a:pathLst>
                <a:path w="679" h="682" extrusionOk="0">
                  <a:moveTo>
                    <a:pt x="340" y="1"/>
                  </a:moveTo>
                  <a:cubicBezTo>
                    <a:pt x="151" y="1"/>
                    <a:pt x="1" y="151"/>
                    <a:pt x="1" y="343"/>
                  </a:cubicBezTo>
                  <a:cubicBezTo>
                    <a:pt x="14" y="532"/>
                    <a:pt x="164" y="682"/>
                    <a:pt x="353" y="682"/>
                  </a:cubicBezTo>
                  <a:cubicBezTo>
                    <a:pt x="532" y="682"/>
                    <a:pt x="679" y="519"/>
                    <a:pt x="679" y="343"/>
                  </a:cubicBezTo>
                  <a:cubicBezTo>
                    <a:pt x="679" y="151"/>
                    <a:pt x="532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7192186" y="3986367"/>
              <a:ext cx="123891" cy="12140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301" y="1"/>
                  </a:moveTo>
                  <a:cubicBezTo>
                    <a:pt x="138" y="1"/>
                    <a:pt x="1" y="138"/>
                    <a:pt x="1" y="301"/>
                  </a:cubicBezTo>
                  <a:cubicBezTo>
                    <a:pt x="13" y="455"/>
                    <a:pt x="125" y="586"/>
                    <a:pt x="275" y="586"/>
                  </a:cubicBezTo>
                  <a:cubicBezTo>
                    <a:pt x="283" y="586"/>
                    <a:pt x="292" y="585"/>
                    <a:pt x="301" y="584"/>
                  </a:cubicBezTo>
                  <a:cubicBezTo>
                    <a:pt x="464" y="584"/>
                    <a:pt x="598" y="464"/>
                    <a:pt x="598" y="301"/>
                  </a:cubicBezTo>
                  <a:cubicBezTo>
                    <a:pt x="598" y="138"/>
                    <a:pt x="464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7657071" y="3778370"/>
              <a:ext cx="182521" cy="186043"/>
            </a:xfrm>
            <a:custGeom>
              <a:avLst/>
              <a:gdLst/>
              <a:ahLst/>
              <a:cxnLst/>
              <a:rect l="l" t="t" r="r" b="b"/>
              <a:pathLst>
                <a:path w="881" h="898" extrusionOk="0">
                  <a:moveTo>
                    <a:pt x="447" y="0"/>
                  </a:moveTo>
                  <a:cubicBezTo>
                    <a:pt x="189" y="0"/>
                    <a:pt x="0" y="203"/>
                    <a:pt x="0" y="447"/>
                  </a:cubicBezTo>
                  <a:cubicBezTo>
                    <a:pt x="0" y="692"/>
                    <a:pt x="202" y="897"/>
                    <a:pt x="447" y="897"/>
                  </a:cubicBezTo>
                  <a:cubicBezTo>
                    <a:pt x="691" y="897"/>
                    <a:pt x="880" y="692"/>
                    <a:pt x="880" y="447"/>
                  </a:cubicBezTo>
                  <a:cubicBezTo>
                    <a:pt x="880" y="203"/>
                    <a:pt x="691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7693533" y="3699232"/>
              <a:ext cx="183143" cy="186043"/>
            </a:xfrm>
            <a:custGeom>
              <a:avLst/>
              <a:gdLst/>
              <a:ahLst/>
              <a:cxnLst/>
              <a:rect l="l" t="t" r="r" b="b"/>
              <a:pathLst>
                <a:path w="884" h="898" extrusionOk="0">
                  <a:moveTo>
                    <a:pt x="434" y="1"/>
                  </a:moveTo>
                  <a:cubicBezTo>
                    <a:pt x="189" y="1"/>
                    <a:pt x="0" y="206"/>
                    <a:pt x="0" y="451"/>
                  </a:cubicBezTo>
                  <a:cubicBezTo>
                    <a:pt x="0" y="695"/>
                    <a:pt x="189" y="898"/>
                    <a:pt x="434" y="898"/>
                  </a:cubicBezTo>
                  <a:cubicBezTo>
                    <a:pt x="691" y="885"/>
                    <a:pt x="884" y="695"/>
                    <a:pt x="884" y="451"/>
                  </a:cubicBezTo>
                  <a:cubicBezTo>
                    <a:pt x="884" y="206"/>
                    <a:pt x="678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8025427" y="3425049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8" y="1"/>
                  </a:moveTo>
                  <a:cubicBezTo>
                    <a:pt x="203" y="1"/>
                    <a:pt x="1" y="203"/>
                    <a:pt x="1" y="447"/>
                  </a:cubicBezTo>
                  <a:cubicBezTo>
                    <a:pt x="14" y="692"/>
                    <a:pt x="203" y="897"/>
                    <a:pt x="448" y="897"/>
                  </a:cubicBezTo>
                  <a:cubicBezTo>
                    <a:pt x="692" y="884"/>
                    <a:pt x="898" y="692"/>
                    <a:pt x="898" y="447"/>
                  </a:cubicBezTo>
                  <a:cubicBezTo>
                    <a:pt x="898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8064985" y="3150858"/>
              <a:ext cx="183350" cy="183350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34" y="0"/>
                  </a:moveTo>
                  <a:cubicBezTo>
                    <a:pt x="190" y="0"/>
                    <a:pt x="0" y="190"/>
                    <a:pt x="0" y="447"/>
                  </a:cubicBezTo>
                  <a:cubicBezTo>
                    <a:pt x="0" y="692"/>
                    <a:pt x="203" y="884"/>
                    <a:pt x="447" y="884"/>
                  </a:cubicBezTo>
                  <a:cubicBezTo>
                    <a:pt x="692" y="884"/>
                    <a:pt x="884" y="679"/>
                    <a:pt x="884" y="434"/>
                  </a:cubicBezTo>
                  <a:cubicBezTo>
                    <a:pt x="884" y="190"/>
                    <a:pt x="679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7814312" y="3066334"/>
              <a:ext cx="183350" cy="186043"/>
            </a:xfrm>
            <a:custGeom>
              <a:avLst/>
              <a:gdLst/>
              <a:ahLst/>
              <a:cxnLst/>
              <a:rect l="l" t="t" r="r" b="b"/>
              <a:pathLst>
                <a:path w="885" h="898" extrusionOk="0">
                  <a:moveTo>
                    <a:pt x="434" y="1"/>
                  </a:moveTo>
                  <a:cubicBezTo>
                    <a:pt x="190" y="1"/>
                    <a:pt x="1" y="203"/>
                    <a:pt x="1" y="448"/>
                  </a:cubicBezTo>
                  <a:cubicBezTo>
                    <a:pt x="1" y="692"/>
                    <a:pt x="203" y="898"/>
                    <a:pt x="447" y="898"/>
                  </a:cubicBezTo>
                  <a:cubicBezTo>
                    <a:pt x="692" y="898"/>
                    <a:pt x="884" y="692"/>
                    <a:pt x="884" y="448"/>
                  </a:cubicBezTo>
                  <a:cubicBezTo>
                    <a:pt x="884" y="203"/>
                    <a:pt x="67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7831282" y="3963582"/>
              <a:ext cx="163668" cy="161182"/>
            </a:xfrm>
            <a:custGeom>
              <a:avLst/>
              <a:gdLst/>
              <a:ahLst/>
              <a:cxnLst/>
              <a:rect l="l" t="t" r="r" b="b"/>
              <a:pathLst>
                <a:path w="790" h="778" extrusionOk="0">
                  <a:moveTo>
                    <a:pt x="395" y="1"/>
                  </a:moveTo>
                  <a:cubicBezTo>
                    <a:pt x="177" y="1"/>
                    <a:pt x="1" y="180"/>
                    <a:pt x="1" y="395"/>
                  </a:cubicBezTo>
                  <a:cubicBezTo>
                    <a:pt x="1" y="606"/>
                    <a:pt x="165" y="777"/>
                    <a:pt x="373" y="777"/>
                  </a:cubicBezTo>
                  <a:cubicBezTo>
                    <a:pt x="380" y="777"/>
                    <a:pt x="388" y="777"/>
                    <a:pt x="395" y="777"/>
                  </a:cubicBezTo>
                  <a:cubicBezTo>
                    <a:pt x="614" y="777"/>
                    <a:pt x="790" y="601"/>
                    <a:pt x="790" y="395"/>
                  </a:cubicBezTo>
                  <a:cubicBezTo>
                    <a:pt x="790" y="180"/>
                    <a:pt x="614" y="1"/>
                    <a:pt x="395" y="1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7912924" y="3769669"/>
              <a:ext cx="101516" cy="98822"/>
            </a:xfrm>
            <a:custGeom>
              <a:avLst/>
              <a:gdLst/>
              <a:ahLst/>
              <a:cxnLst/>
              <a:rect l="l" t="t" r="r" b="b"/>
              <a:pathLst>
                <a:path w="490" h="477" extrusionOk="0">
                  <a:moveTo>
                    <a:pt x="245" y="0"/>
                  </a:moveTo>
                  <a:cubicBezTo>
                    <a:pt x="108" y="0"/>
                    <a:pt x="1" y="111"/>
                    <a:pt x="1" y="245"/>
                  </a:cubicBezTo>
                  <a:cubicBezTo>
                    <a:pt x="1" y="382"/>
                    <a:pt x="108" y="476"/>
                    <a:pt x="245" y="476"/>
                  </a:cubicBezTo>
                  <a:cubicBezTo>
                    <a:pt x="379" y="476"/>
                    <a:pt x="490" y="369"/>
                    <a:pt x="490" y="245"/>
                  </a:cubicBezTo>
                  <a:cubicBezTo>
                    <a:pt x="490" y="111"/>
                    <a:pt x="379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7352948" y="3904743"/>
              <a:ext cx="95508" cy="93436"/>
            </a:xfrm>
            <a:custGeom>
              <a:avLst/>
              <a:gdLst/>
              <a:ahLst/>
              <a:cxnLst/>
              <a:rect l="l" t="t" r="r" b="b"/>
              <a:pathLst>
                <a:path w="461" h="451" extrusionOk="0">
                  <a:moveTo>
                    <a:pt x="229" y="0"/>
                  </a:moveTo>
                  <a:cubicBezTo>
                    <a:pt x="108" y="0"/>
                    <a:pt x="1" y="98"/>
                    <a:pt x="1" y="219"/>
                  </a:cubicBezTo>
                  <a:cubicBezTo>
                    <a:pt x="1" y="356"/>
                    <a:pt x="108" y="450"/>
                    <a:pt x="229" y="450"/>
                  </a:cubicBezTo>
                  <a:cubicBezTo>
                    <a:pt x="353" y="450"/>
                    <a:pt x="461" y="343"/>
                    <a:pt x="461" y="219"/>
                  </a:cubicBezTo>
                  <a:cubicBezTo>
                    <a:pt x="461" y="98"/>
                    <a:pt x="353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7943999" y="3310999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8" y="0"/>
                  </a:moveTo>
                  <a:cubicBezTo>
                    <a:pt x="108" y="0"/>
                    <a:pt x="1" y="111"/>
                    <a:pt x="1" y="245"/>
                  </a:cubicBezTo>
                  <a:cubicBezTo>
                    <a:pt x="1" y="382"/>
                    <a:pt x="121" y="502"/>
                    <a:pt x="258" y="502"/>
                  </a:cubicBezTo>
                  <a:cubicBezTo>
                    <a:pt x="392" y="489"/>
                    <a:pt x="503" y="382"/>
                    <a:pt x="503" y="245"/>
                  </a:cubicBezTo>
                  <a:cubicBezTo>
                    <a:pt x="503" y="111"/>
                    <a:pt x="392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8248121" y="3435300"/>
              <a:ext cx="44750" cy="44750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108" y="0"/>
                  </a:moveTo>
                  <a:cubicBezTo>
                    <a:pt x="39" y="0"/>
                    <a:pt x="0" y="52"/>
                    <a:pt x="0" y="108"/>
                  </a:cubicBezTo>
                  <a:cubicBezTo>
                    <a:pt x="0" y="176"/>
                    <a:pt x="39" y="215"/>
                    <a:pt x="108" y="215"/>
                  </a:cubicBezTo>
                  <a:cubicBezTo>
                    <a:pt x="163" y="215"/>
                    <a:pt x="215" y="176"/>
                    <a:pt x="215" y="108"/>
                  </a:cubicBezTo>
                  <a:cubicBezTo>
                    <a:pt x="215" y="52"/>
                    <a:pt x="163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8267595" y="3257550"/>
              <a:ext cx="48272" cy="45578"/>
            </a:xfrm>
            <a:custGeom>
              <a:avLst/>
              <a:gdLst/>
              <a:ahLst/>
              <a:cxnLst/>
              <a:rect l="l" t="t" r="r" b="b"/>
              <a:pathLst>
                <a:path w="233" h="220" extrusionOk="0">
                  <a:moveTo>
                    <a:pt x="121" y="1"/>
                  </a:moveTo>
                  <a:cubicBezTo>
                    <a:pt x="53" y="1"/>
                    <a:pt x="1" y="56"/>
                    <a:pt x="1" y="108"/>
                  </a:cubicBezTo>
                  <a:cubicBezTo>
                    <a:pt x="1" y="177"/>
                    <a:pt x="53" y="219"/>
                    <a:pt x="121" y="219"/>
                  </a:cubicBezTo>
                  <a:cubicBezTo>
                    <a:pt x="177" y="219"/>
                    <a:pt x="232" y="177"/>
                    <a:pt x="232" y="108"/>
                  </a:cubicBezTo>
                  <a:cubicBezTo>
                    <a:pt x="232" y="56"/>
                    <a:pt x="17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7361028" y="2919866"/>
              <a:ext cx="48272" cy="45371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25" y="0"/>
                  </a:moveTo>
                  <a:cubicBezTo>
                    <a:pt x="56" y="0"/>
                    <a:pt x="1" y="43"/>
                    <a:pt x="14" y="108"/>
                  </a:cubicBezTo>
                  <a:cubicBezTo>
                    <a:pt x="14" y="163"/>
                    <a:pt x="56" y="219"/>
                    <a:pt x="125" y="219"/>
                  </a:cubicBezTo>
                  <a:cubicBezTo>
                    <a:pt x="177" y="219"/>
                    <a:pt x="232" y="163"/>
                    <a:pt x="232" y="108"/>
                  </a:cubicBezTo>
                  <a:cubicBezTo>
                    <a:pt x="232" y="43"/>
                    <a:pt x="177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6767284" y="3173233"/>
              <a:ext cx="45579" cy="45371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09" y="0"/>
                  </a:moveTo>
                  <a:cubicBezTo>
                    <a:pt x="40" y="0"/>
                    <a:pt x="1" y="55"/>
                    <a:pt x="1" y="108"/>
                  </a:cubicBezTo>
                  <a:cubicBezTo>
                    <a:pt x="1" y="176"/>
                    <a:pt x="40" y="218"/>
                    <a:pt x="109" y="218"/>
                  </a:cubicBezTo>
                  <a:cubicBezTo>
                    <a:pt x="164" y="218"/>
                    <a:pt x="219" y="163"/>
                    <a:pt x="219" y="108"/>
                  </a:cubicBezTo>
                  <a:cubicBezTo>
                    <a:pt x="219" y="42"/>
                    <a:pt x="164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8045304" y="3708141"/>
              <a:ext cx="44957" cy="44750"/>
            </a:xfrm>
            <a:custGeom>
              <a:avLst/>
              <a:gdLst/>
              <a:ahLst/>
              <a:cxnLst/>
              <a:rect l="l" t="t" r="r" b="b"/>
              <a:pathLst>
                <a:path w="217" h="216" extrusionOk="0">
                  <a:moveTo>
                    <a:pt x="108" y="0"/>
                  </a:moveTo>
                  <a:cubicBezTo>
                    <a:pt x="40" y="0"/>
                    <a:pt x="1" y="39"/>
                    <a:pt x="1" y="108"/>
                  </a:cubicBezTo>
                  <a:cubicBezTo>
                    <a:pt x="1" y="163"/>
                    <a:pt x="40" y="216"/>
                    <a:pt x="108" y="216"/>
                  </a:cubicBezTo>
                  <a:cubicBezTo>
                    <a:pt x="164" y="216"/>
                    <a:pt x="216" y="163"/>
                    <a:pt x="216" y="108"/>
                  </a:cubicBezTo>
                  <a:cubicBezTo>
                    <a:pt x="216" y="39"/>
                    <a:pt x="16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8152006" y="3928776"/>
              <a:ext cx="48272" cy="45371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34" y="0"/>
                  </a:moveTo>
                  <a:cubicBezTo>
                    <a:pt x="127" y="0"/>
                    <a:pt x="119" y="1"/>
                    <a:pt x="111" y="3"/>
                  </a:cubicBezTo>
                  <a:cubicBezTo>
                    <a:pt x="56" y="3"/>
                    <a:pt x="1" y="42"/>
                    <a:pt x="1" y="111"/>
                  </a:cubicBezTo>
                  <a:cubicBezTo>
                    <a:pt x="1" y="166"/>
                    <a:pt x="56" y="218"/>
                    <a:pt x="111" y="218"/>
                  </a:cubicBezTo>
                  <a:cubicBezTo>
                    <a:pt x="177" y="218"/>
                    <a:pt x="232" y="166"/>
                    <a:pt x="219" y="111"/>
                  </a:cubicBezTo>
                  <a:cubicBezTo>
                    <a:pt x="219" y="50"/>
                    <a:pt x="186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8033910" y="2942033"/>
              <a:ext cx="104209" cy="105038"/>
            </a:xfrm>
            <a:custGeom>
              <a:avLst/>
              <a:gdLst/>
              <a:ahLst/>
              <a:cxnLst/>
              <a:rect l="l" t="t" r="r" b="b"/>
              <a:pathLst>
                <a:path w="503" h="507" extrusionOk="0">
                  <a:moveTo>
                    <a:pt x="245" y="1"/>
                  </a:moveTo>
                  <a:cubicBezTo>
                    <a:pt x="108" y="1"/>
                    <a:pt x="0" y="125"/>
                    <a:pt x="0" y="262"/>
                  </a:cubicBezTo>
                  <a:cubicBezTo>
                    <a:pt x="0" y="395"/>
                    <a:pt x="108" y="506"/>
                    <a:pt x="245" y="506"/>
                  </a:cubicBezTo>
                  <a:cubicBezTo>
                    <a:pt x="382" y="506"/>
                    <a:pt x="503" y="395"/>
                    <a:pt x="490" y="262"/>
                  </a:cubicBezTo>
                  <a:cubicBezTo>
                    <a:pt x="490" y="125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7569232" y="2779406"/>
              <a:ext cx="104831" cy="104209"/>
            </a:xfrm>
            <a:custGeom>
              <a:avLst/>
              <a:gdLst/>
              <a:ahLst/>
              <a:cxnLst/>
              <a:rect l="l" t="t" r="r" b="b"/>
              <a:pathLst>
                <a:path w="506" h="503" extrusionOk="0">
                  <a:moveTo>
                    <a:pt x="261" y="0"/>
                  </a:moveTo>
                  <a:cubicBezTo>
                    <a:pt x="124" y="0"/>
                    <a:pt x="0" y="108"/>
                    <a:pt x="0" y="245"/>
                  </a:cubicBezTo>
                  <a:cubicBezTo>
                    <a:pt x="0" y="378"/>
                    <a:pt x="124" y="502"/>
                    <a:pt x="261" y="502"/>
                  </a:cubicBezTo>
                  <a:cubicBezTo>
                    <a:pt x="395" y="502"/>
                    <a:pt x="506" y="378"/>
                    <a:pt x="506" y="245"/>
                  </a:cubicBezTo>
                  <a:cubicBezTo>
                    <a:pt x="506" y="108"/>
                    <a:pt x="395" y="0"/>
                    <a:pt x="261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7918310" y="3645990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45" y="0"/>
                  </a:moveTo>
                  <a:cubicBezTo>
                    <a:pt x="109" y="0"/>
                    <a:pt x="1" y="124"/>
                    <a:pt x="1" y="258"/>
                  </a:cubicBezTo>
                  <a:cubicBezTo>
                    <a:pt x="1" y="395"/>
                    <a:pt x="109" y="503"/>
                    <a:pt x="245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82" y="0"/>
                    <a:pt x="245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8188664" y="3620923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8" y="1"/>
                  </a:moveTo>
                  <a:cubicBezTo>
                    <a:pt x="124" y="1"/>
                    <a:pt x="0" y="108"/>
                    <a:pt x="0" y="245"/>
                  </a:cubicBezTo>
                  <a:cubicBezTo>
                    <a:pt x="13" y="379"/>
                    <a:pt x="124" y="503"/>
                    <a:pt x="258" y="503"/>
                  </a:cubicBezTo>
                  <a:cubicBezTo>
                    <a:pt x="395" y="490"/>
                    <a:pt x="502" y="379"/>
                    <a:pt x="502" y="245"/>
                  </a:cubicBezTo>
                  <a:cubicBezTo>
                    <a:pt x="502" y="108"/>
                    <a:pt x="395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7814312" y="3727614"/>
              <a:ext cx="104209" cy="104416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45" y="1"/>
                  </a:moveTo>
                  <a:cubicBezTo>
                    <a:pt x="108" y="1"/>
                    <a:pt x="1" y="109"/>
                    <a:pt x="1" y="258"/>
                  </a:cubicBezTo>
                  <a:cubicBezTo>
                    <a:pt x="1" y="395"/>
                    <a:pt x="121" y="503"/>
                    <a:pt x="258" y="503"/>
                  </a:cubicBezTo>
                  <a:cubicBezTo>
                    <a:pt x="395" y="503"/>
                    <a:pt x="503" y="382"/>
                    <a:pt x="503" y="245"/>
                  </a:cubicBezTo>
                  <a:cubicBezTo>
                    <a:pt x="503" y="109"/>
                    <a:pt x="39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6840414" y="3767183"/>
              <a:ext cx="76448" cy="129692"/>
            </a:xfrm>
            <a:custGeom>
              <a:avLst/>
              <a:gdLst/>
              <a:ahLst/>
              <a:cxnLst/>
              <a:rect l="l" t="t" r="r" b="b"/>
              <a:pathLst>
                <a:path w="369" h="626" extrusionOk="0">
                  <a:moveTo>
                    <a:pt x="302" y="1"/>
                  </a:moveTo>
                  <a:cubicBezTo>
                    <a:pt x="269" y="1"/>
                    <a:pt x="225" y="89"/>
                    <a:pt x="176" y="257"/>
                  </a:cubicBezTo>
                  <a:cubicBezTo>
                    <a:pt x="150" y="354"/>
                    <a:pt x="0" y="338"/>
                    <a:pt x="0" y="436"/>
                  </a:cubicBezTo>
                  <a:cubicBezTo>
                    <a:pt x="0" y="544"/>
                    <a:pt x="82" y="625"/>
                    <a:pt x="192" y="625"/>
                  </a:cubicBezTo>
                  <a:cubicBezTo>
                    <a:pt x="287" y="625"/>
                    <a:pt x="369" y="544"/>
                    <a:pt x="369" y="436"/>
                  </a:cubicBezTo>
                  <a:cubicBezTo>
                    <a:pt x="369" y="140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6975488" y="3080628"/>
              <a:ext cx="185836" cy="182728"/>
            </a:xfrm>
            <a:custGeom>
              <a:avLst/>
              <a:gdLst/>
              <a:ahLst/>
              <a:cxnLst/>
              <a:rect l="l" t="t" r="r" b="b"/>
              <a:pathLst>
                <a:path w="897" h="882" extrusionOk="0">
                  <a:moveTo>
                    <a:pt x="450" y="0"/>
                  </a:moveTo>
                  <a:cubicBezTo>
                    <a:pt x="206" y="0"/>
                    <a:pt x="0" y="202"/>
                    <a:pt x="0" y="447"/>
                  </a:cubicBezTo>
                  <a:cubicBezTo>
                    <a:pt x="13" y="682"/>
                    <a:pt x="192" y="882"/>
                    <a:pt x="423" y="882"/>
                  </a:cubicBezTo>
                  <a:cubicBezTo>
                    <a:pt x="432" y="882"/>
                    <a:pt x="441" y="881"/>
                    <a:pt x="450" y="881"/>
                  </a:cubicBezTo>
                  <a:cubicBezTo>
                    <a:pt x="695" y="881"/>
                    <a:pt x="897" y="692"/>
                    <a:pt x="897" y="447"/>
                  </a:cubicBezTo>
                  <a:cubicBezTo>
                    <a:pt x="897" y="202"/>
                    <a:pt x="695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7119263" y="2953634"/>
              <a:ext cx="92814" cy="93436"/>
            </a:xfrm>
            <a:custGeom>
              <a:avLst/>
              <a:gdLst/>
              <a:ahLst/>
              <a:cxnLst/>
              <a:rect l="l" t="t" r="r" b="b"/>
              <a:pathLst>
                <a:path w="448" h="451" extrusionOk="0">
                  <a:moveTo>
                    <a:pt x="216" y="0"/>
                  </a:moveTo>
                  <a:cubicBezTo>
                    <a:pt x="95" y="0"/>
                    <a:pt x="1" y="108"/>
                    <a:pt x="1" y="232"/>
                  </a:cubicBezTo>
                  <a:cubicBezTo>
                    <a:pt x="1" y="352"/>
                    <a:pt x="95" y="450"/>
                    <a:pt x="216" y="450"/>
                  </a:cubicBezTo>
                  <a:cubicBezTo>
                    <a:pt x="353" y="450"/>
                    <a:pt x="447" y="352"/>
                    <a:pt x="447" y="232"/>
                  </a:cubicBezTo>
                  <a:cubicBezTo>
                    <a:pt x="447" y="95"/>
                    <a:pt x="340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7440166" y="2548414"/>
              <a:ext cx="92814" cy="93229"/>
            </a:xfrm>
            <a:custGeom>
              <a:avLst/>
              <a:gdLst/>
              <a:ahLst/>
              <a:cxnLst/>
              <a:rect l="l" t="t" r="r" b="b"/>
              <a:pathLst>
                <a:path w="448" h="450" extrusionOk="0">
                  <a:moveTo>
                    <a:pt x="216" y="0"/>
                  </a:moveTo>
                  <a:cubicBezTo>
                    <a:pt x="95" y="0"/>
                    <a:pt x="0" y="95"/>
                    <a:pt x="0" y="219"/>
                  </a:cubicBezTo>
                  <a:cubicBezTo>
                    <a:pt x="0" y="352"/>
                    <a:pt x="95" y="450"/>
                    <a:pt x="216" y="450"/>
                  </a:cubicBezTo>
                  <a:cubicBezTo>
                    <a:pt x="353" y="450"/>
                    <a:pt x="447" y="339"/>
                    <a:pt x="447" y="219"/>
                  </a:cubicBezTo>
                  <a:cubicBezTo>
                    <a:pt x="447" y="95"/>
                    <a:pt x="340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7525611" y="3986341"/>
              <a:ext cx="228514" cy="225199"/>
            </a:xfrm>
            <a:custGeom>
              <a:avLst/>
              <a:gdLst/>
              <a:ahLst/>
              <a:cxnLst/>
              <a:rect l="l" t="t" r="r" b="b"/>
              <a:pathLst>
                <a:path w="1103" h="1087" extrusionOk="0">
                  <a:moveTo>
                    <a:pt x="545" y="0"/>
                  </a:moveTo>
                  <a:cubicBezTo>
                    <a:pt x="245" y="0"/>
                    <a:pt x="1" y="245"/>
                    <a:pt x="14" y="542"/>
                  </a:cubicBezTo>
                  <a:cubicBezTo>
                    <a:pt x="14" y="842"/>
                    <a:pt x="258" y="1086"/>
                    <a:pt x="558" y="1086"/>
                  </a:cubicBezTo>
                  <a:cubicBezTo>
                    <a:pt x="858" y="1086"/>
                    <a:pt x="1103" y="842"/>
                    <a:pt x="1103" y="542"/>
                  </a:cubicBezTo>
                  <a:cubicBezTo>
                    <a:pt x="1103" y="245"/>
                    <a:pt x="845" y="0"/>
                    <a:pt x="545" y="0"/>
                  </a:cubicBezTo>
                  <a:close/>
                </a:path>
              </a:pathLst>
            </a:custGeom>
            <a:solidFill>
              <a:srgbClr val="E1E9F1">
                <a:alpha val="639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6460675" y="3364242"/>
              <a:ext cx="408342" cy="408963"/>
            </a:xfrm>
            <a:custGeom>
              <a:avLst/>
              <a:gdLst/>
              <a:ahLst/>
              <a:cxnLst/>
              <a:rect l="l" t="t" r="r" b="b"/>
              <a:pathLst>
                <a:path w="1971" h="1974" extrusionOk="0">
                  <a:moveTo>
                    <a:pt x="1002" y="0"/>
                  </a:moveTo>
                  <a:cubicBezTo>
                    <a:pt x="994" y="0"/>
                    <a:pt x="987" y="1"/>
                    <a:pt x="979" y="1"/>
                  </a:cubicBezTo>
                  <a:cubicBezTo>
                    <a:pt x="434" y="1"/>
                    <a:pt x="1" y="438"/>
                    <a:pt x="1" y="995"/>
                  </a:cubicBezTo>
                  <a:cubicBezTo>
                    <a:pt x="1" y="1536"/>
                    <a:pt x="447" y="1973"/>
                    <a:pt x="992" y="1973"/>
                  </a:cubicBezTo>
                  <a:cubicBezTo>
                    <a:pt x="1536" y="1957"/>
                    <a:pt x="1970" y="1523"/>
                    <a:pt x="1970" y="979"/>
                  </a:cubicBezTo>
                  <a:cubicBezTo>
                    <a:pt x="1970" y="445"/>
                    <a:pt x="1533" y="0"/>
                    <a:pt x="1002" y="0"/>
                  </a:cubicBezTo>
                  <a:close/>
                </a:path>
              </a:pathLst>
            </a:custGeom>
            <a:solidFill>
              <a:srgbClr val="FFFFFF">
                <a:alpha val="49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6350669" y="3583840"/>
              <a:ext cx="273057" cy="270363"/>
            </a:xfrm>
            <a:custGeom>
              <a:avLst/>
              <a:gdLst/>
              <a:ahLst/>
              <a:cxnLst/>
              <a:rect l="l" t="t" r="r" b="b"/>
              <a:pathLst>
                <a:path w="1318" h="1305" extrusionOk="0">
                  <a:moveTo>
                    <a:pt x="652" y="0"/>
                  </a:moveTo>
                  <a:cubicBezTo>
                    <a:pt x="287" y="0"/>
                    <a:pt x="0" y="300"/>
                    <a:pt x="0" y="653"/>
                  </a:cubicBezTo>
                  <a:cubicBezTo>
                    <a:pt x="0" y="1021"/>
                    <a:pt x="300" y="1305"/>
                    <a:pt x="665" y="1305"/>
                  </a:cubicBezTo>
                  <a:cubicBezTo>
                    <a:pt x="1021" y="1305"/>
                    <a:pt x="1317" y="1008"/>
                    <a:pt x="1317" y="653"/>
                  </a:cubicBezTo>
                  <a:cubicBezTo>
                    <a:pt x="1304" y="287"/>
                    <a:pt x="102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6572753" y="3699232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1" y="1"/>
                  </a:moveTo>
                  <a:cubicBezTo>
                    <a:pt x="206" y="1"/>
                    <a:pt x="1" y="206"/>
                    <a:pt x="1" y="451"/>
                  </a:cubicBezTo>
                  <a:cubicBezTo>
                    <a:pt x="1" y="695"/>
                    <a:pt x="206" y="898"/>
                    <a:pt x="451" y="898"/>
                  </a:cubicBezTo>
                  <a:cubicBezTo>
                    <a:pt x="695" y="885"/>
                    <a:pt x="898" y="695"/>
                    <a:pt x="885" y="451"/>
                  </a:cubicBezTo>
                  <a:cubicBezTo>
                    <a:pt x="885" y="206"/>
                    <a:pt x="695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6899773" y="3325083"/>
              <a:ext cx="186043" cy="186043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51" y="1"/>
                  </a:moveTo>
                  <a:cubicBezTo>
                    <a:pt x="206" y="1"/>
                    <a:pt x="1" y="203"/>
                    <a:pt x="1" y="447"/>
                  </a:cubicBezTo>
                  <a:cubicBezTo>
                    <a:pt x="1" y="692"/>
                    <a:pt x="206" y="897"/>
                    <a:pt x="451" y="897"/>
                  </a:cubicBezTo>
                  <a:cubicBezTo>
                    <a:pt x="695" y="884"/>
                    <a:pt x="897" y="692"/>
                    <a:pt x="897" y="447"/>
                  </a:cubicBezTo>
                  <a:cubicBezTo>
                    <a:pt x="897" y="203"/>
                    <a:pt x="695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6682817" y="3913883"/>
              <a:ext cx="160353" cy="161182"/>
            </a:xfrm>
            <a:custGeom>
              <a:avLst/>
              <a:gdLst/>
              <a:ahLst/>
              <a:cxnLst/>
              <a:rect l="l" t="t" r="r" b="b"/>
              <a:pathLst>
                <a:path w="774" h="778" extrusionOk="0">
                  <a:moveTo>
                    <a:pt x="382" y="1"/>
                  </a:moveTo>
                  <a:cubicBezTo>
                    <a:pt x="164" y="1"/>
                    <a:pt x="1" y="180"/>
                    <a:pt x="1" y="395"/>
                  </a:cubicBezTo>
                  <a:cubicBezTo>
                    <a:pt x="1" y="606"/>
                    <a:pt x="165" y="777"/>
                    <a:pt x="373" y="777"/>
                  </a:cubicBezTo>
                  <a:cubicBezTo>
                    <a:pt x="380" y="777"/>
                    <a:pt x="388" y="777"/>
                    <a:pt x="395" y="777"/>
                  </a:cubicBezTo>
                  <a:cubicBezTo>
                    <a:pt x="611" y="777"/>
                    <a:pt x="774" y="601"/>
                    <a:pt x="774" y="395"/>
                  </a:cubicBezTo>
                  <a:cubicBezTo>
                    <a:pt x="774" y="180"/>
                    <a:pt x="598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6795666" y="3769669"/>
              <a:ext cx="98201" cy="98822"/>
            </a:xfrm>
            <a:custGeom>
              <a:avLst/>
              <a:gdLst/>
              <a:ahLst/>
              <a:cxnLst/>
              <a:rect l="l" t="t" r="r" b="b"/>
              <a:pathLst>
                <a:path w="474" h="477" extrusionOk="0">
                  <a:moveTo>
                    <a:pt x="229" y="0"/>
                  </a:moveTo>
                  <a:cubicBezTo>
                    <a:pt x="109" y="0"/>
                    <a:pt x="1" y="111"/>
                    <a:pt x="1" y="245"/>
                  </a:cubicBezTo>
                  <a:cubicBezTo>
                    <a:pt x="1" y="382"/>
                    <a:pt x="109" y="476"/>
                    <a:pt x="245" y="476"/>
                  </a:cubicBezTo>
                  <a:cubicBezTo>
                    <a:pt x="366" y="476"/>
                    <a:pt x="474" y="369"/>
                    <a:pt x="474" y="245"/>
                  </a:cubicBezTo>
                  <a:cubicBezTo>
                    <a:pt x="474" y="111"/>
                    <a:pt x="366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6826120" y="3310999"/>
              <a:ext cx="104831" cy="104209"/>
            </a:xfrm>
            <a:custGeom>
              <a:avLst/>
              <a:gdLst/>
              <a:ahLst/>
              <a:cxnLst/>
              <a:rect l="l" t="t" r="r" b="b"/>
              <a:pathLst>
                <a:path w="506" h="503" extrusionOk="0">
                  <a:moveTo>
                    <a:pt x="245" y="0"/>
                  </a:moveTo>
                  <a:cubicBezTo>
                    <a:pt x="111" y="0"/>
                    <a:pt x="1" y="111"/>
                    <a:pt x="1" y="245"/>
                  </a:cubicBezTo>
                  <a:cubicBezTo>
                    <a:pt x="1" y="382"/>
                    <a:pt x="111" y="502"/>
                    <a:pt x="245" y="502"/>
                  </a:cubicBezTo>
                  <a:cubicBezTo>
                    <a:pt x="382" y="489"/>
                    <a:pt x="506" y="382"/>
                    <a:pt x="506" y="245"/>
                  </a:cubicBezTo>
                  <a:cubicBezTo>
                    <a:pt x="506" y="111"/>
                    <a:pt x="38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7127342" y="3435300"/>
              <a:ext cx="45579" cy="44750"/>
            </a:xfrm>
            <a:custGeom>
              <a:avLst/>
              <a:gdLst/>
              <a:ahLst/>
              <a:cxnLst/>
              <a:rect l="l" t="t" r="r" b="b"/>
              <a:pathLst>
                <a:path w="220" h="216" extrusionOk="0">
                  <a:moveTo>
                    <a:pt x="112" y="0"/>
                  </a:moveTo>
                  <a:cubicBezTo>
                    <a:pt x="56" y="0"/>
                    <a:pt x="1" y="52"/>
                    <a:pt x="1" y="108"/>
                  </a:cubicBezTo>
                  <a:cubicBezTo>
                    <a:pt x="1" y="176"/>
                    <a:pt x="56" y="215"/>
                    <a:pt x="112" y="215"/>
                  </a:cubicBezTo>
                  <a:cubicBezTo>
                    <a:pt x="177" y="215"/>
                    <a:pt x="219" y="176"/>
                    <a:pt x="219" y="108"/>
                  </a:cubicBezTo>
                  <a:cubicBezTo>
                    <a:pt x="219" y="52"/>
                    <a:pt x="17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7130035" y="3257550"/>
              <a:ext cx="45579" cy="45578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112" y="1"/>
                  </a:moveTo>
                  <a:cubicBezTo>
                    <a:pt x="56" y="1"/>
                    <a:pt x="1" y="56"/>
                    <a:pt x="1" y="108"/>
                  </a:cubicBezTo>
                  <a:cubicBezTo>
                    <a:pt x="1" y="177"/>
                    <a:pt x="56" y="219"/>
                    <a:pt x="112" y="219"/>
                  </a:cubicBezTo>
                  <a:cubicBezTo>
                    <a:pt x="180" y="219"/>
                    <a:pt x="219" y="177"/>
                    <a:pt x="219" y="108"/>
                  </a:cubicBezTo>
                  <a:cubicBezTo>
                    <a:pt x="219" y="56"/>
                    <a:pt x="180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6882884" y="3023864"/>
              <a:ext cx="44750" cy="45371"/>
            </a:xfrm>
            <a:custGeom>
              <a:avLst/>
              <a:gdLst/>
              <a:ahLst/>
              <a:cxnLst/>
              <a:rect l="l" t="t" r="r" b="b"/>
              <a:pathLst>
                <a:path w="216" h="219" extrusionOk="0">
                  <a:moveTo>
                    <a:pt x="108" y="0"/>
                  </a:moveTo>
                  <a:cubicBezTo>
                    <a:pt x="40" y="0"/>
                    <a:pt x="1" y="56"/>
                    <a:pt x="1" y="111"/>
                  </a:cubicBezTo>
                  <a:cubicBezTo>
                    <a:pt x="1" y="177"/>
                    <a:pt x="40" y="219"/>
                    <a:pt x="108" y="219"/>
                  </a:cubicBezTo>
                  <a:cubicBezTo>
                    <a:pt x="164" y="219"/>
                    <a:pt x="216" y="177"/>
                    <a:pt x="216" y="111"/>
                  </a:cubicBezTo>
                  <a:cubicBezTo>
                    <a:pt x="216" y="56"/>
                    <a:pt x="16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6924732" y="3708141"/>
              <a:ext cx="48272" cy="44750"/>
            </a:xfrm>
            <a:custGeom>
              <a:avLst/>
              <a:gdLst/>
              <a:ahLst/>
              <a:cxnLst/>
              <a:rect l="l" t="t" r="r" b="b"/>
              <a:pathLst>
                <a:path w="233" h="216" extrusionOk="0">
                  <a:moveTo>
                    <a:pt x="112" y="0"/>
                  </a:moveTo>
                  <a:cubicBezTo>
                    <a:pt x="56" y="0"/>
                    <a:pt x="1" y="39"/>
                    <a:pt x="1" y="108"/>
                  </a:cubicBezTo>
                  <a:cubicBezTo>
                    <a:pt x="1" y="163"/>
                    <a:pt x="56" y="216"/>
                    <a:pt x="112" y="216"/>
                  </a:cubicBezTo>
                  <a:cubicBezTo>
                    <a:pt x="177" y="216"/>
                    <a:pt x="232" y="163"/>
                    <a:pt x="232" y="108"/>
                  </a:cubicBezTo>
                  <a:cubicBezTo>
                    <a:pt x="232" y="39"/>
                    <a:pt x="17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7190545" y="4187560"/>
              <a:ext cx="45579" cy="45371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28" y="0"/>
                  </a:moveTo>
                  <a:cubicBezTo>
                    <a:pt x="121" y="0"/>
                    <a:pt x="115" y="1"/>
                    <a:pt x="108" y="3"/>
                  </a:cubicBezTo>
                  <a:cubicBezTo>
                    <a:pt x="43" y="3"/>
                    <a:pt x="1" y="42"/>
                    <a:pt x="1" y="111"/>
                  </a:cubicBezTo>
                  <a:cubicBezTo>
                    <a:pt x="1" y="166"/>
                    <a:pt x="43" y="218"/>
                    <a:pt x="108" y="218"/>
                  </a:cubicBezTo>
                  <a:cubicBezTo>
                    <a:pt x="164" y="218"/>
                    <a:pt x="219" y="166"/>
                    <a:pt x="219" y="111"/>
                  </a:cubicBezTo>
                  <a:cubicBezTo>
                    <a:pt x="219" y="50"/>
                    <a:pt x="176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6798359" y="3645990"/>
              <a:ext cx="104416" cy="104209"/>
            </a:xfrm>
            <a:custGeom>
              <a:avLst/>
              <a:gdLst/>
              <a:ahLst/>
              <a:cxnLst/>
              <a:rect l="l" t="t" r="r" b="b"/>
              <a:pathLst>
                <a:path w="504" h="503" extrusionOk="0">
                  <a:moveTo>
                    <a:pt x="259" y="0"/>
                  </a:moveTo>
                  <a:cubicBezTo>
                    <a:pt x="122" y="0"/>
                    <a:pt x="1" y="124"/>
                    <a:pt x="1" y="258"/>
                  </a:cubicBezTo>
                  <a:cubicBezTo>
                    <a:pt x="1" y="395"/>
                    <a:pt x="122" y="503"/>
                    <a:pt x="259" y="503"/>
                  </a:cubicBezTo>
                  <a:cubicBezTo>
                    <a:pt x="395" y="503"/>
                    <a:pt x="503" y="395"/>
                    <a:pt x="503" y="258"/>
                  </a:cubicBezTo>
                  <a:cubicBezTo>
                    <a:pt x="503" y="108"/>
                    <a:pt x="395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7071407" y="3620923"/>
              <a:ext cx="104209" cy="104209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45" y="1"/>
                  </a:moveTo>
                  <a:cubicBezTo>
                    <a:pt x="108" y="1"/>
                    <a:pt x="0" y="108"/>
                    <a:pt x="0" y="245"/>
                  </a:cubicBezTo>
                  <a:cubicBezTo>
                    <a:pt x="0" y="379"/>
                    <a:pt x="108" y="503"/>
                    <a:pt x="245" y="503"/>
                  </a:cubicBezTo>
                  <a:cubicBezTo>
                    <a:pt x="395" y="490"/>
                    <a:pt x="502" y="379"/>
                    <a:pt x="502" y="245"/>
                  </a:cubicBezTo>
                  <a:cubicBezTo>
                    <a:pt x="502" y="108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37"/>
          <p:cNvGrpSpPr/>
          <p:nvPr/>
        </p:nvGrpSpPr>
        <p:grpSpPr>
          <a:xfrm>
            <a:off x="7467162" y="803000"/>
            <a:ext cx="945951" cy="862554"/>
            <a:chOff x="6226407" y="874456"/>
            <a:chExt cx="874665" cy="797480"/>
          </a:xfrm>
        </p:grpSpPr>
        <p:sp>
          <p:nvSpPr>
            <p:cNvPr id="878" name="Google Shape;878;p37"/>
            <p:cNvSpPr/>
            <p:nvPr/>
          </p:nvSpPr>
          <p:spPr>
            <a:xfrm>
              <a:off x="6226407" y="874456"/>
              <a:ext cx="874665" cy="797480"/>
            </a:xfrm>
            <a:custGeom>
              <a:avLst/>
              <a:gdLst/>
              <a:ahLst/>
              <a:cxnLst/>
              <a:rect l="l" t="t" r="r" b="b"/>
              <a:pathLst>
                <a:path w="4974" h="4535" extrusionOk="0">
                  <a:moveTo>
                    <a:pt x="1574" y="0"/>
                  </a:moveTo>
                  <a:cubicBezTo>
                    <a:pt x="1416" y="0"/>
                    <a:pt x="1289" y="65"/>
                    <a:pt x="1194" y="175"/>
                  </a:cubicBezTo>
                  <a:cubicBezTo>
                    <a:pt x="1018" y="351"/>
                    <a:pt x="340" y="1166"/>
                    <a:pt x="164" y="1453"/>
                  </a:cubicBezTo>
                  <a:cubicBezTo>
                    <a:pt x="1" y="1750"/>
                    <a:pt x="82" y="2011"/>
                    <a:pt x="311" y="2213"/>
                  </a:cubicBezTo>
                  <a:cubicBezTo>
                    <a:pt x="311" y="2213"/>
                    <a:pt x="1957" y="3693"/>
                    <a:pt x="2662" y="4212"/>
                  </a:cubicBezTo>
                  <a:cubicBezTo>
                    <a:pt x="2976" y="4435"/>
                    <a:pt x="3137" y="4534"/>
                    <a:pt x="3264" y="4534"/>
                  </a:cubicBezTo>
                  <a:cubicBezTo>
                    <a:pt x="3423" y="4534"/>
                    <a:pt x="3529" y="4378"/>
                    <a:pt x="3816" y="4114"/>
                  </a:cubicBezTo>
                  <a:cubicBezTo>
                    <a:pt x="4321" y="3641"/>
                    <a:pt x="4566" y="3165"/>
                    <a:pt x="4768" y="2920"/>
                  </a:cubicBezTo>
                  <a:cubicBezTo>
                    <a:pt x="4973" y="2676"/>
                    <a:pt x="4905" y="2458"/>
                    <a:pt x="4536" y="2144"/>
                  </a:cubicBezTo>
                  <a:cubicBezTo>
                    <a:pt x="4171" y="1831"/>
                    <a:pt x="2283" y="299"/>
                    <a:pt x="1957" y="107"/>
                  </a:cubicBezTo>
                  <a:cubicBezTo>
                    <a:pt x="1814" y="33"/>
                    <a:pt x="1686" y="0"/>
                    <a:pt x="1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6350376" y="945145"/>
              <a:ext cx="645184" cy="581184"/>
            </a:xfrm>
            <a:custGeom>
              <a:avLst/>
              <a:gdLst/>
              <a:ahLst/>
              <a:cxnLst/>
              <a:rect l="l" t="t" r="r" b="b"/>
              <a:pathLst>
                <a:path w="3669" h="3305" extrusionOk="0">
                  <a:moveTo>
                    <a:pt x="1039" y="52"/>
                  </a:moveTo>
                  <a:cubicBezTo>
                    <a:pt x="1112" y="52"/>
                    <a:pt x="1192" y="76"/>
                    <a:pt x="1278" y="125"/>
                  </a:cubicBezTo>
                  <a:cubicBezTo>
                    <a:pt x="1497" y="249"/>
                    <a:pt x="3111" y="1566"/>
                    <a:pt x="3342" y="1756"/>
                  </a:cubicBezTo>
                  <a:cubicBezTo>
                    <a:pt x="3600" y="1974"/>
                    <a:pt x="3587" y="2098"/>
                    <a:pt x="3492" y="2219"/>
                  </a:cubicBezTo>
                  <a:cubicBezTo>
                    <a:pt x="3453" y="2261"/>
                    <a:pt x="3411" y="2326"/>
                    <a:pt x="3372" y="2395"/>
                  </a:cubicBezTo>
                  <a:cubicBezTo>
                    <a:pt x="3261" y="2558"/>
                    <a:pt x="3111" y="2776"/>
                    <a:pt x="2882" y="2995"/>
                  </a:cubicBezTo>
                  <a:cubicBezTo>
                    <a:pt x="2827" y="3034"/>
                    <a:pt x="2785" y="3076"/>
                    <a:pt x="2759" y="3102"/>
                  </a:cubicBezTo>
                  <a:cubicBezTo>
                    <a:pt x="2662" y="3199"/>
                    <a:pt x="2607" y="3253"/>
                    <a:pt x="2537" y="3253"/>
                  </a:cubicBezTo>
                  <a:cubicBezTo>
                    <a:pt x="2461" y="3253"/>
                    <a:pt x="2365" y="3189"/>
                    <a:pt x="2175" y="3047"/>
                  </a:cubicBezTo>
                  <a:cubicBezTo>
                    <a:pt x="1725" y="2721"/>
                    <a:pt x="274" y="1459"/>
                    <a:pt x="245" y="1446"/>
                  </a:cubicBezTo>
                  <a:cubicBezTo>
                    <a:pt x="137" y="1348"/>
                    <a:pt x="43" y="1185"/>
                    <a:pt x="163" y="983"/>
                  </a:cubicBezTo>
                  <a:cubicBezTo>
                    <a:pt x="274" y="794"/>
                    <a:pt x="721" y="262"/>
                    <a:pt x="815" y="155"/>
                  </a:cubicBezTo>
                  <a:cubicBezTo>
                    <a:pt x="876" y="87"/>
                    <a:pt x="952" y="52"/>
                    <a:pt x="1039" y="52"/>
                  </a:cubicBezTo>
                  <a:close/>
                  <a:moveTo>
                    <a:pt x="1051" y="1"/>
                  </a:moveTo>
                  <a:cubicBezTo>
                    <a:pt x="946" y="1"/>
                    <a:pt x="852" y="42"/>
                    <a:pt x="776" y="125"/>
                  </a:cubicBezTo>
                  <a:cubicBezTo>
                    <a:pt x="682" y="236"/>
                    <a:pt x="219" y="764"/>
                    <a:pt x="111" y="957"/>
                  </a:cubicBezTo>
                  <a:cubicBezTo>
                    <a:pt x="0" y="1146"/>
                    <a:pt x="43" y="1322"/>
                    <a:pt x="219" y="1485"/>
                  </a:cubicBezTo>
                  <a:cubicBezTo>
                    <a:pt x="232" y="1498"/>
                    <a:pt x="1686" y="2763"/>
                    <a:pt x="2133" y="3089"/>
                  </a:cubicBezTo>
                  <a:cubicBezTo>
                    <a:pt x="2338" y="3239"/>
                    <a:pt x="2446" y="3304"/>
                    <a:pt x="2540" y="3304"/>
                  </a:cubicBezTo>
                  <a:cubicBezTo>
                    <a:pt x="2622" y="3304"/>
                    <a:pt x="2690" y="3252"/>
                    <a:pt x="2801" y="3141"/>
                  </a:cubicBezTo>
                  <a:lnTo>
                    <a:pt x="2909" y="3034"/>
                  </a:lnTo>
                  <a:cubicBezTo>
                    <a:pt x="3153" y="2802"/>
                    <a:pt x="3303" y="2587"/>
                    <a:pt x="3411" y="2424"/>
                  </a:cubicBezTo>
                  <a:cubicBezTo>
                    <a:pt x="3453" y="2355"/>
                    <a:pt x="3492" y="2300"/>
                    <a:pt x="3535" y="2245"/>
                  </a:cubicBezTo>
                  <a:cubicBezTo>
                    <a:pt x="3668" y="2082"/>
                    <a:pt x="3629" y="1935"/>
                    <a:pt x="3385" y="1716"/>
                  </a:cubicBezTo>
                  <a:cubicBezTo>
                    <a:pt x="3153" y="1527"/>
                    <a:pt x="1523" y="194"/>
                    <a:pt x="1304" y="73"/>
                  </a:cubicBezTo>
                  <a:cubicBezTo>
                    <a:pt x="1217" y="25"/>
                    <a:pt x="1131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6226407" y="878852"/>
              <a:ext cx="864818" cy="793084"/>
            </a:xfrm>
            <a:custGeom>
              <a:avLst/>
              <a:gdLst/>
              <a:ahLst/>
              <a:cxnLst/>
              <a:rect l="l" t="t" r="r" b="b"/>
              <a:pathLst>
                <a:path w="4918" h="4510" extrusionOk="0">
                  <a:moveTo>
                    <a:pt x="1400" y="0"/>
                  </a:moveTo>
                  <a:lnTo>
                    <a:pt x="1400" y="0"/>
                  </a:lnTo>
                  <a:cubicBezTo>
                    <a:pt x="1318" y="30"/>
                    <a:pt x="1250" y="82"/>
                    <a:pt x="1194" y="150"/>
                  </a:cubicBezTo>
                  <a:cubicBezTo>
                    <a:pt x="1018" y="326"/>
                    <a:pt x="340" y="1141"/>
                    <a:pt x="164" y="1428"/>
                  </a:cubicBezTo>
                  <a:cubicBezTo>
                    <a:pt x="1" y="1725"/>
                    <a:pt x="82" y="1986"/>
                    <a:pt x="311" y="2188"/>
                  </a:cubicBezTo>
                  <a:cubicBezTo>
                    <a:pt x="311" y="2188"/>
                    <a:pt x="1957" y="3668"/>
                    <a:pt x="2662" y="4187"/>
                  </a:cubicBezTo>
                  <a:cubicBezTo>
                    <a:pt x="2976" y="4410"/>
                    <a:pt x="3137" y="4509"/>
                    <a:pt x="3264" y="4509"/>
                  </a:cubicBezTo>
                  <a:cubicBezTo>
                    <a:pt x="3423" y="4509"/>
                    <a:pt x="3529" y="4353"/>
                    <a:pt x="3816" y="4089"/>
                  </a:cubicBezTo>
                  <a:cubicBezTo>
                    <a:pt x="4321" y="3616"/>
                    <a:pt x="4566" y="3140"/>
                    <a:pt x="4768" y="2895"/>
                  </a:cubicBezTo>
                  <a:cubicBezTo>
                    <a:pt x="4918" y="2703"/>
                    <a:pt x="4918" y="2540"/>
                    <a:pt x="4755" y="2338"/>
                  </a:cubicBezTo>
                  <a:cubicBezTo>
                    <a:pt x="4755" y="2406"/>
                    <a:pt x="4712" y="2475"/>
                    <a:pt x="4660" y="2556"/>
                  </a:cubicBezTo>
                  <a:cubicBezTo>
                    <a:pt x="4468" y="2772"/>
                    <a:pt x="4253" y="3222"/>
                    <a:pt x="3777" y="3655"/>
                  </a:cubicBezTo>
                  <a:cubicBezTo>
                    <a:pt x="3521" y="3895"/>
                    <a:pt x="3427" y="4036"/>
                    <a:pt x="3284" y="4036"/>
                  </a:cubicBezTo>
                  <a:cubicBezTo>
                    <a:pt x="3169" y="4036"/>
                    <a:pt x="3022" y="3944"/>
                    <a:pt x="2730" y="3737"/>
                  </a:cubicBezTo>
                  <a:cubicBezTo>
                    <a:pt x="2078" y="3261"/>
                    <a:pt x="571" y="1904"/>
                    <a:pt x="571" y="1904"/>
                  </a:cubicBezTo>
                  <a:cubicBezTo>
                    <a:pt x="353" y="1725"/>
                    <a:pt x="272" y="1480"/>
                    <a:pt x="435" y="1210"/>
                  </a:cubicBezTo>
                  <a:cubicBezTo>
                    <a:pt x="585" y="939"/>
                    <a:pt x="1224" y="206"/>
                    <a:pt x="1370" y="30"/>
                  </a:cubicBezTo>
                  <a:cubicBezTo>
                    <a:pt x="1370" y="13"/>
                    <a:pt x="1387" y="13"/>
                    <a:pt x="1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7"/>
          <p:cNvGrpSpPr/>
          <p:nvPr/>
        </p:nvGrpSpPr>
        <p:grpSpPr>
          <a:xfrm>
            <a:off x="5848563" y="1942771"/>
            <a:ext cx="3614237" cy="3724560"/>
            <a:chOff x="891588" y="2064721"/>
            <a:chExt cx="3614237" cy="3724560"/>
          </a:xfrm>
        </p:grpSpPr>
        <p:sp>
          <p:nvSpPr>
            <p:cNvPr id="886" name="Google Shape;886;p37"/>
            <p:cNvSpPr/>
            <p:nvPr/>
          </p:nvSpPr>
          <p:spPr>
            <a:xfrm>
              <a:off x="891588" y="2268230"/>
              <a:ext cx="1727932" cy="3521052"/>
            </a:xfrm>
            <a:custGeom>
              <a:avLst/>
              <a:gdLst/>
              <a:ahLst/>
              <a:cxnLst/>
              <a:rect l="l" t="t" r="r" b="b"/>
              <a:pathLst>
                <a:path w="7157" h="14584" extrusionOk="0">
                  <a:moveTo>
                    <a:pt x="6373" y="1"/>
                  </a:moveTo>
                  <a:cubicBezTo>
                    <a:pt x="6341" y="1"/>
                    <a:pt x="6308" y="7"/>
                    <a:pt x="6277" y="19"/>
                  </a:cubicBezTo>
                  <a:cubicBezTo>
                    <a:pt x="6071" y="88"/>
                    <a:pt x="5745" y="577"/>
                    <a:pt x="5543" y="903"/>
                  </a:cubicBezTo>
                  <a:cubicBezTo>
                    <a:pt x="5338" y="1229"/>
                    <a:pt x="5067" y="1666"/>
                    <a:pt x="4943" y="1923"/>
                  </a:cubicBezTo>
                  <a:cubicBezTo>
                    <a:pt x="4810" y="2168"/>
                    <a:pt x="4441" y="3133"/>
                    <a:pt x="4210" y="3622"/>
                  </a:cubicBezTo>
                  <a:cubicBezTo>
                    <a:pt x="4210" y="3622"/>
                    <a:pt x="4793" y="2194"/>
                    <a:pt x="4891" y="1949"/>
                  </a:cubicBezTo>
                  <a:cubicBezTo>
                    <a:pt x="4973" y="1718"/>
                    <a:pt x="5364" y="1134"/>
                    <a:pt x="5406" y="1014"/>
                  </a:cubicBezTo>
                  <a:cubicBezTo>
                    <a:pt x="5445" y="890"/>
                    <a:pt x="5527" y="590"/>
                    <a:pt x="5338" y="524"/>
                  </a:cubicBezTo>
                  <a:cubicBezTo>
                    <a:pt x="5308" y="515"/>
                    <a:pt x="5278" y="510"/>
                    <a:pt x="5247" y="510"/>
                  </a:cubicBezTo>
                  <a:cubicBezTo>
                    <a:pt x="5099" y="510"/>
                    <a:pt x="4939" y="631"/>
                    <a:pt x="4712" y="958"/>
                  </a:cubicBezTo>
                  <a:cubicBezTo>
                    <a:pt x="4454" y="1353"/>
                    <a:pt x="3815" y="2464"/>
                    <a:pt x="3368" y="3051"/>
                  </a:cubicBezTo>
                  <a:cubicBezTo>
                    <a:pt x="2918" y="3648"/>
                    <a:pt x="3029" y="4897"/>
                    <a:pt x="2446" y="5154"/>
                  </a:cubicBezTo>
                  <a:cubicBezTo>
                    <a:pt x="2414" y="5171"/>
                    <a:pt x="2378" y="5180"/>
                    <a:pt x="2339" y="5180"/>
                  </a:cubicBezTo>
                  <a:cubicBezTo>
                    <a:pt x="2192" y="5180"/>
                    <a:pt x="2004" y="5055"/>
                    <a:pt x="1875" y="4776"/>
                  </a:cubicBezTo>
                  <a:cubicBezTo>
                    <a:pt x="1601" y="4219"/>
                    <a:pt x="1125" y="3850"/>
                    <a:pt x="705" y="3687"/>
                  </a:cubicBezTo>
                  <a:cubicBezTo>
                    <a:pt x="595" y="3643"/>
                    <a:pt x="488" y="3622"/>
                    <a:pt x="392" y="3622"/>
                  </a:cubicBezTo>
                  <a:cubicBezTo>
                    <a:pt x="167" y="3622"/>
                    <a:pt x="0" y="3738"/>
                    <a:pt x="0" y="3948"/>
                  </a:cubicBezTo>
                  <a:cubicBezTo>
                    <a:pt x="0" y="4219"/>
                    <a:pt x="571" y="4571"/>
                    <a:pt x="799" y="4884"/>
                  </a:cubicBezTo>
                  <a:cubicBezTo>
                    <a:pt x="936" y="5060"/>
                    <a:pt x="1018" y="4939"/>
                    <a:pt x="1357" y="6051"/>
                  </a:cubicBezTo>
                  <a:cubicBezTo>
                    <a:pt x="1712" y="7166"/>
                    <a:pt x="2051" y="7398"/>
                    <a:pt x="2064" y="7831"/>
                  </a:cubicBezTo>
                  <a:cubicBezTo>
                    <a:pt x="1970" y="11418"/>
                    <a:pt x="529" y="14584"/>
                    <a:pt x="529" y="14584"/>
                  </a:cubicBezTo>
                  <a:lnTo>
                    <a:pt x="4265" y="13893"/>
                  </a:lnTo>
                  <a:cubicBezTo>
                    <a:pt x="4265" y="13893"/>
                    <a:pt x="4484" y="9912"/>
                    <a:pt x="4565" y="9462"/>
                  </a:cubicBezTo>
                  <a:cubicBezTo>
                    <a:pt x="4647" y="9015"/>
                    <a:pt x="4647" y="9028"/>
                    <a:pt x="4754" y="8783"/>
                  </a:cubicBezTo>
                  <a:cubicBezTo>
                    <a:pt x="4862" y="8539"/>
                    <a:pt x="5149" y="8187"/>
                    <a:pt x="5462" y="7818"/>
                  </a:cubicBezTo>
                  <a:cubicBezTo>
                    <a:pt x="5771" y="7453"/>
                    <a:pt x="5951" y="6651"/>
                    <a:pt x="6208" y="6106"/>
                  </a:cubicBezTo>
                  <a:cubicBezTo>
                    <a:pt x="6453" y="5562"/>
                    <a:pt x="6616" y="4613"/>
                    <a:pt x="6750" y="4137"/>
                  </a:cubicBezTo>
                  <a:cubicBezTo>
                    <a:pt x="6874" y="3648"/>
                    <a:pt x="6994" y="3417"/>
                    <a:pt x="7050" y="3091"/>
                  </a:cubicBezTo>
                  <a:cubicBezTo>
                    <a:pt x="7092" y="2764"/>
                    <a:pt x="7118" y="2725"/>
                    <a:pt x="7144" y="2464"/>
                  </a:cubicBezTo>
                  <a:cubicBezTo>
                    <a:pt x="7156" y="2222"/>
                    <a:pt x="7050" y="2124"/>
                    <a:pt x="6902" y="2124"/>
                  </a:cubicBezTo>
                  <a:cubicBezTo>
                    <a:pt x="6893" y="2124"/>
                    <a:pt x="6883" y="2125"/>
                    <a:pt x="6874" y="2125"/>
                  </a:cubicBezTo>
                  <a:cubicBezTo>
                    <a:pt x="6710" y="2155"/>
                    <a:pt x="6603" y="2331"/>
                    <a:pt x="6466" y="2628"/>
                  </a:cubicBezTo>
                  <a:cubicBezTo>
                    <a:pt x="6466" y="2628"/>
                    <a:pt x="6521" y="2288"/>
                    <a:pt x="6587" y="2138"/>
                  </a:cubicBezTo>
                  <a:cubicBezTo>
                    <a:pt x="6655" y="1992"/>
                    <a:pt x="6792" y="1529"/>
                    <a:pt x="6847" y="1340"/>
                  </a:cubicBezTo>
                  <a:cubicBezTo>
                    <a:pt x="6913" y="1134"/>
                    <a:pt x="7037" y="1027"/>
                    <a:pt x="6994" y="769"/>
                  </a:cubicBezTo>
                  <a:cubicBezTo>
                    <a:pt x="6955" y="495"/>
                    <a:pt x="6750" y="482"/>
                    <a:pt x="6603" y="482"/>
                  </a:cubicBezTo>
                  <a:cubicBezTo>
                    <a:pt x="6727" y="184"/>
                    <a:pt x="6552" y="1"/>
                    <a:pt x="6373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950496" y="2268230"/>
              <a:ext cx="1669023" cy="3521052"/>
            </a:xfrm>
            <a:custGeom>
              <a:avLst/>
              <a:gdLst/>
              <a:ahLst/>
              <a:cxnLst/>
              <a:rect l="l" t="t" r="r" b="b"/>
              <a:pathLst>
                <a:path w="6913" h="14584" extrusionOk="0">
                  <a:moveTo>
                    <a:pt x="6129" y="1"/>
                  </a:moveTo>
                  <a:cubicBezTo>
                    <a:pt x="6097" y="1"/>
                    <a:pt x="6064" y="7"/>
                    <a:pt x="6033" y="19"/>
                  </a:cubicBezTo>
                  <a:cubicBezTo>
                    <a:pt x="5827" y="88"/>
                    <a:pt x="5501" y="577"/>
                    <a:pt x="5299" y="903"/>
                  </a:cubicBezTo>
                  <a:cubicBezTo>
                    <a:pt x="5094" y="1229"/>
                    <a:pt x="4823" y="1666"/>
                    <a:pt x="4699" y="1923"/>
                  </a:cubicBezTo>
                  <a:cubicBezTo>
                    <a:pt x="4566" y="2168"/>
                    <a:pt x="4197" y="3133"/>
                    <a:pt x="3966" y="3622"/>
                  </a:cubicBezTo>
                  <a:cubicBezTo>
                    <a:pt x="3966" y="3622"/>
                    <a:pt x="4549" y="2194"/>
                    <a:pt x="4647" y="1949"/>
                  </a:cubicBezTo>
                  <a:cubicBezTo>
                    <a:pt x="4729" y="1718"/>
                    <a:pt x="5120" y="1134"/>
                    <a:pt x="5162" y="1014"/>
                  </a:cubicBezTo>
                  <a:cubicBezTo>
                    <a:pt x="5201" y="890"/>
                    <a:pt x="5283" y="590"/>
                    <a:pt x="5094" y="524"/>
                  </a:cubicBezTo>
                  <a:cubicBezTo>
                    <a:pt x="5064" y="515"/>
                    <a:pt x="5034" y="510"/>
                    <a:pt x="5003" y="510"/>
                  </a:cubicBezTo>
                  <a:cubicBezTo>
                    <a:pt x="4855" y="510"/>
                    <a:pt x="4695" y="631"/>
                    <a:pt x="4468" y="958"/>
                  </a:cubicBezTo>
                  <a:cubicBezTo>
                    <a:pt x="4210" y="1353"/>
                    <a:pt x="3571" y="2464"/>
                    <a:pt x="3124" y="3051"/>
                  </a:cubicBezTo>
                  <a:cubicBezTo>
                    <a:pt x="2674" y="3648"/>
                    <a:pt x="2785" y="4897"/>
                    <a:pt x="2202" y="5154"/>
                  </a:cubicBezTo>
                  <a:cubicBezTo>
                    <a:pt x="2170" y="5171"/>
                    <a:pt x="2134" y="5180"/>
                    <a:pt x="2095" y="5180"/>
                  </a:cubicBezTo>
                  <a:cubicBezTo>
                    <a:pt x="1948" y="5180"/>
                    <a:pt x="1760" y="5055"/>
                    <a:pt x="1631" y="4776"/>
                  </a:cubicBezTo>
                  <a:cubicBezTo>
                    <a:pt x="1357" y="4219"/>
                    <a:pt x="881" y="3850"/>
                    <a:pt x="461" y="3687"/>
                  </a:cubicBezTo>
                  <a:cubicBezTo>
                    <a:pt x="379" y="3654"/>
                    <a:pt x="311" y="3640"/>
                    <a:pt x="255" y="3640"/>
                  </a:cubicBezTo>
                  <a:cubicBezTo>
                    <a:pt x="58" y="3640"/>
                    <a:pt x="1" y="3812"/>
                    <a:pt x="1" y="3961"/>
                  </a:cubicBezTo>
                  <a:cubicBezTo>
                    <a:pt x="14" y="4150"/>
                    <a:pt x="503" y="4519"/>
                    <a:pt x="734" y="4828"/>
                  </a:cubicBezTo>
                  <a:cubicBezTo>
                    <a:pt x="868" y="5008"/>
                    <a:pt x="855" y="4939"/>
                    <a:pt x="1194" y="6051"/>
                  </a:cubicBezTo>
                  <a:cubicBezTo>
                    <a:pt x="1550" y="7153"/>
                    <a:pt x="1807" y="7398"/>
                    <a:pt x="1820" y="7831"/>
                  </a:cubicBezTo>
                  <a:cubicBezTo>
                    <a:pt x="1726" y="11418"/>
                    <a:pt x="285" y="14584"/>
                    <a:pt x="285" y="14584"/>
                  </a:cubicBezTo>
                  <a:lnTo>
                    <a:pt x="4021" y="13893"/>
                  </a:lnTo>
                  <a:cubicBezTo>
                    <a:pt x="4021" y="13893"/>
                    <a:pt x="4240" y="9912"/>
                    <a:pt x="4321" y="9462"/>
                  </a:cubicBezTo>
                  <a:cubicBezTo>
                    <a:pt x="4403" y="9015"/>
                    <a:pt x="4403" y="9028"/>
                    <a:pt x="4510" y="8783"/>
                  </a:cubicBezTo>
                  <a:cubicBezTo>
                    <a:pt x="4618" y="8539"/>
                    <a:pt x="4905" y="8187"/>
                    <a:pt x="5218" y="7818"/>
                  </a:cubicBezTo>
                  <a:cubicBezTo>
                    <a:pt x="5527" y="7453"/>
                    <a:pt x="5707" y="6651"/>
                    <a:pt x="5964" y="6106"/>
                  </a:cubicBezTo>
                  <a:cubicBezTo>
                    <a:pt x="6209" y="5562"/>
                    <a:pt x="6372" y="4613"/>
                    <a:pt x="6506" y="4137"/>
                  </a:cubicBezTo>
                  <a:cubicBezTo>
                    <a:pt x="6630" y="3648"/>
                    <a:pt x="6750" y="3417"/>
                    <a:pt x="6806" y="3091"/>
                  </a:cubicBezTo>
                  <a:cubicBezTo>
                    <a:pt x="6848" y="2764"/>
                    <a:pt x="6874" y="2725"/>
                    <a:pt x="6900" y="2464"/>
                  </a:cubicBezTo>
                  <a:cubicBezTo>
                    <a:pt x="6912" y="2222"/>
                    <a:pt x="6806" y="2124"/>
                    <a:pt x="6658" y="2124"/>
                  </a:cubicBezTo>
                  <a:cubicBezTo>
                    <a:pt x="6649" y="2124"/>
                    <a:pt x="6639" y="2125"/>
                    <a:pt x="6630" y="2125"/>
                  </a:cubicBezTo>
                  <a:cubicBezTo>
                    <a:pt x="6466" y="2155"/>
                    <a:pt x="6359" y="2331"/>
                    <a:pt x="6222" y="2628"/>
                  </a:cubicBezTo>
                  <a:cubicBezTo>
                    <a:pt x="6222" y="2628"/>
                    <a:pt x="6277" y="2288"/>
                    <a:pt x="6343" y="2138"/>
                  </a:cubicBezTo>
                  <a:cubicBezTo>
                    <a:pt x="6411" y="1992"/>
                    <a:pt x="6548" y="1529"/>
                    <a:pt x="6603" y="1340"/>
                  </a:cubicBezTo>
                  <a:cubicBezTo>
                    <a:pt x="6669" y="1134"/>
                    <a:pt x="6793" y="1027"/>
                    <a:pt x="6750" y="769"/>
                  </a:cubicBezTo>
                  <a:cubicBezTo>
                    <a:pt x="6711" y="495"/>
                    <a:pt x="6506" y="482"/>
                    <a:pt x="6359" y="482"/>
                  </a:cubicBezTo>
                  <a:cubicBezTo>
                    <a:pt x="6483" y="184"/>
                    <a:pt x="6308" y="1"/>
                    <a:pt x="6129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2143486" y="2397875"/>
              <a:ext cx="347421" cy="846462"/>
            </a:xfrm>
            <a:custGeom>
              <a:avLst/>
              <a:gdLst/>
              <a:ahLst/>
              <a:cxnLst/>
              <a:rect l="l" t="t" r="r" b="b"/>
              <a:pathLst>
                <a:path w="1439" h="3506" extrusionOk="0">
                  <a:moveTo>
                    <a:pt x="1439" y="1"/>
                  </a:moveTo>
                  <a:lnTo>
                    <a:pt x="1439" y="1"/>
                  </a:lnTo>
                  <a:cubicBezTo>
                    <a:pt x="1262" y="271"/>
                    <a:pt x="1099" y="542"/>
                    <a:pt x="979" y="829"/>
                  </a:cubicBezTo>
                  <a:cubicBezTo>
                    <a:pt x="949" y="868"/>
                    <a:pt x="936" y="910"/>
                    <a:pt x="923" y="949"/>
                  </a:cubicBezTo>
                  <a:cubicBezTo>
                    <a:pt x="923" y="966"/>
                    <a:pt x="910" y="992"/>
                    <a:pt x="910" y="1005"/>
                  </a:cubicBezTo>
                  <a:cubicBezTo>
                    <a:pt x="910" y="1018"/>
                    <a:pt x="897" y="1047"/>
                    <a:pt x="897" y="1060"/>
                  </a:cubicBezTo>
                  <a:cubicBezTo>
                    <a:pt x="881" y="1142"/>
                    <a:pt x="855" y="1210"/>
                    <a:pt x="829" y="1292"/>
                  </a:cubicBezTo>
                  <a:cubicBezTo>
                    <a:pt x="773" y="1438"/>
                    <a:pt x="718" y="1588"/>
                    <a:pt x="679" y="1738"/>
                  </a:cubicBezTo>
                  <a:cubicBezTo>
                    <a:pt x="623" y="1888"/>
                    <a:pt x="555" y="2025"/>
                    <a:pt x="503" y="2172"/>
                  </a:cubicBezTo>
                  <a:cubicBezTo>
                    <a:pt x="434" y="2322"/>
                    <a:pt x="366" y="2459"/>
                    <a:pt x="310" y="2609"/>
                  </a:cubicBezTo>
                  <a:cubicBezTo>
                    <a:pt x="190" y="2906"/>
                    <a:pt x="66" y="3193"/>
                    <a:pt x="1" y="3506"/>
                  </a:cubicBezTo>
                  <a:cubicBezTo>
                    <a:pt x="53" y="3356"/>
                    <a:pt x="121" y="3219"/>
                    <a:pt x="190" y="3069"/>
                  </a:cubicBezTo>
                  <a:lnTo>
                    <a:pt x="392" y="2648"/>
                  </a:lnTo>
                  <a:cubicBezTo>
                    <a:pt x="460" y="2498"/>
                    <a:pt x="529" y="2351"/>
                    <a:pt x="597" y="2214"/>
                  </a:cubicBezTo>
                  <a:cubicBezTo>
                    <a:pt x="623" y="2146"/>
                    <a:pt x="653" y="2064"/>
                    <a:pt x="692" y="1996"/>
                  </a:cubicBezTo>
                  <a:cubicBezTo>
                    <a:pt x="705" y="1957"/>
                    <a:pt x="718" y="1914"/>
                    <a:pt x="734" y="1888"/>
                  </a:cubicBezTo>
                  <a:cubicBezTo>
                    <a:pt x="747" y="1846"/>
                    <a:pt x="760" y="1807"/>
                    <a:pt x="773" y="1764"/>
                  </a:cubicBezTo>
                  <a:cubicBezTo>
                    <a:pt x="829" y="1618"/>
                    <a:pt x="881" y="1468"/>
                    <a:pt x="923" y="1318"/>
                  </a:cubicBezTo>
                  <a:cubicBezTo>
                    <a:pt x="949" y="1236"/>
                    <a:pt x="963" y="1168"/>
                    <a:pt x="992" y="1086"/>
                  </a:cubicBezTo>
                  <a:cubicBezTo>
                    <a:pt x="992" y="1060"/>
                    <a:pt x="992" y="1047"/>
                    <a:pt x="1005" y="1018"/>
                  </a:cubicBezTo>
                  <a:cubicBezTo>
                    <a:pt x="1005" y="1005"/>
                    <a:pt x="1005" y="992"/>
                    <a:pt x="1018" y="979"/>
                  </a:cubicBezTo>
                  <a:cubicBezTo>
                    <a:pt x="1018" y="936"/>
                    <a:pt x="1031" y="897"/>
                    <a:pt x="1044" y="868"/>
                  </a:cubicBezTo>
                  <a:cubicBezTo>
                    <a:pt x="1112" y="721"/>
                    <a:pt x="1168" y="571"/>
                    <a:pt x="1236" y="434"/>
                  </a:cubicBezTo>
                  <a:cubicBezTo>
                    <a:pt x="1305" y="284"/>
                    <a:pt x="1370" y="134"/>
                    <a:pt x="1439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1403167" y="4008420"/>
              <a:ext cx="822802" cy="830045"/>
            </a:xfrm>
            <a:custGeom>
              <a:avLst/>
              <a:gdLst/>
              <a:ahLst/>
              <a:cxnLst/>
              <a:rect l="l" t="t" r="r" b="b"/>
              <a:pathLst>
                <a:path w="3408" h="3438" extrusionOk="0">
                  <a:moveTo>
                    <a:pt x="555" y="1"/>
                  </a:moveTo>
                  <a:cubicBezTo>
                    <a:pt x="490" y="1"/>
                    <a:pt x="1" y="408"/>
                    <a:pt x="379" y="718"/>
                  </a:cubicBezTo>
                  <a:cubicBezTo>
                    <a:pt x="1155" y="829"/>
                    <a:pt x="1928" y="949"/>
                    <a:pt x="2091" y="1494"/>
                  </a:cubicBezTo>
                  <a:cubicBezTo>
                    <a:pt x="2296" y="2120"/>
                    <a:pt x="2267" y="2798"/>
                    <a:pt x="2335" y="3437"/>
                  </a:cubicBezTo>
                  <a:cubicBezTo>
                    <a:pt x="2378" y="2853"/>
                    <a:pt x="2417" y="2390"/>
                    <a:pt x="2446" y="2254"/>
                  </a:cubicBezTo>
                  <a:cubicBezTo>
                    <a:pt x="2528" y="1807"/>
                    <a:pt x="2528" y="1820"/>
                    <a:pt x="2635" y="1575"/>
                  </a:cubicBezTo>
                  <a:cubicBezTo>
                    <a:pt x="2743" y="1331"/>
                    <a:pt x="3030" y="979"/>
                    <a:pt x="3343" y="610"/>
                  </a:cubicBezTo>
                  <a:cubicBezTo>
                    <a:pt x="3369" y="584"/>
                    <a:pt x="3382" y="555"/>
                    <a:pt x="3408" y="529"/>
                  </a:cubicBezTo>
                  <a:lnTo>
                    <a:pt x="3408" y="529"/>
                  </a:lnTo>
                  <a:cubicBezTo>
                    <a:pt x="3242" y="607"/>
                    <a:pt x="3064" y="638"/>
                    <a:pt x="2878" y="638"/>
                  </a:cubicBezTo>
                  <a:cubicBezTo>
                    <a:pt x="2151" y="638"/>
                    <a:pt x="1303" y="151"/>
                    <a:pt x="555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1511808" y="4168967"/>
              <a:ext cx="314345" cy="774757"/>
            </a:xfrm>
            <a:custGeom>
              <a:avLst/>
              <a:gdLst/>
              <a:ahLst/>
              <a:cxnLst/>
              <a:rect l="l" t="t" r="r" b="b"/>
              <a:pathLst>
                <a:path w="1302" h="3209" extrusionOk="0">
                  <a:moveTo>
                    <a:pt x="447" y="1"/>
                  </a:moveTo>
                  <a:cubicBezTo>
                    <a:pt x="447" y="1"/>
                    <a:pt x="53" y="2596"/>
                    <a:pt x="10" y="2974"/>
                  </a:cubicBezTo>
                  <a:cubicBezTo>
                    <a:pt x="0" y="3120"/>
                    <a:pt x="2" y="3198"/>
                    <a:pt x="16" y="3198"/>
                  </a:cubicBezTo>
                  <a:cubicBezTo>
                    <a:pt x="38" y="3198"/>
                    <a:pt x="91" y="2994"/>
                    <a:pt x="173" y="2541"/>
                  </a:cubicBezTo>
                  <a:cubicBezTo>
                    <a:pt x="310" y="1807"/>
                    <a:pt x="529" y="584"/>
                    <a:pt x="610" y="460"/>
                  </a:cubicBezTo>
                  <a:cubicBezTo>
                    <a:pt x="639" y="418"/>
                    <a:pt x="704" y="399"/>
                    <a:pt x="775" y="399"/>
                  </a:cubicBezTo>
                  <a:cubicBezTo>
                    <a:pt x="903" y="399"/>
                    <a:pt x="1052" y="461"/>
                    <a:pt x="1044" y="558"/>
                  </a:cubicBezTo>
                  <a:cubicBezTo>
                    <a:pt x="1018" y="692"/>
                    <a:pt x="855" y="2974"/>
                    <a:pt x="881" y="3137"/>
                  </a:cubicBezTo>
                  <a:cubicBezTo>
                    <a:pt x="885" y="3183"/>
                    <a:pt x="895" y="3209"/>
                    <a:pt x="911" y="3209"/>
                  </a:cubicBezTo>
                  <a:cubicBezTo>
                    <a:pt x="952" y="3209"/>
                    <a:pt x="1024" y="3030"/>
                    <a:pt x="1083" y="2541"/>
                  </a:cubicBezTo>
                  <a:cubicBezTo>
                    <a:pt x="1165" y="1846"/>
                    <a:pt x="1302" y="232"/>
                    <a:pt x="1302" y="232"/>
                  </a:cubicBezTo>
                  <a:lnTo>
                    <a:pt x="447" y="1"/>
                  </a:ln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1" name="Google Shape;891;p37"/>
            <p:cNvGrpSpPr/>
            <p:nvPr/>
          </p:nvGrpSpPr>
          <p:grpSpPr>
            <a:xfrm>
              <a:off x="910050" y="2064721"/>
              <a:ext cx="1974622" cy="2327833"/>
              <a:chOff x="5794300" y="1992996"/>
              <a:chExt cx="1974622" cy="2327833"/>
            </a:xfrm>
          </p:grpSpPr>
          <p:grpSp>
            <p:nvGrpSpPr>
              <p:cNvPr id="892" name="Google Shape;892;p37"/>
              <p:cNvGrpSpPr/>
              <p:nvPr/>
            </p:nvGrpSpPr>
            <p:grpSpPr>
              <a:xfrm>
                <a:off x="5794300" y="1992996"/>
                <a:ext cx="1617304" cy="1144113"/>
                <a:chOff x="2544364" y="448487"/>
                <a:chExt cx="1086459" cy="768583"/>
              </a:xfrm>
            </p:grpSpPr>
            <p:sp>
              <p:nvSpPr>
                <p:cNvPr id="893" name="Google Shape;893;p37"/>
                <p:cNvSpPr/>
                <p:nvPr/>
              </p:nvSpPr>
              <p:spPr>
                <a:xfrm>
                  <a:off x="2835319" y="1101595"/>
                  <a:ext cx="94717" cy="8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34" extrusionOk="0">
                      <a:moveTo>
                        <a:pt x="292" y="1"/>
                      </a:moveTo>
                      <a:cubicBezTo>
                        <a:pt x="218" y="1"/>
                        <a:pt x="145" y="31"/>
                        <a:pt x="95" y="88"/>
                      </a:cubicBezTo>
                      <a:cubicBezTo>
                        <a:pt x="0" y="199"/>
                        <a:pt x="0" y="362"/>
                        <a:pt x="108" y="470"/>
                      </a:cubicBezTo>
                      <a:cubicBezTo>
                        <a:pt x="156" y="513"/>
                        <a:pt x="220" y="533"/>
                        <a:pt x="283" y="533"/>
                      </a:cubicBezTo>
                      <a:cubicBezTo>
                        <a:pt x="360" y="533"/>
                        <a:pt x="437" y="503"/>
                        <a:pt x="489" y="444"/>
                      </a:cubicBezTo>
                      <a:cubicBezTo>
                        <a:pt x="584" y="333"/>
                        <a:pt x="584" y="170"/>
                        <a:pt x="476" y="75"/>
                      </a:cubicBezTo>
                      <a:cubicBezTo>
                        <a:pt x="424" y="25"/>
                        <a:pt x="358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9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7"/>
                <p:cNvSpPr/>
                <p:nvPr/>
              </p:nvSpPr>
              <p:spPr>
                <a:xfrm>
                  <a:off x="2727468" y="1029586"/>
                  <a:ext cx="96826" cy="86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536" extrusionOk="0">
                      <a:moveTo>
                        <a:pt x="290" y="1"/>
                      </a:moveTo>
                      <a:cubicBezTo>
                        <a:pt x="220" y="1"/>
                        <a:pt x="150" y="29"/>
                        <a:pt x="95" y="86"/>
                      </a:cubicBezTo>
                      <a:cubicBezTo>
                        <a:pt x="0" y="193"/>
                        <a:pt x="13" y="369"/>
                        <a:pt x="121" y="464"/>
                      </a:cubicBezTo>
                      <a:cubicBezTo>
                        <a:pt x="173" y="511"/>
                        <a:pt x="238" y="536"/>
                        <a:pt x="302" y="536"/>
                      </a:cubicBezTo>
                      <a:cubicBezTo>
                        <a:pt x="371" y="536"/>
                        <a:pt x="439" y="508"/>
                        <a:pt x="489" y="451"/>
                      </a:cubicBezTo>
                      <a:cubicBezTo>
                        <a:pt x="597" y="343"/>
                        <a:pt x="584" y="167"/>
                        <a:pt x="473" y="73"/>
                      </a:cubicBezTo>
                      <a:cubicBezTo>
                        <a:pt x="421" y="25"/>
                        <a:pt x="356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7"/>
                <p:cNvSpPr/>
                <p:nvPr/>
              </p:nvSpPr>
              <p:spPr>
                <a:xfrm>
                  <a:off x="3277914" y="707492"/>
                  <a:ext cx="81580" cy="7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64" extrusionOk="0">
                      <a:moveTo>
                        <a:pt x="247" y="0"/>
                      </a:moveTo>
                      <a:cubicBezTo>
                        <a:pt x="185" y="0"/>
                        <a:pt x="124" y="24"/>
                        <a:pt x="82" y="73"/>
                      </a:cubicBezTo>
                      <a:cubicBezTo>
                        <a:pt x="0" y="168"/>
                        <a:pt x="0" y="318"/>
                        <a:pt x="95" y="399"/>
                      </a:cubicBezTo>
                      <a:cubicBezTo>
                        <a:pt x="140" y="443"/>
                        <a:pt x="197" y="464"/>
                        <a:pt x="252" y="464"/>
                      </a:cubicBezTo>
                      <a:cubicBezTo>
                        <a:pt x="315" y="464"/>
                        <a:pt x="377" y="437"/>
                        <a:pt x="421" y="386"/>
                      </a:cubicBezTo>
                      <a:cubicBezTo>
                        <a:pt x="502" y="292"/>
                        <a:pt x="502" y="155"/>
                        <a:pt x="408" y="60"/>
                      </a:cubicBezTo>
                      <a:cubicBezTo>
                        <a:pt x="362" y="21"/>
                        <a:pt x="304" y="0"/>
                        <a:pt x="2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37"/>
                <p:cNvSpPr/>
                <p:nvPr/>
              </p:nvSpPr>
              <p:spPr>
                <a:xfrm>
                  <a:off x="3441232" y="591694"/>
                  <a:ext cx="53035" cy="4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7" extrusionOk="0">
                      <a:moveTo>
                        <a:pt x="162" y="0"/>
                      </a:moveTo>
                      <a:cubicBezTo>
                        <a:pt x="122" y="0"/>
                        <a:pt x="82" y="17"/>
                        <a:pt x="53" y="53"/>
                      </a:cubicBezTo>
                      <a:cubicBezTo>
                        <a:pt x="1" y="109"/>
                        <a:pt x="1" y="203"/>
                        <a:pt x="66" y="259"/>
                      </a:cubicBezTo>
                      <a:cubicBezTo>
                        <a:pt x="92" y="284"/>
                        <a:pt x="127" y="297"/>
                        <a:pt x="162" y="297"/>
                      </a:cubicBezTo>
                      <a:cubicBezTo>
                        <a:pt x="202" y="297"/>
                        <a:pt x="242" y="280"/>
                        <a:pt x="271" y="246"/>
                      </a:cubicBezTo>
                      <a:cubicBezTo>
                        <a:pt x="327" y="190"/>
                        <a:pt x="327" y="96"/>
                        <a:pt x="258" y="40"/>
                      </a:cubicBezTo>
                      <a:cubicBezTo>
                        <a:pt x="232" y="14"/>
                        <a:pt x="197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37"/>
                <p:cNvSpPr/>
                <p:nvPr/>
              </p:nvSpPr>
              <p:spPr>
                <a:xfrm>
                  <a:off x="2945278" y="589586"/>
                  <a:ext cx="53035" cy="4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7" extrusionOk="0">
                      <a:moveTo>
                        <a:pt x="171" y="0"/>
                      </a:moveTo>
                      <a:cubicBezTo>
                        <a:pt x="132" y="0"/>
                        <a:pt x="92" y="17"/>
                        <a:pt x="56" y="53"/>
                      </a:cubicBezTo>
                      <a:cubicBezTo>
                        <a:pt x="0" y="109"/>
                        <a:pt x="13" y="203"/>
                        <a:pt x="69" y="259"/>
                      </a:cubicBezTo>
                      <a:cubicBezTo>
                        <a:pt x="101" y="283"/>
                        <a:pt x="136" y="296"/>
                        <a:pt x="169" y="296"/>
                      </a:cubicBezTo>
                      <a:cubicBezTo>
                        <a:pt x="207" y="296"/>
                        <a:pt x="243" y="279"/>
                        <a:pt x="271" y="243"/>
                      </a:cubicBezTo>
                      <a:cubicBezTo>
                        <a:pt x="326" y="190"/>
                        <a:pt x="326" y="96"/>
                        <a:pt x="271" y="40"/>
                      </a:cubicBezTo>
                      <a:cubicBezTo>
                        <a:pt x="240" y="14"/>
                        <a:pt x="206" y="0"/>
                        <a:pt x="1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37"/>
                <p:cNvSpPr/>
                <p:nvPr/>
              </p:nvSpPr>
              <p:spPr>
                <a:xfrm>
                  <a:off x="3282617" y="448487"/>
                  <a:ext cx="53035" cy="47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3" extrusionOk="0">
                      <a:moveTo>
                        <a:pt x="155" y="1"/>
                      </a:moveTo>
                      <a:cubicBezTo>
                        <a:pt x="118" y="1"/>
                        <a:pt x="80" y="14"/>
                        <a:pt x="53" y="40"/>
                      </a:cubicBezTo>
                      <a:cubicBezTo>
                        <a:pt x="1" y="108"/>
                        <a:pt x="1" y="203"/>
                        <a:pt x="53" y="258"/>
                      </a:cubicBezTo>
                      <a:cubicBezTo>
                        <a:pt x="82" y="282"/>
                        <a:pt x="117" y="293"/>
                        <a:pt x="151" y="293"/>
                      </a:cubicBezTo>
                      <a:cubicBezTo>
                        <a:pt x="196" y="293"/>
                        <a:pt x="240" y="275"/>
                        <a:pt x="271" y="245"/>
                      </a:cubicBezTo>
                      <a:cubicBezTo>
                        <a:pt x="327" y="190"/>
                        <a:pt x="310" y="95"/>
                        <a:pt x="258" y="40"/>
                      </a:cubicBezTo>
                      <a:cubicBezTo>
                        <a:pt x="230" y="14"/>
                        <a:pt x="19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7"/>
                <p:cNvSpPr/>
                <p:nvPr/>
              </p:nvSpPr>
              <p:spPr>
                <a:xfrm>
                  <a:off x="3311161" y="612778"/>
                  <a:ext cx="26599" cy="2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49" extrusionOk="0">
                      <a:moveTo>
                        <a:pt x="83" y="0"/>
                      </a:moveTo>
                      <a:cubicBezTo>
                        <a:pt x="61" y="0"/>
                        <a:pt x="41" y="11"/>
                        <a:pt x="27" y="34"/>
                      </a:cubicBezTo>
                      <a:cubicBezTo>
                        <a:pt x="1" y="60"/>
                        <a:pt x="1" y="100"/>
                        <a:pt x="27" y="129"/>
                      </a:cubicBezTo>
                      <a:cubicBezTo>
                        <a:pt x="40" y="142"/>
                        <a:pt x="60" y="148"/>
                        <a:pt x="81" y="148"/>
                      </a:cubicBezTo>
                      <a:cubicBezTo>
                        <a:pt x="101" y="148"/>
                        <a:pt x="121" y="142"/>
                        <a:pt x="134" y="129"/>
                      </a:cubicBezTo>
                      <a:cubicBezTo>
                        <a:pt x="164" y="100"/>
                        <a:pt x="164" y="47"/>
                        <a:pt x="134" y="18"/>
                      </a:cubicBezTo>
                      <a:cubicBezTo>
                        <a:pt x="117" y="7"/>
                        <a:pt x="99" y="0"/>
                        <a:pt x="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7"/>
                <p:cNvSpPr/>
                <p:nvPr/>
              </p:nvSpPr>
              <p:spPr>
                <a:xfrm>
                  <a:off x="3187416" y="577097"/>
                  <a:ext cx="26599" cy="2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0" extrusionOk="0">
                      <a:moveTo>
                        <a:pt x="84" y="1"/>
                      </a:moveTo>
                      <a:cubicBezTo>
                        <a:pt x="63" y="1"/>
                        <a:pt x="43" y="8"/>
                        <a:pt x="30" y="23"/>
                      </a:cubicBezTo>
                      <a:cubicBezTo>
                        <a:pt x="1" y="62"/>
                        <a:pt x="1" y="104"/>
                        <a:pt x="43" y="130"/>
                      </a:cubicBezTo>
                      <a:cubicBezTo>
                        <a:pt x="56" y="143"/>
                        <a:pt x="73" y="150"/>
                        <a:pt x="90" y="150"/>
                      </a:cubicBezTo>
                      <a:cubicBezTo>
                        <a:pt x="108" y="150"/>
                        <a:pt x="125" y="143"/>
                        <a:pt x="138" y="130"/>
                      </a:cubicBezTo>
                      <a:cubicBezTo>
                        <a:pt x="164" y="91"/>
                        <a:pt x="164" y="49"/>
                        <a:pt x="138" y="23"/>
                      </a:cubicBezTo>
                      <a:cubicBezTo>
                        <a:pt x="125" y="8"/>
                        <a:pt x="104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7"/>
                <p:cNvSpPr/>
                <p:nvPr/>
              </p:nvSpPr>
              <p:spPr>
                <a:xfrm>
                  <a:off x="3026694" y="583909"/>
                  <a:ext cx="26599" cy="24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1" extrusionOk="0">
                      <a:moveTo>
                        <a:pt x="78" y="0"/>
                      </a:moveTo>
                      <a:cubicBezTo>
                        <a:pt x="59" y="0"/>
                        <a:pt x="43" y="7"/>
                        <a:pt x="30" y="20"/>
                      </a:cubicBezTo>
                      <a:cubicBezTo>
                        <a:pt x="1" y="49"/>
                        <a:pt x="1" y="101"/>
                        <a:pt x="30" y="131"/>
                      </a:cubicBezTo>
                      <a:cubicBezTo>
                        <a:pt x="49" y="144"/>
                        <a:pt x="70" y="150"/>
                        <a:pt x="89" y="150"/>
                      </a:cubicBezTo>
                      <a:cubicBezTo>
                        <a:pt x="107" y="150"/>
                        <a:pt x="124" y="144"/>
                        <a:pt x="137" y="131"/>
                      </a:cubicBezTo>
                      <a:cubicBezTo>
                        <a:pt x="164" y="88"/>
                        <a:pt x="164" y="49"/>
                        <a:pt x="137" y="20"/>
                      </a:cubicBezTo>
                      <a:cubicBezTo>
                        <a:pt x="116" y="7"/>
                        <a:pt x="96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7"/>
                <p:cNvSpPr/>
                <p:nvPr/>
              </p:nvSpPr>
              <p:spPr>
                <a:xfrm>
                  <a:off x="3604225" y="667595"/>
                  <a:ext cx="26599" cy="2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0" extrusionOk="0">
                      <a:moveTo>
                        <a:pt x="82" y="0"/>
                      </a:moveTo>
                      <a:cubicBezTo>
                        <a:pt x="61" y="0"/>
                        <a:pt x="41" y="8"/>
                        <a:pt x="26" y="22"/>
                      </a:cubicBezTo>
                      <a:cubicBezTo>
                        <a:pt x="0" y="62"/>
                        <a:pt x="0" y="104"/>
                        <a:pt x="26" y="130"/>
                      </a:cubicBezTo>
                      <a:cubicBezTo>
                        <a:pt x="47" y="143"/>
                        <a:pt x="68" y="150"/>
                        <a:pt x="86" y="150"/>
                      </a:cubicBezTo>
                      <a:cubicBezTo>
                        <a:pt x="105" y="150"/>
                        <a:pt x="122" y="143"/>
                        <a:pt x="137" y="130"/>
                      </a:cubicBezTo>
                      <a:cubicBezTo>
                        <a:pt x="163" y="104"/>
                        <a:pt x="163" y="48"/>
                        <a:pt x="137" y="22"/>
                      </a:cubicBezTo>
                      <a:cubicBezTo>
                        <a:pt x="122" y="8"/>
                        <a:pt x="102" y="0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37"/>
                <p:cNvSpPr/>
                <p:nvPr/>
              </p:nvSpPr>
              <p:spPr>
                <a:xfrm>
                  <a:off x="3302241" y="694031"/>
                  <a:ext cx="26599" cy="2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49" extrusionOk="0">
                      <a:moveTo>
                        <a:pt x="82" y="0"/>
                      </a:moveTo>
                      <a:cubicBezTo>
                        <a:pt x="61" y="0"/>
                        <a:pt x="41" y="8"/>
                        <a:pt x="26" y="22"/>
                      </a:cubicBezTo>
                      <a:cubicBezTo>
                        <a:pt x="0" y="48"/>
                        <a:pt x="0" y="104"/>
                        <a:pt x="26" y="130"/>
                      </a:cubicBezTo>
                      <a:cubicBezTo>
                        <a:pt x="45" y="142"/>
                        <a:pt x="64" y="148"/>
                        <a:pt x="81" y="148"/>
                      </a:cubicBezTo>
                      <a:cubicBezTo>
                        <a:pt x="102" y="148"/>
                        <a:pt x="121" y="138"/>
                        <a:pt x="137" y="117"/>
                      </a:cubicBezTo>
                      <a:cubicBezTo>
                        <a:pt x="163" y="88"/>
                        <a:pt x="163" y="48"/>
                        <a:pt x="137" y="22"/>
                      </a:cubicBezTo>
                      <a:cubicBezTo>
                        <a:pt x="123" y="8"/>
                        <a:pt x="102" y="0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37"/>
                <p:cNvSpPr/>
                <p:nvPr/>
              </p:nvSpPr>
              <p:spPr>
                <a:xfrm>
                  <a:off x="2689841" y="713979"/>
                  <a:ext cx="26599" cy="2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49" extrusionOk="0">
                      <a:moveTo>
                        <a:pt x="80" y="0"/>
                      </a:moveTo>
                      <a:cubicBezTo>
                        <a:pt x="60" y="0"/>
                        <a:pt x="40" y="7"/>
                        <a:pt x="27" y="20"/>
                      </a:cubicBezTo>
                      <a:cubicBezTo>
                        <a:pt x="1" y="46"/>
                        <a:pt x="1" y="102"/>
                        <a:pt x="27" y="128"/>
                      </a:cubicBezTo>
                      <a:cubicBezTo>
                        <a:pt x="46" y="141"/>
                        <a:pt x="64" y="148"/>
                        <a:pt x="81" y="148"/>
                      </a:cubicBezTo>
                      <a:cubicBezTo>
                        <a:pt x="102" y="148"/>
                        <a:pt x="120" y="138"/>
                        <a:pt x="134" y="115"/>
                      </a:cubicBezTo>
                      <a:cubicBezTo>
                        <a:pt x="164" y="89"/>
                        <a:pt x="164" y="46"/>
                        <a:pt x="134" y="20"/>
                      </a:cubicBezTo>
                      <a:cubicBezTo>
                        <a:pt x="121" y="7"/>
                        <a:pt x="101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37"/>
                <p:cNvSpPr/>
                <p:nvPr/>
              </p:nvSpPr>
              <p:spPr>
                <a:xfrm>
                  <a:off x="3181091" y="733928"/>
                  <a:ext cx="158782" cy="143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882" extrusionOk="0">
                      <a:moveTo>
                        <a:pt x="485" y="1"/>
                      </a:moveTo>
                      <a:cubicBezTo>
                        <a:pt x="366" y="1"/>
                        <a:pt x="250" y="48"/>
                        <a:pt x="164" y="142"/>
                      </a:cubicBezTo>
                      <a:cubicBezTo>
                        <a:pt x="1" y="331"/>
                        <a:pt x="14" y="605"/>
                        <a:pt x="190" y="768"/>
                      </a:cubicBezTo>
                      <a:cubicBezTo>
                        <a:pt x="272" y="844"/>
                        <a:pt x="376" y="882"/>
                        <a:pt x="481" y="882"/>
                      </a:cubicBezTo>
                      <a:cubicBezTo>
                        <a:pt x="598" y="882"/>
                        <a:pt x="716" y="833"/>
                        <a:pt x="803" y="738"/>
                      </a:cubicBezTo>
                      <a:cubicBezTo>
                        <a:pt x="979" y="562"/>
                        <a:pt x="966" y="292"/>
                        <a:pt x="790" y="115"/>
                      </a:cubicBezTo>
                      <a:cubicBezTo>
                        <a:pt x="699" y="39"/>
                        <a:pt x="59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9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37"/>
                <p:cNvSpPr/>
                <p:nvPr/>
              </p:nvSpPr>
              <p:spPr>
                <a:xfrm>
                  <a:off x="2760228" y="926601"/>
                  <a:ext cx="183110" cy="165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023" extrusionOk="0">
                      <a:moveTo>
                        <a:pt x="565" y="1"/>
                      </a:moveTo>
                      <a:cubicBezTo>
                        <a:pt x="428" y="1"/>
                        <a:pt x="290" y="55"/>
                        <a:pt x="189" y="163"/>
                      </a:cubicBezTo>
                      <a:cubicBezTo>
                        <a:pt x="0" y="382"/>
                        <a:pt x="13" y="691"/>
                        <a:pt x="219" y="884"/>
                      </a:cubicBezTo>
                      <a:cubicBezTo>
                        <a:pt x="322" y="975"/>
                        <a:pt x="449" y="1022"/>
                        <a:pt x="574" y="1022"/>
                      </a:cubicBezTo>
                      <a:cubicBezTo>
                        <a:pt x="708" y="1022"/>
                        <a:pt x="840" y="968"/>
                        <a:pt x="939" y="854"/>
                      </a:cubicBezTo>
                      <a:cubicBezTo>
                        <a:pt x="1128" y="652"/>
                        <a:pt x="1128" y="326"/>
                        <a:pt x="910" y="137"/>
                      </a:cubicBezTo>
                      <a:cubicBezTo>
                        <a:pt x="814" y="46"/>
                        <a:pt x="690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7"/>
                <p:cNvSpPr/>
                <p:nvPr/>
              </p:nvSpPr>
              <p:spPr>
                <a:xfrm>
                  <a:off x="2868080" y="887190"/>
                  <a:ext cx="242795" cy="219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" h="1354" extrusionOk="0">
                      <a:moveTo>
                        <a:pt x="751" y="1"/>
                      </a:moveTo>
                      <a:cubicBezTo>
                        <a:pt x="566" y="1"/>
                        <a:pt x="381" y="73"/>
                        <a:pt x="245" y="217"/>
                      </a:cubicBezTo>
                      <a:cubicBezTo>
                        <a:pt x="0" y="488"/>
                        <a:pt x="13" y="921"/>
                        <a:pt x="287" y="1179"/>
                      </a:cubicBezTo>
                      <a:cubicBezTo>
                        <a:pt x="422" y="1295"/>
                        <a:pt x="587" y="1353"/>
                        <a:pt x="752" y="1353"/>
                      </a:cubicBezTo>
                      <a:cubicBezTo>
                        <a:pt x="934" y="1353"/>
                        <a:pt x="1115" y="1282"/>
                        <a:pt x="1252" y="1140"/>
                      </a:cubicBezTo>
                      <a:cubicBezTo>
                        <a:pt x="1497" y="853"/>
                        <a:pt x="1481" y="432"/>
                        <a:pt x="1210" y="175"/>
                      </a:cubicBezTo>
                      <a:cubicBezTo>
                        <a:pt x="1082" y="59"/>
                        <a:pt x="917" y="1"/>
                        <a:pt x="7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7"/>
                <p:cNvSpPr/>
                <p:nvPr/>
              </p:nvSpPr>
              <p:spPr>
                <a:xfrm>
                  <a:off x="2784556" y="912977"/>
                  <a:ext cx="121154" cy="107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63" extrusionOk="0">
                      <a:moveTo>
                        <a:pt x="383" y="0"/>
                      </a:moveTo>
                      <a:cubicBezTo>
                        <a:pt x="292" y="0"/>
                        <a:pt x="202" y="38"/>
                        <a:pt x="137" y="110"/>
                      </a:cubicBezTo>
                      <a:cubicBezTo>
                        <a:pt x="0" y="247"/>
                        <a:pt x="13" y="449"/>
                        <a:pt x="150" y="573"/>
                      </a:cubicBezTo>
                      <a:cubicBezTo>
                        <a:pt x="215" y="632"/>
                        <a:pt x="297" y="662"/>
                        <a:pt x="379" y="662"/>
                      </a:cubicBezTo>
                      <a:cubicBezTo>
                        <a:pt x="464" y="662"/>
                        <a:pt x="548" y="629"/>
                        <a:pt x="610" y="560"/>
                      </a:cubicBezTo>
                      <a:cubicBezTo>
                        <a:pt x="747" y="423"/>
                        <a:pt x="734" y="221"/>
                        <a:pt x="597" y="84"/>
                      </a:cubicBezTo>
                      <a:cubicBezTo>
                        <a:pt x="536" y="27"/>
                        <a:pt x="459" y="0"/>
                        <a:pt x="38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7"/>
                <p:cNvSpPr/>
                <p:nvPr/>
              </p:nvSpPr>
              <p:spPr>
                <a:xfrm>
                  <a:off x="2784556" y="773176"/>
                  <a:ext cx="185218" cy="168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038" extrusionOk="0">
                      <a:moveTo>
                        <a:pt x="566" y="0"/>
                      </a:moveTo>
                      <a:cubicBezTo>
                        <a:pt x="427" y="0"/>
                        <a:pt x="290" y="58"/>
                        <a:pt x="189" y="170"/>
                      </a:cubicBezTo>
                      <a:cubicBezTo>
                        <a:pt x="0" y="376"/>
                        <a:pt x="13" y="702"/>
                        <a:pt x="219" y="891"/>
                      </a:cubicBezTo>
                      <a:cubicBezTo>
                        <a:pt x="321" y="989"/>
                        <a:pt x="449" y="1037"/>
                        <a:pt x="576" y="1037"/>
                      </a:cubicBezTo>
                      <a:cubicBezTo>
                        <a:pt x="714" y="1037"/>
                        <a:pt x="852" y="979"/>
                        <a:pt x="952" y="865"/>
                      </a:cubicBezTo>
                      <a:cubicBezTo>
                        <a:pt x="1141" y="659"/>
                        <a:pt x="1128" y="333"/>
                        <a:pt x="923" y="144"/>
                      </a:cubicBezTo>
                      <a:cubicBezTo>
                        <a:pt x="820" y="48"/>
                        <a:pt x="693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7"/>
                <p:cNvSpPr/>
                <p:nvPr/>
              </p:nvSpPr>
              <p:spPr>
                <a:xfrm>
                  <a:off x="2925654" y="759553"/>
                  <a:ext cx="185218" cy="166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029" extrusionOk="0">
                      <a:moveTo>
                        <a:pt x="571" y="1"/>
                      </a:moveTo>
                      <a:cubicBezTo>
                        <a:pt x="430" y="1"/>
                        <a:pt x="291" y="58"/>
                        <a:pt x="190" y="173"/>
                      </a:cubicBezTo>
                      <a:cubicBezTo>
                        <a:pt x="1" y="378"/>
                        <a:pt x="14" y="704"/>
                        <a:pt x="216" y="893"/>
                      </a:cubicBezTo>
                      <a:cubicBezTo>
                        <a:pt x="319" y="984"/>
                        <a:pt x="447" y="1029"/>
                        <a:pt x="572" y="1029"/>
                      </a:cubicBezTo>
                      <a:cubicBezTo>
                        <a:pt x="712" y="1029"/>
                        <a:pt x="850" y="974"/>
                        <a:pt x="950" y="867"/>
                      </a:cubicBezTo>
                      <a:cubicBezTo>
                        <a:pt x="1142" y="662"/>
                        <a:pt x="1126" y="336"/>
                        <a:pt x="923" y="134"/>
                      </a:cubicBezTo>
                      <a:cubicBezTo>
                        <a:pt x="821" y="45"/>
                        <a:pt x="696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7"/>
                <p:cNvSpPr/>
                <p:nvPr/>
              </p:nvSpPr>
              <p:spPr>
                <a:xfrm>
                  <a:off x="2830453" y="839995"/>
                  <a:ext cx="110774" cy="10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19" extrusionOk="0">
                      <a:moveTo>
                        <a:pt x="343" y="0"/>
                      </a:moveTo>
                      <a:cubicBezTo>
                        <a:pt x="260" y="0"/>
                        <a:pt x="176" y="35"/>
                        <a:pt x="112" y="101"/>
                      </a:cubicBezTo>
                      <a:cubicBezTo>
                        <a:pt x="1" y="234"/>
                        <a:pt x="1" y="427"/>
                        <a:pt x="138" y="534"/>
                      </a:cubicBezTo>
                      <a:cubicBezTo>
                        <a:pt x="196" y="591"/>
                        <a:pt x="270" y="618"/>
                        <a:pt x="343" y="618"/>
                      </a:cubicBezTo>
                      <a:cubicBezTo>
                        <a:pt x="425" y="618"/>
                        <a:pt x="508" y="585"/>
                        <a:pt x="571" y="521"/>
                      </a:cubicBezTo>
                      <a:cubicBezTo>
                        <a:pt x="682" y="397"/>
                        <a:pt x="682" y="195"/>
                        <a:pt x="545" y="84"/>
                      </a:cubicBezTo>
                      <a:cubicBezTo>
                        <a:pt x="489" y="28"/>
                        <a:pt x="41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7"/>
                <p:cNvSpPr/>
                <p:nvPr/>
              </p:nvSpPr>
              <p:spPr>
                <a:xfrm>
                  <a:off x="3013557" y="931142"/>
                  <a:ext cx="53035" cy="4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06" extrusionOk="0">
                      <a:moveTo>
                        <a:pt x="164" y="1"/>
                      </a:moveTo>
                      <a:cubicBezTo>
                        <a:pt x="125" y="1"/>
                        <a:pt x="85" y="18"/>
                        <a:pt x="55" y="54"/>
                      </a:cubicBezTo>
                      <a:cubicBezTo>
                        <a:pt x="0" y="109"/>
                        <a:pt x="0" y="204"/>
                        <a:pt x="55" y="272"/>
                      </a:cubicBezTo>
                      <a:cubicBezTo>
                        <a:pt x="85" y="295"/>
                        <a:pt x="120" y="305"/>
                        <a:pt x="154" y="305"/>
                      </a:cubicBezTo>
                      <a:cubicBezTo>
                        <a:pt x="198" y="305"/>
                        <a:pt x="242" y="287"/>
                        <a:pt x="274" y="256"/>
                      </a:cubicBezTo>
                      <a:cubicBezTo>
                        <a:pt x="326" y="191"/>
                        <a:pt x="326" y="93"/>
                        <a:pt x="258" y="41"/>
                      </a:cubicBezTo>
                      <a:cubicBezTo>
                        <a:pt x="233" y="14"/>
                        <a:pt x="19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37"/>
                <p:cNvSpPr/>
                <p:nvPr/>
              </p:nvSpPr>
              <p:spPr>
                <a:xfrm>
                  <a:off x="2941062" y="825399"/>
                  <a:ext cx="108017" cy="96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96" extrusionOk="0">
                      <a:moveTo>
                        <a:pt x="334" y="1"/>
                      </a:moveTo>
                      <a:cubicBezTo>
                        <a:pt x="256" y="1"/>
                        <a:pt x="178" y="31"/>
                        <a:pt x="121" y="93"/>
                      </a:cubicBezTo>
                      <a:cubicBezTo>
                        <a:pt x="0" y="217"/>
                        <a:pt x="13" y="406"/>
                        <a:pt x="134" y="517"/>
                      </a:cubicBezTo>
                      <a:cubicBezTo>
                        <a:pt x="194" y="569"/>
                        <a:pt x="269" y="595"/>
                        <a:pt x="343" y="595"/>
                      </a:cubicBezTo>
                      <a:cubicBezTo>
                        <a:pt x="422" y="595"/>
                        <a:pt x="500" y="564"/>
                        <a:pt x="558" y="500"/>
                      </a:cubicBezTo>
                      <a:cubicBezTo>
                        <a:pt x="665" y="380"/>
                        <a:pt x="665" y="191"/>
                        <a:pt x="542" y="80"/>
                      </a:cubicBezTo>
                      <a:cubicBezTo>
                        <a:pt x="483" y="27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37"/>
                <p:cNvSpPr/>
                <p:nvPr/>
              </p:nvSpPr>
              <p:spPr>
                <a:xfrm>
                  <a:off x="3020369" y="841941"/>
                  <a:ext cx="154078" cy="13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54" extrusionOk="0">
                      <a:moveTo>
                        <a:pt x="482" y="0"/>
                      </a:moveTo>
                      <a:cubicBezTo>
                        <a:pt x="366" y="0"/>
                        <a:pt x="250" y="48"/>
                        <a:pt x="163" y="141"/>
                      </a:cubicBezTo>
                      <a:cubicBezTo>
                        <a:pt x="0" y="304"/>
                        <a:pt x="13" y="578"/>
                        <a:pt x="190" y="741"/>
                      </a:cubicBezTo>
                      <a:cubicBezTo>
                        <a:pt x="272" y="817"/>
                        <a:pt x="375" y="854"/>
                        <a:pt x="477" y="854"/>
                      </a:cubicBezTo>
                      <a:cubicBezTo>
                        <a:pt x="593" y="854"/>
                        <a:pt x="708" y="805"/>
                        <a:pt x="786" y="711"/>
                      </a:cubicBezTo>
                      <a:cubicBezTo>
                        <a:pt x="949" y="548"/>
                        <a:pt x="936" y="278"/>
                        <a:pt x="773" y="115"/>
                      </a:cubicBezTo>
                      <a:cubicBezTo>
                        <a:pt x="690" y="38"/>
                        <a:pt x="586" y="0"/>
                        <a:pt x="4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7"/>
                <p:cNvSpPr/>
                <p:nvPr/>
              </p:nvSpPr>
              <p:spPr>
                <a:xfrm>
                  <a:off x="3071132" y="624455"/>
                  <a:ext cx="94880" cy="8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39" extrusionOk="0">
                      <a:moveTo>
                        <a:pt x="286" y="1"/>
                      </a:moveTo>
                      <a:cubicBezTo>
                        <a:pt x="214" y="1"/>
                        <a:pt x="144" y="27"/>
                        <a:pt x="95" y="83"/>
                      </a:cubicBezTo>
                      <a:cubicBezTo>
                        <a:pt x="0" y="191"/>
                        <a:pt x="0" y="370"/>
                        <a:pt x="108" y="464"/>
                      </a:cubicBezTo>
                      <a:cubicBezTo>
                        <a:pt x="159" y="515"/>
                        <a:pt x="224" y="539"/>
                        <a:pt x="290" y="539"/>
                      </a:cubicBezTo>
                      <a:cubicBezTo>
                        <a:pt x="364" y="539"/>
                        <a:pt x="438" y="508"/>
                        <a:pt x="489" y="451"/>
                      </a:cubicBezTo>
                      <a:cubicBezTo>
                        <a:pt x="584" y="341"/>
                        <a:pt x="584" y="178"/>
                        <a:pt x="473" y="70"/>
                      </a:cubicBezTo>
                      <a:cubicBezTo>
                        <a:pt x="421" y="24"/>
                        <a:pt x="353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7"/>
                <p:cNvSpPr/>
                <p:nvPr/>
              </p:nvSpPr>
              <p:spPr>
                <a:xfrm>
                  <a:off x="2826237" y="666298"/>
                  <a:ext cx="96988" cy="8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539" extrusionOk="0">
                      <a:moveTo>
                        <a:pt x="294" y="0"/>
                      </a:moveTo>
                      <a:cubicBezTo>
                        <a:pt x="224" y="0"/>
                        <a:pt x="153" y="27"/>
                        <a:pt x="95" y="83"/>
                      </a:cubicBezTo>
                      <a:cubicBezTo>
                        <a:pt x="1" y="193"/>
                        <a:pt x="1" y="369"/>
                        <a:pt x="108" y="464"/>
                      </a:cubicBezTo>
                      <a:cubicBezTo>
                        <a:pt x="160" y="515"/>
                        <a:pt x="227" y="538"/>
                        <a:pt x="293" y="538"/>
                      </a:cubicBezTo>
                      <a:cubicBezTo>
                        <a:pt x="367" y="538"/>
                        <a:pt x="440" y="508"/>
                        <a:pt x="490" y="451"/>
                      </a:cubicBezTo>
                      <a:cubicBezTo>
                        <a:pt x="597" y="340"/>
                        <a:pt x="584" y="177"/>
                        <a:pt x="477" y="70"/>
                      </a:cubicBezTo>
                      <a:cubicBezTo>
                        <a:pt x="425" y="24"/>
                        <a:pt x="36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9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2744821" y="876973"/>
                  <a:ext cx="96988" cy="8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539" extrusionOk="0">
                      <a:moveTo>
                        <a:pt x="307" y="0"/>
                      </a:moveTo>
                      <a:cubicBezTo>
                        <a:pt x="232" y="0"/>
                        <a:pt x="158" y="31"/>
                        <a:pt x="108" y="88"/>
                      </a:cubicBezTo>
                      <a:cubicBezTo>
                        <a:pt x="1" y="199"/>
                        <a:pt x="14" y="362"/>
                        <a:pt x="121" y="469"/>
                      </a:cubicBezTo>
                      <a:cubicBezTo>
                        <a:pt x="175" y="515"/>
                        <a:pt x="241" y="539"/>
                        <a:pt x="307" y="539"/>
                      </a:cubicBezTo>
                      <a:cubicBezTo>
                        <a:pt x="377" y="539"/>
                        <a:pt x="447" y="512"/>
                        <a:pt x="503" y="456"/>
                      </a:cubicBezTo>
                      <a:cubicBezTo>
                        <a:pt x="597" y="345"/>
                        <a:pt x="597" y="169"/>
                        <a:pt x="490" y="75"/>
                      </a:cubicBezTo>
                      <a:cubicBezTo>
                        <a:pt x="439" y="24"/>
                        <a:pt x="373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2927763" y="762310"/>
                  <a:ext cx="94880" cy="87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39" extrusionOk="0">
                      <a:moveTo>
                        <a:pt x="294" y="0"/>
                      </a:moveTo>
                      <a:cubicBezTo>
                        <a:pt x="219" y="0"/>
                        <a:pt x="146" y="31"/>
                        <a:pt x="95" y="90"/>
                      </a:cubicBezTo>
                      <a:cubicBezTo>
                        <a:pt x="1" y="198"/>
                        <a:pt x="1" y="361"/>
                        <a:pt x="108" y="469"/>
                      </a:cubicBezTo>
                      <a:cubicBezTo>
                        <a:pt x="160" y="514"/>
                        <a:pt x="229" y="538"/>
                        <a:pt x="297" y="538"/>
                      </a:cubicBezTo>
                      <a:cubicBezTo>
                        <a:pt x="370" y="538"/>
                        <a:pt x="441" y="511"/>
                        <a:pt x="490" y="456"/>
                      </a:cubicBezTo>
                      <a:cubicBezTo>
                        <a:pt x="584" y="348"/>
                        <a:pt x="584" y="172"/>
                        <a:pt x="477" y="74"/>
                      </a:cubicBezTo>
                      <a:cubicBezTo>
                        <a:pt x="425" y="24"/>
                        <a:pt x="359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37"/>
                <p:cNvSpPr/>
                <p:nvPr/>
              </p:nvSpPr>
              <p:spPr>
                <a:xfrm>
                  <a:off x="2984851" y="1067051"/>
                  <a:ext cx="96988" cy="8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534" extrusionOk="0">
                      <a:moveTo>
                        <a:pt x="302" y="1"/>
                      </a:moveTo>
                      <a:cubicBezTo>
                        <a:pt x="231" y="1"/>
                        <a:pt x="159" y="29"/>
                        <a:pt x="109" y="86"/>
                      </a:cubicBezTo>
                      <a:cubicBezTo>
                        <a:pt x="1" y="194"/>
                        <a:pt x="14" y="370"/>
                        <a:pt x="125" y="464"/>
                      </a:cubicBezTo>
                      <a:cubicBezTo>
                        <a:pt x="177" y="510"/>
                        <a:pt x="242" y="534"/>
                        <a:pt x="307" y="534"/>
                      </a:cubicBezTo>
                      <a:cubicBezTo>
                        <a:pt x="377" y="534"/>
                        <a:pt x="448" y="507"/>
                        <a:pt x="503" y="451"/>
                      </a:cubicBezTo>
                      <a:cubicBezTo>
                        <a:pt x="598" y="344"/>
                        <a:pt x="585" y="168"/>
                        <a:pt x="477" y="70"/>
                      </a:cubicBezTo>
                      <a:cubicBezTo>
                        <a:pt x="432" y="25"/>
                        <a:pt x="367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37"/>
                <p:cNvSpPr/>
                <p:nvPr/>
              </p:nvSpPr>
              <p:spPr>
                <a:xfrm>
                  <a:off x="3073240" y="862376"/>
                  <a:ext cx="46223" cy="40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9" extrusionOk="0">
                      <a:moveTo>
                        <a:pt x="146" y="0"/>
                      </a:moveTo>
                      <a:cubicBezTo>
                        <a:pt x="110" y="0"/>
                        <a:pt x="76" y="14"/>
                        <a:pt x="53" y="44"/>
                      </a:cubicBezTo>
                      <a:cubicBezTo>
                        <a:pt x="0" y="83"/>
                        <a:pt x="13" y="165"/>
                        <a:pt x="53" y="220"/>
                      </a:cubicBezTo>
                      <a:cubicBezTo>
                        <a:pt x="78" y="238"/>
                        <a:pt x="110" y="248"/>
                        <a:pt x="141" y="248"/>
                      </a:cubicBezTo>
                      <a:cubicBezTo>
                        <a:pt x="178" y="248"/>
                        <a:pt x="215" y="235"/>
                        <a:pt x="245" y="207"/>
                      </a:cubicBezTo>
                      <a:cubicBezTo>
                        <a:pt x="284" y="152"/>
                        <a:pt x="284" y="83"/>
                        <a:pt x="232" y="28"/>
                      </a:cubicBezTo>
                      <a:cubicBezTo>
                        <a:pt x="207" y="10"/>
                        <a:pt x="176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3028802" y="1034128"/>
                  <a:ext cx="44602" cy="4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47" extrusionOk="0">
                      <a:moveTo>
                        <a:pt x="147" y="1"/>
                      </a:moveTo>
                      <a:cubicBezTo>
                        <a:pt x="114" y="1"/>
                        <a:pt x="79" y="15"/>
                        <a:pt x="56" y="45"/>
                      </a:cubicBezTo>
                      <a:cubicBezTo>
                        <a:pt x="1" y="84"/>
                        <a:pt x="1" y="165"/>
                        <a:pt x="56" y="208"/>
                      </a:cubicBezTo>
                      <a:cubicBezTo>
                        <a:pt x="84" y="234"/>
                        <a:pt x="115" y="247"/>
                        <a:pt x="145" y="247"/>
                      </a:cubicBezTo>
                      <a:cubicBezTo>
                        <a:pt x="176" y="247"/>
                        <a:pt x="206" y="234"/>
                        <a:pt x="232" y="208"/>
                      </a:cubicBezTo>
                      <a:cubicBezTo>
                        <a:pt x="274" y="152"/>
                        <a:pt x="274" y="84"/>
                        <a:pt x="219" y="28"/>
                      </a:cubicBezTo>
                      <a:cubicBezTo>
                        <a:pt x="201" y="11"/>
                        <a:pt x="17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2945278" y="969417"/>
                  <a:ext cx="22382" cy="20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7" extrusionOk="0">
                      <a:moveTo>
                        <a:pt x="68" y="0"/>
                      </a:moveTo>
                      <a:cubicBezTo>
                        <a:pt x="55" y="0"/>
                        <a:pt x="41" y="7"/>
                        <a:pt x="26" y="20"/>
                      </a:cubicBezTo>
                      <a:cubicBezTo>
                        <a:pt x="0" y="49"/>
                        <a:pt x="0" y="88"/>
                        <a:pt x="26" y="118"/>
                      </a:cubicBezTo>
                      <a:cubicBezTo>
                        <a:pt x="38" y="123"/>
                        <a:pt x="52" y="126"/>
                        <a:pt x="65" y="126"/>
                      </a:cubicBezTo>
                      <a:cubicBezTo>
                        <a:pt x="86" y="126"/>
                        <a:pt x="107" y="119"/>
                        <a:pt x="124" y="101"/>
                      </a:cubicBezTo>
                      <a:cubicBezTo>
                        <a:pt x="137" y="88"/>
                        <a:pt x="137" y="49"/>
                        <a:pt x="108" y="20"/>
                      </a:cubicBezTo>
                      <a:cubicBezTo>
                        <a:pt x="95" y="7"/>
                        <a:pt x="82" y="0"/>
                        <a:pt x="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3143627" y="963578"/>
                  <a:ext cx="37628" cy="3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0" extrusionOk="0">
                      <a:moveTo>
                        <a:pt x="116" y="0"/>
                      </a:moveTo>
                      <a:cubicBezTo>
                        <a:pt x="89" y="0"/>
                        <a:pt x="62" y="10"/>
                        <a:pt x="42" y="30"/>
                      </a:cubicBezTo>
                      <a:cubicBezTo>
                        <a:pt x="0" y="72"/>
                        <a:pt x="0" y="137"/>
                        <a:pt x="42" y="180"/>
                      </a:cubicBezTo>
                      <a:cubicBezTo>
                        <a:pt x="62" y="199"/>
                        <a:pt x="92" y="209"/>
                        <a:pt x="121" y="209"/>
                      </a:cubicBezTo>
                      <a:cubicBezTo>
                        <a:pt x="149" y="209"/>
                        <a:pt x="176" y="199"/>
                        <a:pt x="189" y="180"/>
                      </a:cubicBezTo>
                      <a:cubicBezTo>
                        <a:pt x="232" y="137"/>
                        <a:pt x="232" y="72"/>
                        <a:pt x="189" y="30"/>
                      </a:cubicBezTo>
                      <a:cubicBezTo>
                        <a:pt x="170" y="10"/>
                        <a:pt x="143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3288942" y="1009638"/>
                  <a:ext cx="37790" cy="35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0" extrusionOk="0">
                      <a:moveTo>
                        <a:pt x="116" y="1"/>
                      </a:moveTo>
                      <a:cubicBezTo>
                        <a:pt x="90" y="1"/>
                        <a:pt x="63" y="12"/>
                        <a:pt x="43" y="33"/>
                      </a:cubicBezTo>
                      <a:cubicBezTo>
                        <a:pt x="1" y="85"/>
                        <a:pt x="1" y="153"/>
                        <a:pt x="43" y="196"/>
                      </a:cubicBezTo>
                      <a:cubicBezTo>
                        <a:pt x="65" y="212"/>
                        <a:pt x="89" y="219"/>
                        <a:pt x="113" y="219"/>
                      </a:cubicBezTo>
                      <a:cubicBezTo>
                        <a:pt x="147" y="219"/>
                        <a:pt x="181" y="204"/>
                        <a:pt x="206" y="179"/>
                      </a:cubicBezTo>
                      <a:cubicBezTo>
                        <a:pt x="232" y="140"/>
                        <a:pt x="232" y="72"/>
                        <a:pt x="190" y="33"/>
                      </a:cubicBezTo>
                      <a:cubicBezTo>
                        <a:pt x="170" y="12"/>
                        <a:pt x="143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3213852" y="798152"/>
                  <a:ext cx="35681" cy="32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0" extrusionOk="0">
                      <a:moveTo>
                        <a:pt x="110" y="1"/>
                      </a:moveTo>
                      <a:cubicBezTo>
                        <a:pt x="86" y="1"/>
                        <a:pt x="63" y="11"/>
                        <a:pt x="43" y="33"/>
                      </a:cubicBezTo>
                      <a:cubicBezTo>
                        <a:pt x="1" y="72"/>
                        <a:pt x="1" y="140"/>
                        <a:pt x="43" y="179"/>
                      </a:cubicBezTo>
                      <a:cubicBezTo>
                        <a:pt x="61" y="193"/>
                        <a:pt x="85" y="200"/>
                        <a:pt x="109" y="200"/>
                      </a:cubicBezTo>
                      <a:cubicBezTo>
                        <a:pt x="139" y="200"/>
                        <a:pt x="170" y="189"/>
                        <a:pt x="193" y="166"/>
                      </a:cubicBezTo>
                      <a:cubicBezTo>
                        <a:pt x="219" y="127"/>
                        <a:pt x="219" y="72"/>
                        <a:pt x="180" y="33"/>
                      </a:cubicBezTo>
                      <a:cubicBezTo>
                        <a:pt x="159" y="11"/>
                        <a:pt x="13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2947387" y="1184633"/>
                  <a:ext cx="37628" cy="32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00" extrusionOk="0">
                      <a:moveTo>
                        <a:pt x="120" y="0"/>
                      </a:moveTo>
                      <a:cubicBezTo>
                        <a:pt x="93" y="0"/>
                        <a:pt x="65" y="15"/>
                        <a:pt x="43" y="39"/>
                      </a:cubicBezTo>
                      <a:cubicBezTo>
                        <a:pt x="0" y="79"/>
                        <a:pt x="13" y="134"/>
                        <a:pt x="56" y="176"/>
                      </a:cubicBezTo>
                      <a:cubicBezTo>
                        <a:pt x="72" y="193"/>
                        <a:pt x="91" y="200"/>
                        <a:pt x="110" y="200"/>
                      </a:cubicBezTo>
                      <a:cubicBezTo>
                        <a:pt x="138" y="200"/>
                        <a:pt x="168" y="185"/>
                        <a:pt x="193" y="160"/>
                      </a:cubicBezTo>
                      <a:cubicBezTo>
                        <a:pt x="232" y="121"/>
                        <a:pt x="219" y="66"/>
                        <a:pt x="177" y="26"/>
                      </a:cubicBezTo>
                      <a:cubicBezTo>
                        <a:pt x="160" y="8"/>
                        <a:pt x="140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2572908" y="852808"/>
                  <a:ext cx="35681" cy="31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96" extrusionOk="0">
                      <a:moveTo>
                        <a:pt x="116" y="1"/>
                      </a:moveTo>
                      <a:cubicBezTo>
                        <a:pt x="90" y="1"/>
                        <a:pt x="63" y="11"/>
                        <a:pt x="40" y="35"/>
                      </a:cubicBezTo>
                      <a:cubicBezTo>
                        <a:pt x="1" y="74"/>
                        <a:pt x="1" y="129"/>
                        <a:pt x="40" y="168"/>
                      </a:cubicBezTo>
                      <a:cubicBezTo>
                        <a:pt x="59" y="188"/>
                        <a:pt x="84" y="195"/>
                        <a:pt x="109" y="195"/>
                      </a:cubicBezTo>
                      <a:cubicBezTo>
                        <a:pt x="139" y="195"/>
                        <a:pt x="169" y="184"/>
                        <a:pt x="190" y="168"/>
                      </a:cubicBezTo>
                      <a:cubicBezTo>
                        <a:pt x="219" y="129"/>
                        <a:pt x="219" y="61"/>
                        <a:pt x="177" y="22"/>
                      </a:cubicBezTo>
                      <a:cubicBezTo>
                        <a:pt x="159" y="8"/>
                        <a:pt x="13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749038" y="897083"/>
                  <a:ext cx="35681" cy="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99" extrusionOk="0">
                      <a:moveTo>
                        <a:pt x="112" y="1"/>
                      </a:moveTo>
                      <a:cubicBezTo>
                        <a:pt x="82" y="1"/>
                        <a:pt x="52" y="11"/>
                        <a:pt x="30" y="32"/>
                      </a:cubicBezTo>
                      <a:cubicBezTo>
                        <a:pt x="1" y="75"/>
                        <a:pt x="1" y="127"/>
                        <a:pt x="43" y="169"/>
                      </a:cubicBezTo>
                      <a:cubicBezTo>
                        <a:pt x="63" y="189"/>
                        <a:pt x="86" y="199"/>
                        <a:pt x="110" y="199"/>
                      </a:cubicBezTo>
                      <a:cubicBezTo>
                        <a:pt x="134" y="199"/>
                        <a:pt x="157" y="189"/>
                        <a:pt x="177" y="169"/>
                      </a:cubicBezTo>
                      <a:cubicBezTo>
                        <a:pt x="219" y="127"/>
                        <a:pt x="219" y="58"/>
                        <a:pt x="177" y="19"/>
                      </a:cubicBezTo>
                      <a:cubicBezTo>
                        <a:pt x="159" y="7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2729576" y="990014"/>
                  <a:ext cx="35033" cy="3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97" extrusionOk="0">
                      <a:moveTo>
                        <a:pt x="103" y="0"/>
                      </a:moveTo>
                      <a:cubicBezTo>
                        <a:pt x="78" y="0"/>
                        <a:pt x="54" y="10"/>
                        <a:pt x="39" y="30"/>
                      </a:cubicBezTo>
                      <a:cubicBezTo>
                        <a:pt x="0" y="72"/>
                        <a:pt x="0" y="137"/>
                        <a:pt x="39" y="167"/>
                      </a:cubicBezTo>
                      <a:cubicBezTo>
                        <a:pt x="60" y="186"/>
                        <a:pt x="88" y="196"/>
                        <a:pt x="114" y="196"/>
                      </a:cubicBezTo>
                      <a:cubicBezTo>
                        <a:pt x="139" y="196"/>
                        <a:pt x="163" y="186"/>
                        <a:pt x="176" y="167"/>
                      </a:cubicBezTo>
                      <a:cubicBezTo>
                        <a:pt x="215" y="124"/>
                        <a:pt x="215" y="72"/>
                        <a:pt x="176" y="30"/>
                      </a:cubicBezTo>
                      <a:cubicBezTo>
                        <a:pt x="155" y="10"/>
                        <a:pt x="128" y="0"/>
                        <a:pt x="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3079565" y="747876"/>
                  <a:ext cx="143536" cy="12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800" extrusionOk="0">
                      <a:moveTo>
                        <a:pt x="437" y="0"/>
                      </a:moveTo>
                      <a:cubicBezTo>
                        <a:pt x="332" y="0"/>
                        <a:pt x="227" y="41"/>
                        <a:pt x="151" y="124"/>
                      </a:cubicBezTo>
                      <a:cubicBezTo>
                        <a:pt x="1" y="287"/>
                        <a:pt x="14" y="545"/>
                        <a:pt x="177" y="695"/>
                      </a:cubicBezTo>
                      <a:cubicBezTo>
                        <a:pt x="253" y="765"/>
                        <a:pt x="347" y="799"/>
                        <a:pt x="442" y="799"/>
                      </a:cubicBezTo>
                      <a:cubicBezTo>
                        <a:pt x="548" y="799"/>
                        <a:pt x="655" y="755"/>
                        <a:pt x="734" y="669"/>
                      </a:cubicBezTo>
                      <a:cubicBezTo>
                        <a:pt x="884" y="506"/>
                        <a:pt x="871" y="261"/>
                        <a:pt x="721" y="111"/>
                      </a:cubicBezTo>
                      <a:cubicBezTo>
                        <a:pt x="641" y="38"/>
                        <a:pt x="539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3176875" y="723062"/>
                  <a:ext cx="61469" cy="55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42" extrusionOk="0">
                      <a:moveTo>
                        <a:pt x="202" y="0"/>
                      </a:moveTo>
                      <a:cubicBezTo>
                        <a:pt x="153" y="0"/>
                        <a:pt x="103" y="21"/>
                        <a:pt x="66" y="59"/>
                      </a:cubicBezTo>
                      <a:cubicBezTo>
                        <a:pt x="1" y="127"/>
                        <a:pt x="14" y="235"/>
                        <a:pt x="82" y="290"/>
                      </a:cubicBezTo>
                      <a:cubicBezTo>
                        <a:pt x="115" y="324"/>
                        <a:pt x="159" y="341"/>
                        <a:pt x="203" y="341"/>
                      </a:cubicBezTo>
                      <a:cubicBezTo>
                        <a:pt x="247" y="341"/>
                        <a:pt x="292" y="324"/>
                        <a:pt x="327" y="290"/>
                      </a:cubicBezTo>
                      <a:cubicBezTo>
                        <a:pt x="379" y="222"/>
                        <a:pt x="379" y="114"/>
                        <a:pt x="310" y="46"/>
                      </a:cubicBezTo>
                      <a:cubicBezTo>
                        <a:pt x="281" y="15"/>
                        <a:pt x="242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3139410" y="847456"/>
                  <a:ext cx="59361" cy="54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37" extrusionOk="0">
                      <a:moveTo>
                        <a:pt x="185" y="1"/>
                      </a:moveTo>
                      <a:cubicBezTo>
                        <a:pt x="137" y="1"/>
                        <a:pt x="89" y="18"/>
                        <a:pt x="52" y="55"/>
                      </a:cubicBezTo>
                      <a:cubicBezTo>
                        <a:pt x="0" y="120"/>
                        <a:pt x="0" y="231"/>
                        <a:pt x="68" y="299"/>
                      </a:cubicBezTo>
                      <a:cubicBezTo>
                        <a:pt x="99" y="323"/>
                        <a:pt x="139" y="336"/>
                        <a:pt x="180" y="336"/>
                      </a:cubicBezTo>
                      <a:cubicBezTo>
                        <a:pt x="228" y="336"/>
                        <a:pt x="276" y="319"/>
                        <a:pt x="313" y="283"/>
                      </a:cubicBezTo>
                      <a:cubicBezTo>
                        <a:pt x="365" y="218"/>
                        <a:pt x="365" y="107"/>
                        <a:pt x="297" y="38"/>
                      </a:cubicBezTo>
                      <a:cubicBezTo>
                        <a:pt x="266" y="14"/>
                        <a:pt x="226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3115083" y="1050184"/>
                  <a:ext cx="61956" cy="54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38" extrusionOk="0">
                      <a:moveTo>
                        <a:pt x="185" y="0"/>
                      </a:moveTo>
                      <a:cubicBezTo>
                        <a:pt x="140" y="0"/>
                        <a:pt x="96" y="17"/>
                        <a:pt x="68" y="53"/>
                      </a:cubicBezTo>
                      <a:cubicBezTo>
                        <a:pt x="0" y="122"/>
                        <a:pt x="0" y="229"/>
                        <a:pt x="68" y="298"/>
                      </a:cubicBezTo>
                      <a:cubicBezTo>
                        <a:pt x="107" y="324"/>
                        <a:pt x="149" y="338"/>
                        <a:pt x="189" y="338"/>
                      </a:cubicBezTo>
                      <a:cubicBezTo>
                        <a:pt x="234" y="338"/>
                        <a:pt x="277" y="321"/>
                        <a:pt x="313" y="285"/>
                      </a:cubicBezTo>
                      <a:cubicBezTo>
                        <a:pt x="382" y="216"/>
                        <a:pt x="365" y="109"/>
                        <a:pt x="300" y="40"/>
                      </a:cubicBezTo>
                      <a:cubicBezTo>
                        <a:pt x="268" y="14"/>
                        <a:pt x="226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2602086" y="488109"/>
                  <a:ext cx="154088" cy="14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41" extrusionOk="0">
                      <a:moveTo>
                        <a:pt x="191" y="1"/>
                      </a:moveTo>
                      <a:cubicBezTo>
                        <a:pt x="142" y="1"/>
                        <a:pt x="91" y="22"/>
                        <a:pt x="53" y="58"/>
                      </a:cubicBezTo>
                      <a:cubicBezTo>
                        <a:pt x="1" y="127"/>
                        <a:pt x="1" y="237"/>
                        <a:pt x="69" y="290"/>
                      </a:cubicBezTo>
                      <a:cubicBezTo>
                        <a:pt x="102" y="324"/>
                        <a:pt x="146" y="341"/>
                        <a:pt x="190" y="341"/>
                      </a:cubicBezTo>
                      <a:cubicBezTo>
                        <a:pt x="235" y="341"/>
                        <a:pt x="280" y="324"/>
                        <a:pt x="314" y="290"/>
                      </a:cubicBezTo>
                      <a:cubicBezTo>
                        <a:pt x="366" y="221"/>
                        <a:pt x="366" y="114"/>
                        <a:pt x="298" y="45"/>
                      </a:cubicBezTo>
                      <a:cubicBezTo>
                        <a:pt x="269" y="14"/>
                        <a:pt x="230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9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3079565" y="971039"/>
                  <a:ext cx="59847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43" extrusionOk="0">
                      <a:moveTo>
                        <a:pt x="178" y="1"/>
                      </a:moveTo>
                      <a:cubicBezTo>
                        <a:pt x="134" y="1"/>
                        <a:pt x="90" y="18"/>
                        <a:pt x="56" y="52"/>
                      </a:cubicBezTo>
                      <a:cubicBezTo>
                        <a:pt x="1" y="134"/>
                        <a:pt x="1" y="228"/>
                        <a:pt x="69" y="297"/>
                      </a:cubicBezTo>
                      <a:cubicBezTo>
                        <a:pt x="100" y="328"/>
                        <a:pt x="139" y="342"/>
                        <a:pt x="179" y="342"/>
                      </a:cubicBezTo>
                      <a:cubicBezTo>
                        <a:pt x="227" y="342"/>
                        <a:pt x="276" y="321"/>
                        <a:pt x="314" y="284"/>
                      </a:cubicBezTo>
                      <a:cubicBezTo>
                        <a:pt x="369" y="215"/>
                        <a:pt x="369" y="108"/>
                        <a:pt x="301" y="52"/>
                      </a:cubicBezTo>
                      <a:cubicBezTo>
                        <a:pt x="266" y="18"/>
                        <a:pt x="222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2544364" y="923681"/>
                  <a:ext cx="61631" cy="55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" h="341" extrusionOk="0">
                      <a:moveTo>
                        <a:pt x="205" y="0"/>
                      </a:moveTo>
                      <a:cubicBezTo>
                        <a:pt x="156" y="0"/>
                        <a:pt x="106" y="21"/>
                        <a:pt x="69" y="57"/>
                      </a:cubicBezTo>
                      <a:cubicBezTo>
                        <a:pt x="1" y="126"/>
                        <a:pt x="14" y="237"/>
                        <a:pt x="82" y="289"/>
                      </a:cubicBezTo>
                      <a:cubicBezTo>
                        <a:pt x="117" y="323"/>
                        <a:pt x="161" y="340"/>
                        <a:pt x="203" y="340"/>
                      </a:cubicBezTo>
                      <a:cubicBezTo>
                        <a:pt x="245" y="340"/>
                        <a:pt x="286" y="323"/>
                        <a:pt x="314" y="289"/>
                      </a:cubicBezTo>
                      <a:cubicBezTo>
                        <a:pt x="379" y="220"/>
                        <a:pt x="379" y="113"/>
                        <a:pt x="314" y="44"/>
                      </a:cubicBezTo>
                      <a:cubicBezTo>
                        <a:pt x="283" y="14"/>
                        <a:pt x="244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2671839" y="900489"/>
                  <a:ext cx="62118" cy="5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36" extrusionOk="0">
                      <a:moveTo>
                        <a:pt x="189" y="0"/>
                      </a:moveTo>
                      <a:cubicBezTo>
                        <a:pt x="143" y="0"/>
                        <a:pt x="99" y="17"/>
                        <a:pt x="69" y="54"/>
                      </a:cubicBezTo>
                      <a:cubicBezTo>
                        <a:pt x="1" y="119"/>
                        <a:pt x="1" y="230"/>
                        <a:pt x="69" y="298"/>
                      </a:cubicBezTo>
                      <a:cubicBezTo>
                        <a:pt x="101" y="322"/>
                        <a:pt x="141" y="335"/>
                        <a:pt x="182" y="335"/>
                      </a:cubicBezTo>
                      <a:cubicBezTo>
                        <a:pt x="229" y="335"/>
                        <a:pt x="277" y="318"/>
                        <a:pt x="314" y="282"/>
                      </a:cubicBezTo>
                      <a:cubicBezTo>
                        <a:pt x="382" y="217"/>
                        <a:pt x="369" y="106"/>
                        <a:pt x="301" y="37"/>
                      </a:cubicBezTo>
                      <a:cubicBezTo>
                        <a:pt x="269" y="13"/>
                        <a:pt x="228" y="0"/>
                        <a:pt x="1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2984851" y="716250"/>
                  <a:ext cx="126020" cy="112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693" extrusionOk="0">
                      <a:moveTo>
                        <a:pt x="381" y="0"/>
                      </a:moveTo>
                      <a:cubicBezTo>
                        <a:pt x="288" y="0"/>
                        <a:pt x="195" y="37"/>
                        <a:pt x="125" y="114"/>
                      </a:cubicBezTo>
                      <a:cubicBezTo>
                        <a:pt x="1" y="251"/>
                        <a:pt x="1" y="469"/>
                        <a:pt x="151" y="603"/>
                      </a:cubicBezTo>
                      <a:cubicBezTo>
                        <a:pt x="216" y="662"/>
                        <a:pt x="299" y="693"/>
                        <a:pt x="383" y="693"/>
                      </a:cubicBezTo>
                      <a:cubicBezTo>
                        <a:pt x="475" y="693"/>
                        <a:pt x="568" y="655"/>
                        <a:pt x="640" y="577"/>
                      </a:cubicBezTo>
                      <a:cubicBezTo>
                        <a:pt x="777" y="440"/>
                        <a:pt x="761" y="224"/>
                        <a:pt x="614" y="88"/>
                      </a:cubicBezTo>
                      <a:cubicBezTo>
                        <a:pt x="549" y="30"/>
                        <a:pt x="465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9" name="Google Shape;939;p37"/>
              <p:cNvSpPr/>
              <p:nvPr/>
            </p:nvSpPr>
            <p:spPr>
              <a:xfrm>
                <a:off x="6460396" y="3512533"/>
                <a:ext cx="374220" cy="42999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98"/>
                      <a:pt x="340" y="219"/>
                      <a:pt x="490" y="356"/>
                    </a:cubicBezTo>
                    <a:cubicBezTo>
                      <a:pt x="637" y="489"/>
                      <a:pt x="773" y="626"/>
                      <a:pt x="897" y="776"/>
                    </a:cubicBezTo>
                    <a:lnTo>
                      <a:pt x="992" y="897"/>
                    </a:lnTo>
                    <a:cubicBezTo>
                      <a:pt x="1018" y="939"/>
                      <a:pt x="1044" y="979"/>
                      <a:pt x="1073" y="1021"/>
                    </a:cubicBezTo>
                    <a:cubicBezTo>
                      <a:pt x="1142" y="1102"/>
                      <a:pt x="1181" y="1184"/>
                      <a:pt x="1236" y="1265"/>
                    </a:cubicBezTo>
                    <a:cubicBezTo>
                      <a:pt x="1276" y="1305"/>
                      <a:pt x="1289" y="1347"/>
                      <a:pt x="1318" y="1386"/>
                    </a:cubicBezTo>
                    <a:lnTo>
                      <a:pt x="1399" y="1523"/>
                    </a:lnTo>
                    <a:cubicBezTo>
                      <a:pt x="1439" y="1605"/>
                      <a:pt x="1494" y="1699"/>
                      <a:pt x="1549" y="1781"/>
                    </a:cubicBezTo>
                    <a:cubicBezTo>
                      <a:pt x="1507" y="1686"/>
                      <a:pt x="1481" y="1592"/>
                      <a:pt x="1439" y="1497"/>
                    </a:cubicBezTo>
                    <a:cubicBezTo>
                      <a:pt x="1399" y="1402"/>
                      <a:pt x="1357" y="1305"/>
                      <a:pt x="1318" y="1223"/>
                    </a:cubicBezTo>
                    <a:cubicBezTo>
                      <a:pt x="1223" y="1047"/>
                      <a:pt x="1113" y="871"/>
                      <a:pt x="979" y="708"/>
                    </a:cubicBezTo>
                    <a:cubicBezTo>
                      <a:pt x="842" y="558"/>
                      <a:pt x="705" y="408"/>
                      <a:pt x="542" y="287"/>
                    </a:cubicBezTo>
                    <a:cubicBezTo>
                      <a:pt x="379" y="163"/>
                      <a:pt x="203" y="5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7079891" y="3665114"/>
                <a:ext cx="148240" cy="12820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1" extrusionOk="0">
                    <a:moveTo>
                      <a:pt x="310" y="1"/>
                    </a:moveTo>
                    <a:cubicBezTo>
                      <a:pt x="211" y="1"/>
                      <a:pt x="110" y="56"/>
                      <a:pt x="69" y="157"/>
                    </a:cubicBezTo>
                    <a:cubicBezTo>
                      <a:pt x="1" y="294"/>
                      <a:pt x="69" y="457"/>
                      <a:pt x="206" y="510"/>
                    </a:cubicBezTo>
                    <a:cubicBezTo>
                      <a:pt x="241" y="524"/>
                      <a:pt x="277" y="531"/>
                      <a:pt x="312" y="531"/>
                    </a:cubicBezTo>
                    <a:cubicBezTo>
                      <a:pt x="412" y="531"/>
                      <a:pt x="508" y="475"/>
                      <a:pt x="558" y="376"/>
                    </a:cubicBezTo>
                    <a:cubicBezTo>
                      <a:pt x="614" y="239"/>
                      <a:pt x="545" y="89"/>
                      <a:pt x="408" y="21"/>
                    </a:cubicBezTo>
                    <a:cubicBezTo>
                      <a:pt x="377" y="7"/>
                      <a:pt x="344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7031124" y="3850769"/>
                <a:ext cx="147515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37" extrusionOk="0">
                    <a:moveTo>
                      <a:pt x="297" y="1"/>
                    </a:moveTo>
                    <a:cubicBezTo>
                      <a:pt x="198" y="1"/>
                      <a:pt x="106" y="64"/>
                      <a:pt x="66" y="164"/>
                    </a:cubicBezTo>
                    <a:cubicBezTo>
                      <a:pt x="1" y="298"/>
                      <a:pt x="66" y="448"/>
                      <a:pt x="203" y="517"/>
                    </a:cubicBezTo>
                    <a:cubicBezTo>
                      <a:pt x="232" y="530"/>
                      <a:pt x="264" y="536"/>
                      <a:pt x="296" y="536"/>
                    </a:cubicBezTo>
                    <a:cubicBezTo>
                      <a:pt x="398" y="536"/>
                      <a:pt x="502" y="474"/>
                      <a:pt x="542" y="380"/>
                    </a:cubicBezTo>
                    <a:cubicBezTo>
                      <a:pt x="610" y="246"/>
                      <a:pt x="542" y="83"/>
                      <a:pt x="408" y="28"/>
                    </a:cubicBezTo>
                    <a:cubicBezTo>
                      <a:pt x="371" y="9"/>
                      <a:pt x="334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6371552" y="3343536"/>
                <a:ext cx="128442" cy="11226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263" y="1"/>
                    </a:moveTo>
                    <a:cubicBezTo>
                      <a:pt x="179" y="1"/>
                      <a:pt x="94" y="55"/>
                      <a:pt x="56" y="146"/>
                    </a:cubicBezTo>
                    <a:cubicBezTo>
                      <a:pt x="0" y="267"/>
                      <a:pt x="56" y="404"/>
                      <a:pt x="176" y="443"/>
                    </a:cubicBezTo>
                    <a:cubicBezTo>
                      <a:pt x="206" y="458"/>
                      <a:pt x="238" y="465"/>
                      <a:pt x="269" y="465"/>
                    </a:cubicBezTo>
                    <a:cubicBezTo>
                      <a:pt x="353" y="465"/>
                      <a:pt x="436" y="414"/>
                      <a:pt x="476" y="335"/>
                    </a:cubicBezTo>
                    <a:cubicBezTo>
                      <a:pt x="532" y="211"/>
                      <a:pt x="476" y="78"/>
                      <a:pt x="352" y="22"/>
                    </a:cubicBezTo>
                    <a:cubicBezTo>
                      <a:pt x="324" y="8"/>
                      <a:pt x="294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6145579" y="3202785"/>
                <a:ext cx="127718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64" extrusionOk="0">
                    <a:moveTo>
                      <a:pt x="263" y="0"/>
                    </a:moveTo>
                    <a:cubicBezTo>
                      <a:pt x="178" y="0"/>
                      <a:pt x="93" y="53"/>
                      <a:pt x="53" y="142"/>
                    </a:cubicBezTo>
                    <a:cubicBezTo>
                      <a:pt x="0" y="253"/>
                      <a:pt x="53" y="403"/>
                      <a:pt x="177" y="442"/>
                    </a:cubicBezTo>
                    <a:cubicBezTo>
                      <a:pt x="206" y="457"/>
                      <a:pt x="237" y="464"/>
                      <a:pt x="268" y="464"/>
                    </a:cubicBezTo>
                    <a:cubicBezTo>
                      <a:pt x="352" y="464"/>
                      <a:pt x="435" y="413"/>
                      <a:pt x="473" y="335"/>
                    </a:cubicBezTo>
                    <a:cubicBezTo>
                      <a:pt x="529" y="211"/>
                      <a:pt x="473" y="77"/>
                      <a:pt x="353" y="22"/>
                    </a:cubicBezTo>
                    <a:cubicBezTo>
                      <a:pt x="324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6086430" y="3126737"/>
                <a:ext cx="82328" cy="707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3" extrusionOk="0">
                    <a:moveTo>
                      <a:pt x="167" y="1"/>
                    </a:moveTo>
                    <a:cubicBezTo>
                      <a:pt x="110" y="1"/>
                      <a:pt x="59" y="28"/>
                      <a:pt x="40" y="79"/>
                    </a:cubicBezTo>
                    <a:cubicBezTo>
                      <a:pt x="1" y="161"/>
                      <a:pt x="40" y="242"/>
                      <a:pt x="109" y="281"/>
                    </a:cubicBezTo>
                    <a:cubicBezTo>
                      <a:pt x="129" y="289"/>
                      <a:pt x="150" y="292"/>
                      <a:pt x="170" y="292"/>
                    </a:cubicBezTo>
                    <a:cubicBezTo>
                      <a:pt x="228" y="292"/>
                      <a:pt x="278" y="260"/>
                      <a:pt x="298" y="200"/>
                    </a:cubicBezTo>
                    <a:cubicBezTo>
                      <a:pt x="340" y="131"/>
                      <a:pt x="298" y="37"/>
                      <a:pt x="229" y="11"/>
                    </a:cubicBezTo>
                    <a:cubicBezTo>
                      <a:pt x="208" y="4"/>
                      <a:pt x="187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6322784" y="3823730"/>
                <a:ext cx="82087" cy="7049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2" extrusionOk="0">
                    <a:moveTo>
                      <a:pt x="162" y="0"/>
                    </a:moveTo>
                    <a:cubicBezTo>
                      <a:pt x="105" y="0"/>
                      <a:pt x="55" y="34"/>
                      <a:pt x="26" y="84"/>
                    </a:cubicBezTo>
                    <a:cubicBezTo>
                      <a:pt x="0" y="166"/>
                      <a:pt x="26" y="247"/>
                      <a:pt x="108" y="276"/>
                    </a:cubicBezTo>
                    <a:cubicBezTo>
                      <a:pt x="126" y="287"/>
                      <a:pt x="147" y="292"/>
                      <a:pt x="168" y="292"/>
                    </a:cubicBezTo>
                    <a:cubicBezTo>
                      <a:pt x="223" y="292"/>
                      <a:pt x="278" y="258"/>
                      <a:pt x="297" y="208"/>
                    </a:cubicBezTo>
                    <a:cubicBezTo>
                      <a:pt x="339" y="126"/>
                      <a:pt x="297" y="45"/>
                      <a:pt x="228" y="16"/>
                    </a:cubicBezTo>
                    <a:cubicBezTo>
                      <a:pt x="206" y="5"/>
                      <a:pt x="184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5918881" y="3514223"/>
                <a:ext cx="82087" cy="71464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6" extrusionOk="0">
                    <a:moveTo>
                      <a:pt x="179" y="0"/>
                    </a:moveTo>
                    <a:cubicBezTo>
                      <a:pt x="116" y="0"/>
                      <a:pt x="60" y="38"/>
                      <a:pt x="27" y="91"/>
                    </a:cubicBezTo>
                    <a:cubicBezTo>
                      <a:pt x="0" y="156"/>
                      <a:pt x="27" y="254"/>
                      <a:pt x="108" y="280"/>
                    </a:cubicBezTo>
                    <a:cubicBezTo>
                      <a:pt x="127" y="291"/>
                      <a:pt x="147" y="296"/>
                      <a:pt x="168" y="296"/>
                    </a:cubicBezTo>
                    <a:cubicBezTo>
                      <a:pt x="223" y="296"/>
                      <a:pt x="279" y="262"/>
                      <a:pt x="300" y="212"/>
                    </a:cubicBezTo>
                    <a:cubicBezTo>
                      <a:pt x="340" y="130"/>
                      <a:pt x="300" y="49"/>
                      <a:pt x="232" y="10"/>
                    </a:cubicBezTo>
                    <a:cubicBezTo>
                      <a:pt x="214" y="3"/>
                      <a:pt x="19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6188069" y="3341363"/>
                <a:ext cx="42734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6" extrusionOk="0">
                    <a:moveTo>
                      <a:pt x="92" y="0"/>
                    </a:moveTo>
                    <a:cubicBezTo>
                      <a:pt x="63" y="0"/>
                      <a:pt x="36" y="15"/>
                      <a:pt x="27" y="44"/>
                    </a:cubicBezTo>
                    <a:cubicBezTo>
                      <a:pt x="1" y="87"/>
                      <a:pt x="27" y="126"/>
                      <a:pt x="53" y="139"/>
                    </a:cubicBezTo>
                    <a:cubicBezTo>
                      <a:pt x="64" y="143"/>
                      <a:pt x="75" y="145"/>
                      <a:pt x="85" y="145"/>
                    </a:cubicBezTo>
                    <a:cubicBezTo>
                      <a:pt x="115" y="145"/>
                      <a:pt x="142" y="129"/>
                      <a:pt x="164" y="100"/>
                    </a:cubicBezTo>
                    <a:cubicBezTo>
                      <a:pt x="177" y="57"/>
                      <a:pt x="164" y="18"/>
                      <a:pt x="121" y="5"/>
                    </a:cubicBezTo>
                    <a:cubicBezTo>
                      <a:pt x="111" y="2"/>
                      <a:pt x="101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6089568" y="3704949"/>
                <a:ext cx="42975" cy="3573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48" extrusionOk="0">
                    <a:moveTo>
                      <a:pt x="92" y="1"/>
                    </a:moveTo>
                    <a:cubicBezTo>
                      <a:pt x="63" y="1"/>
                      <a:pt x="34" y="16"/>
                      <a:pt x="14" y="48"/>
                    </a:cubicBezTo>
                    <a:cubicBezTo>
                      <a:pt x="1" y="87"/>
                      <a:pt x="14" y="129"/>
                      <a:pt x="53" y="142"/>
                    </a:cubicBezTo>
                    <a:cubicBezTo>
                      <a:pt x="64" y="146"/>
                      <a:pt x="74" y="147"/>
                      <a:pt x="84" y="147"/>
                    </a:cubicBezTo>
                    <a:cubicBezTo>
                      <a:pt x="113" y="147"/>
                      <a:pt x="139" y="132"/>
                      <a:pt x="151" y="100"/>
                    </a:cubicBezTo>
                    <a:cubicBezTo>
                      <a:pt x="177" y="74"/>
                      <a:pt x="151" y="19"/>
                      <a:pt x="122" y="6"/>
                    </a:cubicBezTo>
                    <a:cubicBezTo>
                      <a:pt x="112" y="2"/>
                      <a:pt x="10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6286571" y="3754682"/>
                <a:ext cx="39595" cy="3500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5" extrusionOk="0">
                    <a:moveTo>
                      <a:pt x="78" y="0"/>
                    </a:moveTo>
                    <a:cubicBezTo>
                      <a:pt x="49" y="0"/>
                      <a:pt x="23" y="15"/>
                      <a:pt x="13" y="44"/>
                    </a:cubicBezTo>
                    <a:cubicBezTo>
                      <a:pt x="0" y="86"/>
                      <a:pt x="13" y="126"/>
                      <a:pt x="52" y="139"/>
                    </a:cubicBezTo>
                    <a:cubicBezTo>
                      <a:pt x="60" y="143"/>
                      <a:pt x="69" y="145"/>
                      <a:pt x="79" y="145"/>
                    </a:cubicBezTo>
                    <a:cubicBezTo>
                      <a:pt x="106" y="145"/>
                      <a:pt x="138" y="128"/>
                      <a:pt x="150" y="99"/>
                    </a:cubicBezTo>
                    <a:cubicBezTo>
                      <a:pt x="163" y="73"/>
                      <a:pt x="150" y="18"/>
                      <a:pt x="108" y="5"/>
                    </a:cubicBezTo>
                    <a:cubicBezTo>
                      <a:pt x="98" y="2"/>
                      <a:pt x="88" y="0"/>
                      <a:pt x="78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5944955" y="3006748"/>
                <a:ext cx="39595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86" y="1"/>
                    </a:moveTo>
                    <a:cubicBezTo>
                      <a:pt x="58" y="1"/>
                      <a:pt x="26" y="15"/>
                      <a:pt x="16" y="45"/>
                    </a:cubicBezTo>
                    <a:cubicBezTo>
                      <a:pt x="0" y="74"/>
                      <a:pt x="16" y="126"/>
                      <a:pt x="55" y="139"/>
                    </a:cubicBezTo>
                    <a:cubicBezTo>
                      <a:pt x="67" y="143"/>
                      <a:pt x="77" y="145"/>
                      <a:pt x="88" y="145"/>
                    </a:cubicBezTo>
                    <a:cubicBezTo>
                      <a:pt x="116" y="145"/>
                      <a:pt x="140" y="129"/>
                      <a:pt x="150" y="100"/>
                    </a:cubicBezTo>
                    <a:cubicBezTo>
                      <a:pt x="163" y="58"/>
                      <a:pt x="150" y="18"/>
                      <a:pt x="111" y="5"/>
                    </a:cubicBezTo>
                    <a:cubicBezTo>
                      <a:pt x="104" y="2"/>
                      <a:pt x="95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6306126" y="3314565"/>
                <a:ext cx="39595" cy="3573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" extrusionOk="0">
                    <a:moveTo>
                      <a:pt x="85" y="0"/>
                    </a:moveTo>
                    <a:cubicBezTo>
                      <a:pt x="57" y="0"/>
                      <a:pt x="24" y="16"/>
                      <a:pt x="14" y="48"/>
                    </a:cubicBezTo>
                    <a:cubicBezTo>
                      <a:pt x="1" y="74"/>
                      <a:pt x="14" y="129"/>
                      <a:pt x="53" y="142"/>
                    </a:cubicBezTo>
                    <a:cubicBezTo>
                      <a:pt x="63" y="145"/>
                      <a:pt x="74" y="147"/>
                      <a:pt x="84" y="147"/>
                    </a:cubicBezTo>
                    <a:cubicBezTo>
                      <a:pt x="113" y="147"/>
                      <a:pt x="138" y="132"/>
                      <a:pt x="151" y="103"/>
                    </a:cubicBezTo>
                    <a:cubicBezTo>
                      <a:pt x="164" y="61"/>
                      <a:pt x="151" y="22"/>
                      <a:pt x="108" y="5"/>
                    </a:cubicBezTo>
                    <a:cubicBezTo>
                      <a:pt x="102" y="2"/>
                      <a:pt x="94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6512302" y="4046323"/>
                <a:ext cx="42734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6" extrusionOk="0">
                    <a:moveTo>
                      <a:pt x="92" y="0"/>
                    </a:moveTo>
                    <a:cubicBezTo>
                      <a:pt x="63" y="0"/>
                      <a:pt x="36" y="17"/>
                      <a:pt x="14" y="46"/>
                    </a:cubicBezTo>
                    <a:cubicBezTo>
                      <a:pt x="1" y="88"/>
                      <a:pt x="14" y="127"/>
                      <a:pt x="56" y="140"/>
                    </a:cubicBezTo>
                    <a:cubicBezTo>
                      <a:pt x="66" y="144"/>
                      <a:pt x="76" y="145"/>
                      <a:pt x="86" y="145"/>
                    </a:cubicBezTo>
                    <a:cubicBezTo>
                      <a:pt x="115" y="145"/>
                      <a:pt x="141" y="130"/>
                      <a:pt x="151" y="101"/>
                    </a:cubicBezTo>
                    <a:cubicBezTo>
                      <a:pt x="177" y="72"/>
                      <a:pt x="151" y="20"/>
                      <a:pt x="125" y="7"/>
                    </a:cubicBezTo>
                    <a:cubicBezTo>
                      <a:pt x="114" y="2"/>
                      <a:pt x="10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6295986" y="3562750"/>
                <a:ext cx="243364" cy="21149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76" extrusionOk="0">
                    <a:moveTo>
                      <a:pt x="507" y="1"/>
                    </a:moveTo>
                    <a:cubicBezTo>
                      <a:pt x="341" y="1"/>
                      <a:pt x="181" y="97"/>
                      <a:pt x="111" y="268"/>
                    </a:cubicBezTo>
                    <a:cubicBezTo>
                      <a:pt x="0" y="487"/>
                      <a:pt x="111" y="744"/>
                      <a:pt x="326" y="839"/>
                    </a:cubicBezTo>
                    <a:cubicBezTo>
                      <a:pt x="387" y="864"/>
                      <a:pt x="450" y="876"/>
                      <a:pt x="511" y="876"/>
                    </a:cubicBezTo>
                    <a:cubicBezTo>
                      <a:pt x="682" y="876"/>
                      <a:pt x="840" y="783"/>
                      <a:pt x="910" y="624"/>
                    </a:cubicBezTo>
                    <a:cubicBezTo>
                      <a:pt x="1008" y="392"/>
                      <a:pt x="910" y="135"/>
                      <a:pt x="682" y="37"/>
                    </a:cubicBezTo>
                    <a:cubicBezTo>
                      <a:pt x="625" y="12"/>
                      <a:pt x="56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6837501" y="3714364"/>
                <a:ext cx="281993" cy="246503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21" extrusionOk="0">
                    <a:moveTo>
                      <a:pt x="577" y="1"/>
                    </a:moveTo>
                    <a:cubicBezTo>
                      <a:pt x="384" y="1"/>
                      <a:pt x="203" y="116"/>
                      <a:pt x="121" y="306"/>
                    </a:cubicBezTo>
                    <a:cubicBezTo>
                      <a:pt x="1" y="566"/>
                      <a:pt x="121" y="863"/>
                      <a:pt x="379" y="974"/>
                    </a:cubicBezTo>
                    <a:cubicBezTo>
                      <a:pt x="448" y="1006"/>
                      <a:pt x="519" y="1021"/>
                      <a:pt x="589" y="1021"/>
                    </a:cubicBezTo>
                    <a:cubicBezTo>
                      <a:pt x="784" y="1021"/>
                      <a:pt x="966" y="905"/>
                      <a:pt x="1047" y="713"/>
                    </a:cubicBezTo>
                    <a:cubicBezTo>
                      <a:pt x="1168" y="456"/>
                      <a:pt x="1047" y="159"/>
                      <a:pt x="786" y="48"/>
                    </a:cubicBezTo>
                    <a:cubicBezTo>
                      <a:pt x="718" y="16"/>
                      <a:pt x="647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6620943" y="4134685"/>
                <a:ext cx="209805" cy="186144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71" extrusionOk="0">
                    <a:moveTo>
                      <a:pt x="440" y="1"/>
                    </a:moveTo>
                    <a:cubicBezTo>
                      <a:pt x="291" y="1"/>
                      <a:pt x="153" y="85"/>
                      <a:pt x="82" y="237"/>
                    </a:cubicBezTo>
                    <a:cubicBezTo>
                      <a:pt x="1" y="426"/>
                      <a:pt x="95" y="658"/>
                      <a:pt x="285" y="739"/>
                    </a:cubicBezTo>
                    <a:cubicBezTo>
                      <a:pt x="335" y="761"/>
                      <a:pt x="388" y="771"/>
                      <a:pt x="440" y="771"/>
                    </a:cubicBezTo>
                    <a:cubicBezTo>
                      <a:pt x="586" y="771"/>
                      <a:pt x="726" y="690"/>
                      <a:pt x="787" y="550"/>
                    </a:cubicBezTo>
                    <a:cubicBezTo>
                      <a:pt x="868" y="345"/>
                      <a:pt x="787" y="130"/>
                      <a:pt x="598" y="32"/>
                    </a:cubicBezTo>
                    <a:cubicBezTo>
                      <a:pt x="545" y="11"/>
                      <a:pt x="492" y="1"/>
                      <a:pt x="440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709305" y="3486459"/>
                <a:ext cx="370840" cy="32859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61" extrusionOk="0">
                    <a:moveTo>
                      <a:pt x="770" y="0"/>
                    </a:moveTo>
                    <a:cubicBezTo>
                      <a:pt x="510" y="0"/>
                      <a:pt x="262" y="155"/>
                      <a:pt x="150" y="408"/>
                    </a:cubicBezTo>
                    <a:cubicBezTo>
                      <a:pt x="0" y="747"/>
                      <a:pt x="150" y="1155"/>
                      <a:pt x="489" y="1305"/>
                    </a:cubicBezTo>
                    <a:cubicBezTo>
                      <a:pt x="575" y="1343"/>
                      <a:pt x="666" y="1361"/>
                      <a:pt x="755" y="1361"/>
                    </a:cubicBezTo>
                    <a:cubicBezTo>
                      <a:pt x="1018" y="1361"/>
                      <a:pt x="1274" y="1206"/>
                      <a:pt x="1386" y="953"/>
                    </a:cubicBezTo>
                    <a:cubicBezTo>
                      <a:pt x="1536" y="614"/>
                      <a:pt x="1386" y="206"/>
                      <a:pt x="1034" y="56"/>
                    </a:cubicBezTo>
                    <a:cubicBezTo>
                      <a:pt x="948" y="18"/>
                      <a:pt x="858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6830500" y="3788723"/>
                <a:ext cx="184454" cy="16007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663" extrusionOk="0">
                    <a:moveTo>
                      <a:pt x="382" y="1"/>
                    </a:moveTo>
                    <a:cubicBezTo>
                      <a:pt x="251" y="1"/>
                      <a:pt x="129" y="72"/>
                      <a:pt x="69" y="203"/>
                    </a:cubicBezTo>
                    <a:cubicBezTo>
                      <a:pt x="0" y="366"/>
                      <a:pt x="82" y="555"/>
                      <a:pt x="245" y="637"/>
                    </a:cubicBezTo>
                    <a:cubicBezTo>
                      <a:pt x="287" y="654"/>
                      <a:pt x="331" y="663"/>
                      <a:pt x="376" y="663"/>
                    </a:cubicBezTo>
                    <a:cubicBezTo>
                      <a:pt x="504" y="663"/>
                      <a:pt x="631" y="591"/>
                      <a:pt x="682" y="461"/>
                    </a:cubicBezTo>
                    <a:cubicBezTo>
                      <a:pt x="763" y="298"/>
                      <a:pt x="682" y="95"/>
                      <a:pt x="519" y="27"/>
                    </a:cubicBezTo>
                    <a:cubicBezTo>
                      <a:pt x="473" y="9"/>
                      <a:pt x="427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6610804" y="3752027"/>
                <a:ext cx="282717" cy="24964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4" extrusionOk="0">
                    <a:moveTo>
                      <a:pt x="585" y="1"/>
                    </a:moveTo>
                    <a:cubicBezTo>
                      <a:pt x="389" y="1"/>
                      <a:pt x="201" y="112"/>
                      <a:pt x="111" y="313"/>
                    </a:cubicBezTo>
                    <a:cubicBezTo>
                      <a:pt x="0" y="573"/>
                      <a:pt x="111" y="870"/>
                      <a:pt x="382" y="994"/>
                    </a:cubicBezTo>
                    <a:cubicBezTo>
                      <a:pt x="446" y="1021"/>
                      <a:pt x="512" y="1033"/>
                      <a:pt x="578" y="1033"/>
                    </a:cubicBezTo>
                    <a:cubicBezTo>
                      <a:pt x="777" y="1033"/>
                      <a:pt x="969" y="916"/>
                      <a:pt x="1060" y="720"/>
                    </a:cubicBezTo>
                    <a:cubicBezTo>
                      <a:pt x="1171" y="463"/>
                      <a:pt x="1047" y="166"/>
                      <a:pt x="790" y="42"/>
                    </a:cubicBezTo>
                    <a:cubicBezTo>
                      <a:pt x="723" y="14"/>
                      <a:pt x="654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6522684" y="3560094"/>
                <a:ext cx="281993" cy="24843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29" extrusionOk="0">
                    <a:moveTo>
                      <a:pt x="584" y="1"/>
                    </a:moveTo>
                    <a:cubicBezTo>
                      <a:pt x="384" y="1"/>
                      <a:pt x="202" y="117"/>
                      <a:pt x="121" y="309"/>
                    </a:cubicBezTo>
                    <a:cubicBezTo>
                      <a:pt x="0" y="566"/>
                      <a:pt x="121" y="879"/>
                      <a:pt x="379" y="987"/>
                    </a:cubicBezTo>
                    <a:cubicBezTo>
                      <a:pt x="446" y="1015"/>
                      <a:pt x="518" y="1028"/>
                      <a:pt x="588" y="1028"/>
                    </a:cubicBezTo>
                    <a:cubicBezTo>
                      <a:pt x="787" y="1028"/>
                      <a:pt x="978" y="920"/>
                      <a:pt x="1060" y="729"/>
                    </a:cubicBezTo>
                    <a:cubicBezTo>
                      <a:pt x="1168" y="456"/>
                      <a:pt x="1060" y="159"/>
                      <a:pt x="802" y="48"/>
                    </a:cubicBezTo>
                    <a:cubicBezTo>
                      <a:pt x="730" y="16"/>
                      <a:pt x="656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6709305" y="3772306"/>
                <a:ext cx="170934" cy="15065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24" extrusionOk="0">
                    <a:moveTo>
                      <a:pt x="354" y="0"/>
                    </a:moveTo>
                    <a:cubicBezTo>
                      <a:pt x="236" y="0"/>
                      <a:pt x="119" y="69"/>
                      <a:pt x="69" y="189"/>
                    </a:cubicBezTo>
                    <a:cubicBezTo>
                      <a:pt x="0" y="339"/>
                      <a:pt x="69" y="529"/>
                      <a:pt x="232" y="597"/>
                    </a:cubicBezTo>
                    <a:cubicBezTo>
                      <a:pt x="271" y="615"/>
                      <a:pt x="312" y="623"/>
                      <a:pt x="354" y="623"/>
                    </a:cubicBezTo>
                    <a:cubicBezTo>
                      <a:pt x="472" y="623"/>
                      <a:pt x="588" y="555"/>
                      <a:pt x="639" y="434"/>
                    </a:cubicBezTo>
                    <a:cubicBezTo>
                      <a:pt x="708" y="284"/>
                      <a:pt x="639" y="95"/>
                      <a:pt x="476" y="26"/>
                    </a:cubicBezTo>
                    <a:cubicBezTo>
                      <a:pt x="437" y="9"/>
                      <a:pt x="395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6771351" y="3562991"/>
                <a:ext cx="82811" cy="736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05" extrusionOk="0">
                    <a:moveTo>
                      <a:pt x="172" y="0"/>
                    </a:moveTo>
                    <a:cubicBezTo>
                      <a:pt x="113" y="0"/>
                      <a:pt x="59" y="30"/>
                      <a:pt x="30" y="91"/>
                    </a:cubicBezTo>
                    <a:cubicBezTo>
                      <a:pt x="1" y="160"/>
                      <a:pt x="30" y="254"/>
                      <a:pt x="111" y="297"/>
                    </a:cubicBezTo>
                    <a:cubicBezTo>
                      <a:pt x="125" y="302"/>
                      <a:pt x="141" y="305"/>
                      <a:pt x="156" y="305"/>
                    </a:cubicBezTo>
                    <a:cubicBezTo>
                      <a:pt x="216" y="305"/>
                      <a:pt x="283" y="267"/>
                      <a:pt x="314" y="215"/>
                    </a:cubicBezTo>
                    <a:cubicBezTo>
                      <a:pt x="343" y="134"/>
                      <a:pt x="301" y="52"/>
                      <a:pt x="232" y="10"/>
                    </a:cubicBezTo>
                    <a:cubicBezTo>
                      <a:pt x="212" y="3"/>
                      <a:pt x="192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6633739" y="3629866"/>
                <a:ext cx="164657" cy="1451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01" extrusionOk="0">
                    <a:moveTo>
                      <a:pt x="356" y="1"/>
                    </a:moveTo>
                    <a:cubicBezTo>
                      <a:pt x="237" y="1"/>
                      <a:pt x="121" y="68"/>
                      <a:pt x="68" y="183"/>
                    </a:cubicBezTo>
                    <a:cubicBezTo>
                      <a:pt x="0" y="330"/>
                      <a:pt x="68" y="509"/>
                      <a:pt x="232" y="574"/>
                    </a:cubicBezTo>
                    <a:cubicBezTo>
                      <a:pt x="271" y="592"/>
                      <a:pt x="311" y="600"/>
                      <a:pt x="352" y="600"/>
                    </a:cubicBezTo>
                    <a:cubicBezTo>
                      <a:pt x="466" y="600"/>
                      <a:pt x="575" y="532"/>
                      <a:pt x="626" y="411"/>
                    </a:cubicBezTo>
                    <a:cubicBezTo>
                      <a:pt x="681" y="264"/>
                      <a:pt x="613" y="85"/>
                      <a:pt x="463" y="20"/>
                    </a:cubicBezTo>
                    <a:cubicBezTo>
                      <a:pt x="428" y="7"/>
                      <a:pt x="392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6604527" y="3435277"/>
                <a:ext cx="236362" cy="208356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63" extrusionOk="0">
                    <a:moveTo>
                      <a:pt x="479" y="0"/>
                    </a:moveTo>
                    <a:cubicBezTo>
                      <a:pt x="316" y="0"/>
                      <a:pt x="165" y="94"/>
                      <a:pt x="95" y="255"/>
                    </a:cubicBezTo>
                    <a:cubicBezTo>
                      <a:pt x="0" y="470"/>
                      <a:pt x="95" y="728"/>
                      <a:pt x="313" y="826"/>
                    </a:cubicBezTo>
                    <a:cubicBezTo>
                      <a:pt x="370" y="851"/>
                      <a:pt x="428" y="862"/>
                      <a:pt x="486" y="862"/>
                    </a:cubicBezTo>
                    <a:cubicBezTo>
                      <a:pt x="647" y="862"/>
                      <a:pt x="802" y="769"/>
                      <a:pt x="884" y="607"/>
                    </a:cubicBezTo>
                    <a:cubicBezTo>
                      <a:pt x="979" y="389"/>
                      <a:pt x="871" y="131"/>
                      <a:pt x="652" y="37"/>
                    </a:cubicBezTo>
                    <a:cubicBezTo>
                      <a:pt x="595" y="12"/>
                      <a:pt x="536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6447118" y="3717503"/>
                <a:ext cx="147274" cy="131339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44" extrusionOk="0">
                    <a:moveTo>
                      <a:pt x="299" y="1"/>
                    </a:moveTo>
                    <a:cubicBezTo>
                      <a:pt x="194" y="1"/>
                      <a:pt x="94" y="57"/>
                      <a:pt x="56" y="159"/>
                    </a:cubicBezTo>
                    <a:cubicBezTo>
                      <a:pt x="0" y="293"/>
                      <a:pt x="56" y="456"/>
                      <a:pt x="189" y="524"/>
                    </a:cubicBezTo>
                    <a:cubicBezTo>
                      <a:pt x="222" y="537"/>
                      <a:pt x="256" y="543"/>
                      <a:pt x="289" y="543"/>
                    </a:cubicBezTo>
                    <a:cubicBezTo>
                      <a:pt x="397" y="543"/>
                      <a:pt x="502" y="479"/>
                      <a:pt x="545" y="374"/>
                    </a:cubicBezTo>
                    <a:cubicBezTo>
                      <a:pt x="610" y="240"/>
                      <a:pt x="545" y="90"/>
                      <a:pt x="408" y="22"/>
                    </a:cubicBezTo>
                    <a:cubicBezTo>
                      <a:pt x="372" y="8"/>
                      <a:pt x="335" y="1"/>
                      <a:pt x="299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6472950" y="3886983"/>
                <a:ext cx="145101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37" extrusionOk="0">
                    <a:moveTo>
                      <a:pt x="297" y="1"/>
                    </a:moveTo>
                    <a:cubicBezTo>
                      <a:pt x="195" y="1"/>
                      <a:pt x="97" y="63"/>
                      <a:pt x="56" y="161"/>
                    </a:cubicBezTo>
                    <a:cubicBezTo>
                      <a:pt x="1" y="298"/>
                      <a:pt x="56" y="448"/>
                      <a:pt x="193" y="517"/>
                    </a:cubicBezTo>
                    <a:cubicBezTo>
                      <a:pt x="227" y="530"/>
                      <a:pt x="264" y="536"/>
                      <a:pt x="299" y="536"/>
                    </a:cubicBezTo>
                    <a:cubicBezTo>
                      <a:pt x="403" y="536"/>
                      <a:pt x="504" y="482"/>
                      <a:pt x="545" y="380"/>
                    </a:cubicBezTo>
                    <a:cubicBezTo>
                      <a:pt x="601" y="243"/>
                      <a:pt x="545" y="80"/>
                      <a:pt x="408" y="28"/>
                    </a:cubicBezTo>
                    <a:cubicBezTo>
                      <a:pt x="372" y="9"/>
                      <a:pt x="334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6807565" y="3898089"/>
                <a:ext cx="148240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7" extrusionOk="0">
                    <a:moveTo>
                      <a:pt x="304" y="1"/>
                    </a:moveTo>
                    <a:cubicBezTo>
                      <a:pt x="203" y="1"/>
                      <a:pt x="107" y="56"/>
                      <a:pt x="56" y="158"/>
                    </a:cubicBezTo>
                    <a:cubicBezTo>
                      <a:pt x="1" y="295"/>
                      <a:pt x="56" y="458"/>
                      <a:pt x="193" y="510"/>
                    </a:cubicBezTo>
                    <a:cubicBezTo>
                      <a:pt x="229" y="528"/>
                      <a:pt x="267" y="537"/>
                      <a:pt x="305" y="537"/>
                    </a:cubicBezTo>
                    <a:cubicBezTo>
                      <a:pt x="407" y="537"/>
                      <a:pt x="505" y="474"/>
                      <a:pt x="545" y="376"/>
                    </a:cubicBezTo>
                    <a:cubicBezTo>
                      <a:pt x="614" y="239"/>
                      <a:pt x="545" y="89"/>
                      <a:pt x="408" y="21"/>
                    </a:cubicBezTo>
                    <a:cubicBezTo>
                      <a:pt x="374" y="7"/>
                      <a:pt x="339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6558897" y="3697947"/>
                <a:ext cx="147274" cy="129891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38" extrusionOk="0">
                    <a:moveTo>
                      <a:pt x="301" y="0"/>
                    </a:moveTo>
                    <a:cubicBezTo>
                      <a:pt x="199" y="0"/>
                      <a:pt x="103" y="57"/>
                      <a:pt x="52" y="158"/>
                    </a:cubicBezTo>
                    <a:cubicBezTo>
                      <a:pt x="0" y="292"/>
                      <a:pt x="65" y="455"/>
                      <a:pt x="202" y="511"/>
                    </a:cubicBezTo>
                    <a:cubicBezTo>
                      <a:pt x="239" y="529"/>
                      <a:pt x="277" y="537"/>
                      <a:pt x="313" y="537"/>
                    </a:cubicBezTo>
                    <a:cubicBezTo>
                      <a:pt x="414" y="537"/>
                      <a:pt x="507" y="474"/>
                      <a:pt x="555" y="374"/>
                    </a:cubicBezTo>
                    <a:cubicBezTo>
                      <a:pt x="610" y="240"/>
                      <a:pt x="542" y="90"/>
                      <a:pt x="408" y="21"/>
                    </a:cubicBezTo>
                    <a:cubicBezTo>
                      <a:pt x="372" y="7"/>
                      <a:pt x="336" y="0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6958696" y="3468353"/>
                <a:ext cx="147515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37" extrusionOk="0">
                    <a:moveTo>
                      <a:pt x="308" y="1"/>
                    </a:moveTo>
                    <a:cubicBezTo>
                      <a:pt x="208" y="1"/>
                      <a:pt x="108" y="55"/>
                      <a:pt x="69" y="157"/>
                    </a:cubicBezTo>
                    <a:cubicBezTo>
                      <a:pt x="1" y="294"/>
                      <a:pt x="69" y="457"/>
                      <a:pt x="203" y="509"/>
                    </a:cubicBezTo>
                    <a:cubicBezTo>
                      <a:pt x="240" y="528"/>
                      <a:pt x="277" y="536"/>
                      <a:pt x="314" y="536"/>
                    </a:cubicBezTo>
                    <a:cubicBezTo>
                      <a:pt x="414" y="536"/>
                      <a:pt x="505" y="474"/>
                      <a:pt x="545" y="376"/>
                    </a:cubicBezTo>
                    <a:cubicBezTo>
                      <a:pt x="610" y="239"/>
                      <a:pt x="545" y="89"/>
                      <a:pt x="408" y="20"/>
                    </a:cubicBezTo>
                    <a:cubicBezTo>
                      <a:pt x="376" y="7"/>
                      <a:pt x="342" y="1"/>
                      <a:pt x="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6647017" y="3523397"/>
                <a:ext cx="69533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53" extrusionOk="0">
                    <a:moveTo>
                      <a:pt x="140" y="1"/>
                    </a:moveTo>
                    <a:cubicBezTo>
                      <a:pt x="92" y="1"/>
                      <a:pt x="48" y="28"/>
                      <a:pt x="27" y="79"/>
                    </a:cubicBezTo>
                    <a:cubicBezTo>
                      <a:pt x="0" y="148"/>
                      <a:pt x="27" y="216"/>
                      <a:pt x="95" y="242"/>
                    </a:cubicBezTo>
                    <a:cubicBezTo>
                      <a:pt x="110" y="249"/>
                      <a:pt x="126" y="253"/>
                      <a:pt x="143" y="253"/>
                    </a:cubicBezTo>
                    <a:cubicBezTo>
                      <a:pt x="190" y="253"/>
                      <a:pt x="239" y="228"/>
                      <a:pt x="258" y="187"/>
                    </a:cubicBezTo>
                    <a:cubicBezTo>
                      <a:pt x="287" y="118"/>
                      <a:pt x="258" y="37"/>
                      <a:pt x="190" y="11"/>
                    </a:cubicBezTo>
                    <a:cubicBezTo>
                      <a:pt x="173" y="4"/>
                      <a:pt x="15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6909204" y="3506981"/>
                <a:ext cx="69533" cy="5770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39" extrusionOk="0">
                    <a:moveTo>
                      <a:pt x="144" y="0"/>
                    </a:moveTo>
                    <a:cubicBezTo>
                      <a:pt x="98" y="0"/>
                      <a:pt x="49" y="25"/>
                      <a:pt x="30" y="66"/>
                    </a:cubicBezTo>
                    <a:cubicBezTo>
                      <a:pt x="0" y="134"/>
                      <a:pt x="43" y="203"/>
                      <a:pt x="98" y="229"/>
                    </a:cubicBezTo>
                    <a:cubicBezTo>
                      <a:pt x="115" y="236"/>
                      <a:pt x="133" y="239"/>
                      <a:pt x="150" y="239"/>
                    </a:cubicBezTo>
                    <a:cubicBezTo>
                      <a:pt x="197" y="239"/>
                      <a:pt x="239" y="214"/>
                      <a:pt x="261" y="173"/>
                    </a:cubicBezTo>
                    <a:cubicBezTo>
                      <a:pt x="287" y="105"/>
                      <a:pt x="261" y="40"/>
                      <a:pt x="193" y="10"/>
                    </a:cubicBezTo>
                    <a:cubicBezTo>
                      <a:pt x="178" y="3"/>
                      <a:pt x="161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6869852" y="3688532"/>
                <a:ext cx="33318" cy="3235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34" extrusionOk="0">
                    <a:moveTo>
                      <a:pt x="70" y="0"/>
                    </a:moveTo>
                    <a:cubicBezTo>
                      <a:pt x="44" y="0"/>
                      <a:pt x="26" y="15"/>
                      <a:pt x="16" y="47"/>
                    </a:cubicBezTo>
                    <a:cubicBezTo>
                      <a:pt x="0" y="74"/>
                      <a:pt x="16" y="116"/>
                      <a:pt x="43" y="129"/>
                    </a:cubicBezTo>
                    <a:cubicBezTo>
                      <a:pt x="49" y="132"/>
                      <a:pt x="56" y="134"/>
                      <a:pt x="64" y="134"/>
                    </a:cubicBezTo>
                    <a:cubicBezTo>
                      <a:pt x="88" y="134"/>
                      <a:pt x="114" y="118"/>
                      <a:pt x="124" y="87"/>
                    </a:cubicBezTo>
                    <a:cubicBezTo>
                      <a:pt x="137" y="60"/>
                      <a:pt x="124" y="21"/>
                      <a:pt x="98" y="5"/>
                    </a:cubicBezTo>
                    <a:cubicBezTo>
                      <a:pt x="88" y="2"/>
                      <a:pt x="78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7"/>
              <p:cNvSpPr/>
              <p:nvPr/>
            </p:nvSpPr>
            <p:spPr>
              <a:xfrm>
                <a:off x="6758797" y="3388924"/>
                <a:ext cx="59151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13" extrusionOk="0">
                    <a:moveTo>
                      <a:pt x="118" y="0"/>
                    </a:moveTo>
                    <a:cubicBezTo>
                      <a:pt x="76" y="0"/>
                      <a:pt x="36" y="25"/>
                      <a:pt x="27" y="66"/>
                    </a:cubicBezTo>
                    <a:cubicBezTo>
                      <a:pt x="0" y="121"/>
                      <a:pt x="27" y="186"/>
                      <a:pt x="82" y="203"/>
                    </a:cubicBezTo>
                    <a:cubicBezTo>
                      <a:pt x="96" y="210"/>
                      <a:pt x="110" y="213"/>
                      <a:pt x="124" y="213"/>
                    </a:cubicBezTo>
                    <a:cubicBezTo>
                      <a:pt x="161" y="213"/>
                      <a:pt x="196" y="188"/>
                      <a:pt x="216" y="147"/>
                    </a:cubicBezTo>
                    <a:cubicBezTo>
                      <a:pt x="245" y="92"/>
                      <a:pt x="216" y="40"/>
                      <a:pt x="163" y="10"/>
                    </a:cubicBezTo>
                    <a:cubicBezTo>
                      <a:pt x="149" y="3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6751796" y="3160777"/>
                <a:ext cx="63014" cy="5287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19" extrusionOk="0">
                    <a:moveTo>
                      <a:pt x="137" y="0"/>
                    </a:moveTo>
                    <a:cubicBezTo>
                      <a:pt x="93" y="0"/>
                      <a:pt x="49" y="19"/>
                      <a:pt x="29" y="59"/>
                    </a:cubicBezTo>
                    <a:cubicBezTo>
                      <a:pt x="0" y="114"/>
                      <a:pt x="29" y="183"/>
                      <a:pt x="82" y="209"/>
                    </a:cubicBezTo>
                    <a:cubicBezTo>
                      <a:pt x="96" y="216"/>
                      <a:pt x="112" y="219"/>
                      <a:pt x="127" y="219"/>
                    </a:cubicBezTo>
                    <a:cubicBezTo>
                      <a:pt x="170" y="219"/>
                      <a:pt x="212" y="194"/>
                      <a:pt x="232" y="153"/>
                    </a:cubicBezTo>
                    <a:cubicBezTo>
                      <a:pt x="261" y="101"/>
                      <a:pt x="232" y="33"/>
                      <a:pt x="179" y="6"/>
                    </a:cubicBezTo>
                    <a:cubicBezTo>
                      <a:pt x="166" y="2"/>
                      <a:pt x="151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6492747" y="3372266"/>
                <a:ext cx="56012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01" extrusionOk="0">
                    <a:moveTo>
                      <a:pt x="115" y="1"/>
                    </a:moveTo>
                    <a:cubicBezTo>
                      <a:pt x="79" y="1"/>
                      <a:pt x="39" y="26"/>
                      <a:pt x="30" y="66"/>
                    </a:cubicBezTo>
                    <a:cubicBezTo>
                      <a:pt x="0" y="109"/>
                      <a:pt x="30" y="161"/>
                      <a:pt x="69" y="190"/>
                    </a:cubicBezTo>
                    <a:cubicBezTo>
                      <a:pt x="84" y="197"/>
                      <a:pt x="98" y="200"/>
                      <a:pt x="112" y="200"/>
                    </a:cubicBezTo>
                    <a:cubicBezTo>
                      <a:pt x="150" y="200"/>
                      <a:pt x="184" y="175"/>
                      <a:pt x="206" y="135"/>
                    </a:cubicBezTo>
                    <a:cubicBezTo>
                      <a:pt x="232" y="92"/>
                      <a:pt x="206" y="27"/>
                      <a:pt x="150" y="11"/>
                    </a:cubicBezTo>
                    <a:cubicBezTo>
                      <a:pt x="140" y="4"/>
                      <a:pt x="128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7164873" y="3561060"/>
                <a:ext cx="56254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99" extrusionOk="0">
                    <a:moveTo>
                      <a:pt x="120" y="0"/>
                    </a:moveTo>
                    <a:cubicBezTo>
                      <a:pt x="83" y="0"/>
                      <a:pt x="40" y="18"/>
                      <a:pt x="30" y="60"/>
                    </a:cubicBezTo>
                    <a:cubicBezTo>
                      <a:pt x="1" y="112"/>
                      <a:pt x="30" y="168"/>
                      <a:pt x="69" y="194"/>
                    </a:cubicBezTo>
                    <a:cubicBezTo>
                      <a:pt x="82" y="197"/>
                      <a:pt x="96" y="199"/>
                      <a:pt x="108" y="199"/>
                    </a:cubicBezTo>
                    <a:cubicBezTo>
                      <a:pt x="149" y="199"/>
                      <a:pt x="186" y="182"/>
                      <a:pt x="206" y="142"/>
                    </a:cubicBezTo>
                    <a:cubicBezTo>
                      <a:pt x="232" y="86"/>
                      <a:pt x="206" y="31"/>
                      <a:pt x="151" y="5"/>
                    </a:cubicBezTo>
                    <a:cubicBezTo>
                      <a:pt x="142" y="2"/>
                      <a:pt x="131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7"/>
              <p:cNvSpPr/>
              <p:nvPr/>
            </p:nvSpPr>
            <p:spPr>
              <a:xfrm>
                <a:off x="6876853" y="4249844"/>
                <a:ext cx="56254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99" extrusionOk="0">
                    <a:moveTo>
                      <a:pt x="125" y="0"/>
                    </a:moveTo>
                    <a:cubicBezTo>
                      <a:pt x="84" y="0"/>
                      <a:pt x="47" y="18"/>
                      <a:pt x="27" y="60"/>
                    </a:cubicBezTo>
                    <a:cubicBezTo>
                      <a:pt x="1" y="112"/>
                      <a:pt x="27" y="168"/>
                      <a:pt x="82" y="194"/>
                    </a:cubicBezTo>
                    <a:cubicBezTo>
                      <a:pt x="91" y="197"/>
                      <a:pt x="102" y="199"/>
                      <a:pt x="114" y="199"/>
                    </a:cubicBezTo>
                    <a:cubicBezTo>
                      <a:pt x="150" y="199"/>
                      <a:pt x="193" y="182"/>
                      <a:pt x="203" y="142"/>
                    </a:cubicBezTo>
                    <a:cubicBezTo>
                      <a:pt x="232" y="86"/>
                      <a:pt x="203" y="31"/>
                      <a:pt x="164" y="5"/>
                    </a:cubicBezTo>
                    <a:cubicBezTo>
                      <a:pt x="151" y="2"/>
                      <a:pt x="138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6857298" y="3982346"/>
                <a:ext cx="52149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1" extrusionOk="0">
                    <a:moveTo>
                      <a:pt x="105" y="0"/>
                    </a:moveTo>
                    <a:cubicBezTo>
                      <a:pt x="66" y="0"/>
                      <a:pt x="32" y="22"/>
                      <a:pt x="13" y="53"/>
                    </a:cubicBezTo>
                    <a:cubicBezTo>
                      <a:pt x="0" y="109"/>
                      <a:pt x="13" y="161"/>
                      <a:pt x="68" y="190"/>
                    </a:cubicBezTo>
                    <a:cubicBezTo>
                      <a:pt x="82" y="197"/>
                      <a:pt x="96" y="200"/>
                      <a:pt x="110" y="200"/>
                    </a:cubicBezTo>
                    <a:cubicBezTo>
                      <a:pt x="148" y="200"/>
                      <a:pt x="183" y="175"/>
                      <a:pt x="202" y="135"/>
                    </a:cubicBezTo>
                    <a:cubicBezTo>
                      <a:pt x="215" y="92"/>
                      <a:pt x="202" y="27"/>
                      <a:pt x="150" y="11"/>
                    </a:cubicBezTo>
                    <a:cubicBezTo>
                      <a:pt x="135" y="4"/>
                      <a:pt x="11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6998048" y="3963998"/>
                <a:ext cx="53115" cy="4707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5" extrusionOk="0">
                    <a:moveTo>
                      <a:pt x="112" y="1"/>
                    </a:moveTo>
                    <a:cubicBezTo>
                      <a:pt x="71" y="1"/>
                      <a:pt x="34" y="18"/>
                      <a:pt x="14" y="61"/>
                    </a:cubicBezTo>
                    <a:cubicBezTo>
                      <a:pt x="1" y="116"/>
                      <a:pt x="14" y="168"/>
                      <a:pt x="69" y="185"/>
                    </a:cubicBezTo>
                    <a:cubicBezTo>
                      <a:pt x="84" y="192"/>
                      <a:pt x="98" y="195"/>
                      <a:pt x="112" y="195"/>
                    </a:cubicBezTo>
                    <a:cubicBezTo>
                      <a:pt x="150" y="195"/>
                      <a:pt x="184" y="173"/>
                      <a:pt x="203" y="142"/>
                    </a:cubicBezTo>
                    <a:cubicBezTo>
                      <a:pt x="219" y="87"/>
                      <a:pt x="203" y="35"/>
                      <a:pt x="151" y="5"/>
                    </a:cubicBezTo>
                    <a:cubicBezTo>
                      <a:pt x="138" y="2"/>
                      <a:pt x="125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6453395" y="3459420"/>
                <a:ext cx="21994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7" extrusionOk="0">
                    <a:moveTo>
                      <a:pt x="458" y="0"/>
                    </a:moveTo>
                    <a:cubicBezTo>
                      <a:pt x="306" y="0"/>
                      <a:pt x="155" y="84"/>
                      <a:pt x="95" y="237"/>
                    </a:cubicBezTo>
                    <a:cubicBezTo>
                      <a:pt x="0" y="439"/>
                      <a:pt x="95" y="670"/>
                      <a:pt x="300" y="765"/>
                    </a:cubicBezTo>
                    <a:cubicBezTo>
                      <a:pt x="353" y="786"/>
                      <a:pt x="407" y="796"/>
                      <a:pt x="460" y="796"/>
                    </a:cubicBezTo>
                    <a:cubicBezTo>
                      <a:pt x="612" y="796"/>
                      <a:pt x="755" y="713"/>
                      <a:pt x="815" y="563"/>
                    </a:cubicBezTo>
                    <a:cubicBezTo>
                      <a:pt x="910" y="357"/>
                      <a:pt x="815" y="126"/>
                      <a:pt x="613" y="31"/>
                    </a:cubicBezTo>
                    <a:cubicBezTo>
                      <a:pt x="564" y="10"/>
                      <a:pt x="511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6362136" y="3410893"/>
                <a:ext cx="219704" cy="19193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795" extrusionOk="0">
                    <a:moveTo>
                      <a:pt x="464" y="1"/>
                    </a:moveTo>
                    <a:cubicBezTo>
                      <a:pt x="311" y="1"/>
                      <a:pt x="156" y="90"/>
                      <a:pt x="95" y="232"/>
                    </a:cubicBezTo>
                    <a:cubicBezTo>
                      <a:pt x="0" y="438"/>
                      <a:pt x="95" y="666"/>
                      <a:pt x="297" y="764"/>
                    </a:cubicBezTo>
                    <a:cubicBezTo>
                      <a:pt x="350" y="785"/>
                      <a:pt x="405" y="795"/>
                      <a:pt x="458" y="795"/>
                    </a:cubicBezTo>
                    <a:cubicBezTo>
                      <a:pt x="612" y="795"/>
                      <a:pt x="755" y="711"/>
                      <a:pt x="815" y="558"/>
                    </a:cubicBezTo>
                    <a:cubicBezTo>
                      <a:pt x="910" y="356"/>
                      <a:pt x="815" y="125"/>
                      <a:pt x="610" y="30"/>
                    </a:cubicBezTo>
                    <a:cubicBezTo>
                      <a:pt x="563" y="10"/>
                      <a:pt x="514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6394246" y="3420309"/>
                <a:ext cx="95607" cy="820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0" extrusionOk="0">
                    <a:moveTo>
                      <a:pt x="197" y="1"/>
                    </a:moveTo>
                    <a:cubicBezTo>
                      <a:pt x="130" y="1"/>
                      <a:pt x="72" y="39"/>
                      <a:pt x="43" y="99"/>
                    </a:cubicBezTo>
                    <a:cubicBezTo>
                      <a:pt x="1" y="193"/>
                      <a:pt x="43" y="288"/>
                      <a:pt x="138" y="330"/>
                    </a:cubicBezTo>
                    <a:cubicBezTo>
                      <a:pt x="157" y="337"/>
                      <a:pt x="178" y="340"/>
                      <a:pt x="198" y="340"/>
                    </a:cubicBezTo>
                    <a:cubicBezTo>
                      <a:pt x="262" y="340"/>
                      <a:pt x="324" y="307"/>
                      <a:pt x="356" y="236"/>
                    </a:cubicBezTo>
                    <a:cubicBezTo>
                      <a:pt x="395" y="154"/>
                      <a:pt x="356" y="56"/>
                      <a:pt x="275" y="17"/>
                    </a:cubicBezTo>
                    <a:cubicBezTo>
                      <a:pt x="248" y="6"/>
                      <a:pt x="222" y="1"/>
                      <a:pt x="197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6587868" y="3415481"/>
                <a:ext cx="95607" cy="8160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8" extrusionOk="0">
                    <a:moveTo>
                      <a:pt x="197" y="0"/>
                    </a:moveTo>
                    <a:cubicBezTo>
                      <a:pt x="134" y="0"/>
                      <a:pt x="73" y="34"/>
                      <a:pt x="43" y="106"/>
                    </a:cubicBezTo>
                    <a:cubicBezTo>
                      <a:pt x="1" y="187"/>
                      <a:pt x="43" y="282"/>
                      <a:pt x="125" y="321"/>
                    </a:cubicBezTo>
                    <a:cubicBezTo>
                      <a:pt x="150" y="332"/>
                      <a:pt x="176" y="338"/>
                      <a:pt x="200" y="338"/>
                    </a:cubicBezTo>
                    <a:cubicBezTo>
                      <a:pt x="266" y="338"/>
                      <a:pt x="324" y="299"/>
                      <a:pt x="353" y="239"/>
                    </a:cubicBezTo>
                    <a:cubicBezTo>
                      <a:pt x="395" y="158"/>
                      <a:pt x="353" y="50"/>
                      <a:pt x="258" y="11"/>
                    </a:cubicBezTo>
                    <a:cubicBezTo>
                      <a:pt x="238" y="4"/>
                      <a:pt x="217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6886269" y="3351503"/>
                <a:ext cx="92469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2" extrusionOk="0">
                    <a:moveTo>
                      <a:pt x="190" y="0"/>
                    </a:moveTo>
                    <a:cubicBezTo>
                      <a:pt x="125" y="0"/>
                      <a:pt x="62" y="37"/>
                      <a:pt x="43" y="97"/>
                    </a:cubicBezTo>
                    <a:cubicBezTo>
                      <a:pt x="1" y="178"/>
                      <a:pt x="43" y="289"/>
                      <a:pt x="125" y="315"/>
                    </a:cubicBezTo>
                    <a:cubicBezTo>
                      <a:pt x="147" y="327"/>
                      <a:pt x="170" y="332"/>
                      <a:pt x="194" y="332"/>
                    </a:cubicBezTo>
                    <a:cubicBezTo>
                      <a:pt x="258" y="332"/>
                      <a:pt x="321" y="293"/>
                      <a:pt x="340" y="234"/>
                    </a:cubicBezTo>
                    <a:cubicBezTo>
                      <a:pt x="382" y="152"/>
                      <a:pt x="340" y="45"/>
                      <a:pt x="258" y="15"/>
                    </a:cubicBezTo>
                    <a:cubicBezTo>
                      <a:pt x="237" y="5"/>
                      <a:pt x="213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6637602" y="4046806"/>
                <a:ext cx="91503" cy="7991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1" extrusionOk="0">
                    <a:moveTo>
                      <a:pt x="190" y="1"/>
                    </a:moveTo>
                    <a:cubicBezTo>
                      <a:pt x="129" y="1"/>
                      <a:pt x="70" y="40"/>
                      <a:pt x="39" y="99"/>
                    </a:cubicBezTo>
                    <a:cubicBezTo>
                      <a:pt x="0" y="181"/>
                      <a:pt x="39" y="288"/>
                      <a:pt x="121" y="314"/>
                    </a:cubicBezTo>
                    <a:cubicBezTo>
                      <a:pt x="146" y="326"/>
                      <a:pt x="172" y="331"/>
                      <a:pt x="196" y="331"/>
                    </a:cubicBezTo>
                    <a:cubicBezTo>
                      <a:pt x="263" y="331"/>
                      <a:pt x="322" y="292"/>
                      <a:pt x="352" y="233"/>
                    </a:cubicBezTo>
                    <a:cubicBezTo>
                      <a:pt x="379" y="151"/>
                      <a:pt x="352" y="44"/>
                      <a:pt x="258" y="18"/>
                    </a:cubicBezTo>
                    <a:cubicBezTo>
                      <a:pt x="236" y="6"/>
                      <a:pt x="213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6791148" y="3440106"/>
                <a:ext cx="95366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2" extrusionOk="0">
                    <a:moveTo>
                      <a:pt x="198" y="0"/>
                    </a:moveTo>
                    <a:cubicBezTo>
                      <a:pt x="131" y="0"/>
                      <a:pt x="71" y="39"/>
                      <a:pt x="43" y="98"/>
                    </a:cubicBezTo>
                    <a:cubicBezTo>
                      <a:pt x="0" y="180"/>
                      <a:pt x="43" y="287"/>
                      <a:pt x="137" y="317"/>
                    </a:cubicBezTo>
                    <a:cubicBezTo>
                      <a:pt x="159" y="327"/>
                      <a:pt x="181" y="332"/>
                      <a:pt x="204" y="332"/>
                    </a:cubicBezTo>
                    <a:cubicBezTo>
                      <a:pt x="265" y="332"/>
                      <a:pt x="324" y="295"/>
                      <a:pt x="356" y="235"/>
                    </a:cubicBezTo>
                    <a:cubicBezTo>
                      <a:pt x="395" y="154"/>
                      <a:pt x="356" y="43"/>
                      <a:pt x="274" y="17"/>
                    </a:cubicBezTo>
                    <a:cubicBezTo>
                      <a:pt x="249" y="5"/>
                      <a:pt x="223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7"/>
              <p:cNvSpPr/>
              <p:nvPr/>
            </p:nvSpPr>
            <p:spPr>
              <a:xfrm>
                <a:off x="7011568" y="4037149"/>
                <a:ext cx="91503" cy="8329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5" extrusionOk="0">
                    <a:moveTo>
                      <a:pt x="193" y="0"/>
                    </a:moveTo>
                    <a:cubicBezTo>
                      <a:pt x="131" y="0"/>
                      <a:pt x="71" y="40"/>
                      <a:pt x="39" y="110"/>
                    </a:cubicBezTo>
                    <a:cubicBezTo>
                      <a:pt x="0" y="191"/>
                      <a:pt x="39" y="289"/>
                      <a:pt x="121" y="328"/>
                    </a:cubicBezTo>
                    <a:cubicBezTo>
                      <a:pt x="146" y="340"/>
                      <a:pt x="172" y="345"/>
                      <a:pt x="196" y="345"/>
                    </a:cubicBezTo>
                    <a:cubicBezTo>
                      <a:pt x="262" y="345"/>
                      <a:pt x="321" y="306"/>
                      <a:pt x="352" y="247"/>
                    </a:cubicBezTo>
                    <a:cubicBezTo>
                      <a:pt x="378" y="152"/>
                      <a:pt x="352" y="58"/>
                      <a:pt x="258" y="15"/>
                    </a:cubicBezTo>
                    <a:cubicBezTo>
                      <a:pt x="236" y="5"/>
                      <a:pt x="21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7"/>
              <p:cNvSpPr/>
              <p:nvPr/>
            </p:nvSpPr>
            <p:spPr>
              <a:xfrm>
                <a:off x="6889407" y="4046806"/>
                <a:ext cx="92469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91" y="1"/>
                    </a:moveTo>
                    <a:cubicBezTo>
                      <a:pt x="125" y="1"/>
                      <a:pt x="59" y="40"/>
                      <a:pt x="30" y="99"/>
                    </a:cubicBezTo>
                    <a:cubicBezTo>
                      <a:pt x="1" y="194"/>
                      <a:pt x="30" y="288"/>
                      <a:pt x="125" y="331"/>
                    </a:cubicBezTo>
                    <a:cubicBezTo>
                      <a:pt x="146" y="341"/>
                      <a:pt x="168" y="346"/>
                      <a:pt x="189" y="346"/>
                    </a:cubicBezTo>
                    <a:cubicBezTo>
                      <a:pt x="251" y="346"/>
                      <a:pt x="312" y="305"/>
                      <a:pt x="343" y="233"/>
                    </a:cubicBezTo>
                    <a:cubicBezTo>
                      <a:pt x="382" y="151"/>
                      <a:pt x="343" y="57"/>
                      <a:pt x="262" y="18"/>
                    </a:cubicBezTo>
                    <a:cubicBezTo>
                      <a:pt x="240" y="6"/>
                      <a:pt x="215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453395" y="3593893"/>
                <a:ext cx="193870" cy="16852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98" extrusionOk="0">
                    <a:moveTo>
                      <a:pt x="402" y="0"/>
                    </a:moveTo>
                    <a:cubicBezTo>
                      <a:pt x="269" y="0"/>
                      <a:pt x="142" y="78"/>
                      <a:pt x="82" y="208"/>
                    </a:cubicBezTo>
                    <a:cubicBezTo>
                      <a:pt x="0" y="384"/>
                      <a:pt x="82" y="589"/>
                      <a:pt x="258" y="671"/>
                    </a:cubicBezTo>
                    <a:cubicBezTo>
                      <a:pt x="304" y="689"/>
                      <a:pt x="352" y="697"/>
                      <a:pt x="398" y="697"/>
                    </a:cubicBezTo>
                    <a:cubicBezTo>
                      <a:pt x="533" y="697"/>
                      <a:pt x="660" y="626"/>
                      <a:pt x="721" y="495"/>
                    </a:cubicBezTo>
                    <a:cubicBezTo>
                      <a:pt x="802" y="316"/>
                      <a:pt x="721" y="113"/>
                      <a:pt x="545" y="32"/>
                    </a:cubicBezTo>
                    <a:cubicBezTo>
                      <a:pt x="498" y="10"/>
                      <a:pt x="450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7486933" y="3003369"/>
                <a:ext cx="144377" cy="12940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6" extrusionOk="0">
                    <a:moveTo>
                      <a:pt x="310" y="0"/>
                    </a:moveTo>
                    <a:cubicBezTo>
                      <a:pt x="205" y="0"/>
                      <a:pt x="105" y="65"/>
                      <a:pt x="53" y="169"/>
                    </a:cubicBezTo>
                    <a:cubicBezTo>
                      <a:pt x="0" y="290"/>
                      <a:pt x="53" y="453"/>
                      <a:pt x="190" y="509"/>
                    </a:cubicBezTo>
                    <a:cubicBezTo>
                      <a:pt x="226" y="527"/>
                      <a:pt x="265" y="535"/>
                      <a:pt x="303" y="535"/>
                    </a:cubicBezTo>
                    <a:cubicBezTo>
                      <a:pt x="406" y="535"/>
                      <a:pt x="504" y="472"/>
                      <a:pt x="542" y="372"/>
                    </a:cubicBezTo>
                    <a:cubicBezTo>
                      <a:pt x="597" y="235"/>
                      <a:pt x="542" y="88"/>
                      <a:pt x="408" y="19"/>
                    </a:cubicBezTo>
                    <a:cubicBezTo>
                      <a:pt x="376" y="6"/>
                      <a:pt x="343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7"/>
              <p:cNvSpPr/>
              <p:nvPr/>
            </p:nvSpPr>
            <p:spPr>
              <a:xfrm>
                <a:off x="7365738" y="3039582"/>
                <a:ext cx="14751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34" extrusionOk="0">
                    <a:moveTo>
                      <a:pt x="321" y="0"/>
                    </a:moveTo>
                    <a:cubicBezTo>
                      <a:pt x="213" y="0"/>
                      <a:pt x="108" y="64"/>
                      <a:pt x="66" y="166"/>
                    </a:cubicBezTo>
                    <a:cubicBezTo>
                      <a:pt x="0" y="290"/>
                      <a:pt x="66" y="453"/>
                      <a:pt x="202" y="508"/>
                    </a:cubicBezTo>
                    <a:cubicBezTo>
                      <a:pt x="239" y="526"/>
                      <a:pt x="276" y="534"/>
                      <a:pt x="313" y="534"/>
                    </a:cubicBezTo>
                    <a:cubicBezTo>
                      <a:pt x="413" y="534"/>
                      <a:pt x="507" y="472"/>
                      <a:pt x="555" y="372"/>
                    </a:cubicBezTo>
                    <a:cubicBezTo>
                      <a:pt x="610" y="235"/>
                      <a:pt x="555" y="85"/>
                      <a:pt x="421" y="19"/>
                    </a:cubicBezTo>
                    <a:cubicBezTo>
                      <a:pt x="388" y="6"/>
                      <a:pt x="35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6414043" y="2544420"/>
                <a:ext cx="78948" cy="7243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0" extrusionOk="0">
                    <a:moveTo>
                      <a:pt x="159" y="1"/>
                    </a:moveTo>
                    <a:cubicBezTo>
                      <a:pt x="104" y="1"/>
                      <a:pt x="49" y="35"/>
                      <a:pt x="30" y="85"/>
                    </a:cubicBezTo>
                    <a:cubicBezTo>
                      <a:pt x="0" y="166"/>
                      <a:pt x="30" y="248"/>
                      <a:pt x="111" y="290"/>
                    </a:cubicBezTo>
                    <a:cubicBezTo>
                      <a:pt x="127" y="297"/>
                      <a:pt x="145" y="300"/>
                      <a:pt x="162" y="300"/>
                    </a:cubicBezTo>
                    <a:cubicBezTo>
                      <a:pt x="214" y="300"/>
                      <a:pt x="268" y="270"/>
                      <a:pt x="300" y="209"/>
                    </a:cubicBezTo>
                    <a:cubicBezTo>
                      <a:pt x="326" y="140"/>
                      <a:pt x="300" y="46"/>
                      <a:pt x="219" y="16"/>
                    </a:cubicBezTo>
                    <a:cubicBezTo>
                      <a:pt x="200" y="6"/>
                      <a:pt x="179" y="1"/>
                      <a:pt x="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5958233" y="2690482"/>
                <a:ext cx="78948" cy="7049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2" extrusionOk="0">
                    <a:moveTo>
                      <a:pt x="163" y="0"/>
                    </a:moveTo>
                    <a:cubicBezTo>
                      <a:pt x="107" y="0"/>
                      <a:pt x="48" y="32"/>
                      <a:pt x="27" y="93"/>
                    </a:cubicBezTo>
                    <a:cubicBezTo>
                      <a:pt x="0" y="161"/>
                      <a:pt x="27" y="256"/>
                      <a:pt x="108" y="282"/>
                    </a:cubicBezTo>
                    <a:cubicBezTo>
                      <a:pt x="126" y="289"/>
                      <a:pt x="144" y="292"/>
                      <a:pt x="162" y="292"/>
                    </a:cubicBezTo>
                    <a:cubicBezTo>
                      <a:pt x="216" y="292"/>
                      <a:pt x="269" y="264"/>
                      <a:pt x="300" y="213"/>
                    </a:cubicBezTo>
                    <a:cubicBezTo>
                      <a:pt x="327" y="132"/>
                      <a:pt x="300" y="50"/>
                      <a:pt x="219" y="11"/>
                    </a:cubicBezTo>
                    <a:cubicBezTo>
                      <a:pt x="202" y="4"/>
                      <a:pt x="183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7"/>
              <p:cNvSpPr/>
              <p:nvPr/>
            </p:nvSpPr>
            <p:spPr>
              <a:xfrm>
                <a:off x="6657157" y="3011818"/>
                <a:ext cx="82087" cy="7218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9" extrusionOk="0">
                    <a:moveTo>
                      <a:pt x="169" y="1"/>
                    </a:moveTo>
                    <a:cubicBezTo>
                      <a:pt x="111" y="1"/>
                      <a:pt x="60" y="31"/>
                      <a:pt x="40" y="92"/>
                    </a:cubicBezTo>
                    <a:cubicBezTo>
                      <a:pt x="1" y="160"/>
                      <a:pt x="40" y="255"/>
                      <a:pt x="108" y="281"/>
                    </a:cubicBezTo>
                    <a:cubicBezTo>
                      <a:pt x="131" y="293"/>
                      <a:pt x="154" y="298"/>
                      <a:pt x="175" y="298"/>
                    </a:cubicBezTo>
                    <a:cubicBezTo>
                      <a:pt x="231" y="298"/>
                      <a:pt x="279" y="263"/>
                      <a:pt x="298" y="216"/>
                    </a:cubicBezTo>
                    <a:cubicBezTo>
                      <a:pt x="340" y="134"/>
                      <a:pt x="298" y="53"/>
                      <a:pt x="229" y="11"/>
                    </a:cubicBezTo>
                    <a:cubicBezTo>
                      <a:pt x="209" y="4"/>
                      <a:pt x="189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6253495" y="2703278"/>
                <a:ext cx="82087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4" extrusionOk="0">
                    <a:moveTo>
                      <a:pt x="172" y="1"/>
                    </a:moveTo>
                    <a:cubicBezTo>
                      <a:pt x="113" y="1"/>
                      <a:pt x="62" y="31"/>
                      <a:pt x="43" y="92"/>
                    </a:cubicBezTo>
                    <a:cubicBezTo>
                      <a:pt x="0" y="160"/>
                      <a:pt x="43" y="255"/>
                      <a:pt x="108" y="284"/>
                    </a:cubicBezTo>
                    <a:cubicBezTo>
                      <a:pt x="128" y="291"/>
                      <a:pt x="148" y="294"/>
                      <a:pt x="168" y="294"/>
                    </a:cubicBezTo>
                    <a:cubicBezTo>
                      <a:pt x="227" y="294"/>
                      <a:pt x="278" y="264"/>
                      <a:pt x="300" y="203"/>
                    </a:cubicBezTo>
                    <a:cubicBezTo>
                      <a:pt x="339" y="134"/>
                      <a:pt x="300" y="53"/>
                      <a:pt x="232" y="10"/>
                    </a:cubicBezTo>
                    <a:cubicBezTo>
                      <a:pt x="211" y="4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7"/>
              <p:cNvSpPr/>
              <p:nvPr/>
            </p:nvSpPr>
            <p:spPr>
              <a:xfrm>
                <a:off x="6525822" y="2530900"/>
                <a:ext cx="39595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77" y="1"/>
                    </a:moveTo>
                    <a:cubicBezTo>
                      <a:pt x="49" y="1"/>
                      <a:pt x="23" y="17"/>
                      <a:pt x="13" y="46"/>
                    </a:cubicBezTo>
                    <a:cubicBezTo>
                      <a:pt x="0" y="72"/>
                      <a:pt x="13" y="128"/>
                      <a:pt x="56" y="141"/>
                    </a:cubicBezTo>
                    <a:cubicBezTo>
                      <a:pt x="62" y="144"/>
                      <a:pt x="71" y="146"/>
                      <a:pt x="80" y="146"/>
                    </a:cubicBezTo>
                    <a:cubicBezTo>
                      <a:pt x="107" y="146"/>
                      <a:pt x="141" y="131"/>
                      <a:pt x="150" y="102"/>
                    </a:cubicBezTo>
                    <a:cubicBezTo>
                      <a:pt x="163" y="59"/>
                      <a:pt x="150" y="20"/>
                      <a:pt x="108" y="7"/>
                    </a:cubicBezTo>
                    <a:cubicBezTo>
                      <a:pt x="98" y="3"/>
                      <a:pt x="87" y="1"/>
                      <a:pt x="77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7"/>
              <p:cNvSpPr/>
              <p:nvPr/>
            </p:nvSpPr>
            <p:spPr>
              <a:xfrm>
                <a:off x="6620943" y="2944219"/>
                <a:ext cx="39595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78" y="1"/>
                    </a:moveTo>
                    <a:cubicBezTo>
                      <a:pt x="49" y="1"/>
                      <a:pt x="24" y="17"/>
                      <a:pt x="14" y="46"/>
                    </a:cubicBezTo>
                    <a:cubicBezTo>
                      <a:pt x="1" y="88"/>
                      <a:pt x="14" y="127"/>
                      <a:pt x="53" y="141"/>
                    </a:cubicBezTo>
                    <a:cubicBezTo>
                      <a:pt x="64" y="144"/>
                      <a:pt x="74" y="145"/>
                      <a:pt x="84" y="145"/>
                    </a:cubicBezTo>
                    <a:cubicBezTo>
                      <a:pt x="114" y="145"/>
                      <a:pt x="139" y="131"/>
                      <a:pt x="151" y="101"/>
                    </a:cubicBezTo>
                    <a:cubicBezTo>
                      <a:pt x="164" y="59"/>
                      <a:pt x="151" y="20"/>
                      <a:pt x="108" y="7"/>
                    </a:cubicBezTo>
                    <a:cubicBezTo>
                      <a:pt x="98" y="3"/>
                      <a:pt x="88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7"/>
              <p:cNvSpPr/>
              <p:nvPr/>
            </p:nvSpPr>
            <p:spPr>
              <a:xfrm>
                <a:off x="6640740" y="2501688"/>
                <a:ext cx="42734" cy="3669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52" extrusionOk="0">
                    <a:moveTo>
                      <a:pt x="99" y="1"/>
                    </a:moveTo>
                    <a:cubicBezTo>
                      <a:pt x="67" y="1"/>
                      <a:pt x="35" y="23"/>
                      <a:pt x="13" y="47"/>
                    </a:cubicBezTo>
                    <a:cubicBezTo>
                      <a:pt x="0" y="86"/>
                      <a:pt x="26" y="128"/>
                      <a:pt x="53" y="141"/>
                    </a:cubicBezTo>
                    <a:cubicBezTo>
                      <a:pt x="65" y="149"/>
                      <a:pt x="77" y="152"/>
                      <a:pt x="88" y="152"/>
                    </a:cubicBezTo>
                    <a:cubicBezTo>
                      <a:pt x="116" y="152"/>
                      <a:pt x="139" y="133"/>
                      <a:pt x="150" y="112"/>
                    </a:cubicBezTo>
                    <a:cubicBezTo>
                      <a:pt x="176" y="73"/>
                      <a:pt x="150" y="30"/>
                      <a:pt x="121" y="4"/>
                    </a:cubicBezTo>
                    <a:cubicBezTo>
                      <a:pt x="114" y="2"/>
                      <a:pt x="107" y="1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7"/>
              <p:cNvSpPr/>
              <p:nvPr/>
            </p:nvSpPr>
            <p:spPr>
              <a:xfrm>
                <a:off x="6850055" y="3235861"/>
                <a:ext cx="39595" cy="3573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" extrusionOk="0">
                    <a:moveTo>
                      <a:pt x="81" y="0"/>
                    </a:moveTo>
                    <a:cubicBezTo>
                      <a:pt x="51" y="0"/>
                      <a:pt x="27" y="16"/>
                      <a:pt x="17" y="48"/>
                    </a:cubicBezTo>
                    <a:cubicBezTo>
                      <a:pt x="1" y="74"/>
                      <a:pt x="17" y="129"/>
                      <a:pt x="56" y="142"/>
                    </a:cubicBezTo>
                    <a:cubicBezTo>
                      <a:pt x="63" y="145"/>
                      <a:pt x="71" y="147"/>
                      <a:pt x="80" y="147"/>
                    </a:cubicBezTo>
                    <a:cubicBezTo>
                      <a:pt x="107" y="147"/>
                      <a:pt x="141" y="132"/>
                      <a:pt x="151" y="103"/>
                    </a:cubicBezTo>
                    <a:cubicBezTo>
                      <a:pt x="164" y="61"/>
                      <a:pt x="151" y="22"/>
                      <a:pt x="112" y="5"/>
                    </a:cubicBezTo>
                    <a:cubicBezTo>
                      <a:pt x="101" y="2"/>
                      <a:pt x="91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7"/>
              <p:cNvSpPr/>
              <p:nvPr/>
            </p:nvSpPr>
            <p:spPr>
              <a:xfrm>
                <a:off x="6633739" y="2751321"/>
                <a:ext cx="240225" cy="212943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82" extrusionOk="0">
                    <a:moveTo>
                      <a:pt x="494" y="1"/>
                    </a:moveTo>
                    <a:cubicBezTo>
                      <a:pt x="324" y="1"/>
                      <a:pt x="167" y="101"/>
                      <a:pt x="98" y="261"/>
                    </a:cubicBezTo>
                    <a:cubicBezTo>
                      <a:pt x="0" y="493"/>
                      <a:pt x="98" y="750"/>
                      <a:pt x="313" y="845"/>
                    </a:cubicBezTo>
                    <a:cubicBezTo>
                      <a:pt x="373" y="869"/>
                      <a:pt x="435" y="881"/>
                      <a:pt x="495" y="881"/>
                    </a:cubicBezTo>
                    <a:cubicBezTo>
                      <a:pt x="667" y="881"/>
                      <a:pt x="827" y="785"/>
                      <a:pt x="897" y="613"/>
                    </a:cubicBezTo>
                    <a:cubicBezTo>
                      <a:pt x="994" y="398"/>
                      <a:pt x="897" y="137"/>
                      <a:pt x="681" y="43"/>
                    </a:cubicBezTo>
                    <a:cubicBezTo>
                      <a:pt x="620" y="14"/>
                      <a:pt x="556" y="1"/>
                      <a:pt x="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7"/>
              <p:cNvSpPr/>
              <p:nvPr/>
            </p:nvSpPr>
            <p:spPr>
              <a:xfrm>
                <a:off x="7175254" y="2903177"/>
                <a:ext cx="278855" cy="24602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019" extrusionOk="0">
                    <a:moveTo>
                      <a:pt x="583" y="1"/>
                    </a:moveTo>
                    <a:cubicBezTo>
                      <a:pt x="387" y="1"/>
                      <a:pt x="191" y="117"/>
                      <a:pt x="108" y="311"/>
                    </a:cubicBezTo>
                    <a:cubicBezTo>
                      <a:pt x="0" y="568"/>
                      <a:pt x="108" y="868"/>
                      <a:pt x="365" y="976"/>
                    </a:cubicBezTo>
                    <a:cubicBezTo>
                      <a:pt x="434" y="1005"/>
                      <a:pt x="504" y="1018"/>
                      <a:pt x="574" y="1018"/>
                    </a:cubicBezTo>
                    <a:cubicBezTo>
                      <a:pt x="770" y="1018"/>
                      <a:pt x="955" y="908"/>
                      <a:pt x="1047" y="718"/>
                    </a:cubicBezTo>
                    <a:cubicBezTo>
                      <a:pt x="1155" y="461"/>
                      <a:pt x="1034" y="161"/>
                      <a:pt x="773" y="40"/>
                    </a:cubicBezTo>
                    <a:cubicBezTo>
                      <a:pt x="712" y="13"/>
                      <a:pt x="648" y="1"/>
                      <a:pt x="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7"/>
              <p:cNvSpPr/>
              <p:nvPr/>
            </p:nvSpPr>
            <p:spPr>
              <a:xfrm>
                <a:off x="6955558" y="3324705"/>
                <a:ext cx="213668" cy="18614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71" extrusionOk="0">
                    <a:moveTo>
                      <a:pt x="446" y="1"/>
                    </a:moveTo>
                    <a:cubicBezTo>
                      <a:pt x="299" y="1"/>
                      <a:pt x="156" y="85"/>
                      <a:pt x="95" y="237"/>
                    </a:cubicBezTo>
                    <a:cubicBezTo>
                      <a:pt x="1" y="426"/>
                      <a:pt x="95" y="645"/>
                      <a:pt x="284" y="739"/>
                    </a:cubicBezTo>
                    <a:cubicBezTo>
                      <a:pt x="337" y="760"/>
                      <a:pt x="391" y="770"/>
                      <a:pt x="443" y="770"/>
                    </a:cubicBezTo>
                    <a:cubicBezTo>
                      <a:pt x="592" y="770"/>
                      <a:pt x="726" y="686"/>
                      <a:pt x="786" y="534"/>
                    </a:cubicBezTo>
                    <a:cubicBezTo>
                      <a:pt x="884" y="345"/>
                      <a:pt x="786" y="113"/>
                      <a:pt x="597" y="32"/>
                    </a:cubicBezTo>
                    <a:cubicBezTo>
                      <a:pt x="548" y="11"/>
                      <a:pt x="497" y="1"/>
                      <a:pt x="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7"/>
              <p:cNvSpPr/>
              <p:nvPr/>
            </p:nvSpPr>
            <p:spPr>
              <a:xfrm>
                <a:off x="7093411" y="2837027"/>
                <a:ext cx="373979" cy="327382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356" extrusionOk="0">
                    <a:moveTo>
                      <a:pt x="779" y="0"/>
                    </a:moveTo>
                    <a:cubicBezTo>
                      <a:pt x="514" y="0"/>
                      <a:pt x="260" y="155"/>
                      <a:pt x="150" y="408"/>
                    </a:cubicBezTo>
                    <a:cubicBezTo>
                      <a:pt x="0" y="748"/>
                      <a:pt x="163" y="1142"/>
                      <a:pt x="502" y="1292"/>
                    </a:cubicBezTo>
                    <a:cubicBezTo>
                      <a:pt x="593" y="1335"/>
                      <a:pt x="687" y="1356"/>
                      <a:pt x="779" y="1356"/>
                    </a:cubicBezTo>
                    <a:cubicBezTo>
                      <a:pt x="1034" y="1356"/>
                      <a:pt x="1276" y="1202"/>
                      <a:pt x="1386" y="953"/>
                    </a:cubicBezTo>
                    <a:cubicBezTo>
                      <a:pt x="1549" y="614"/>
                      <a:pt x="1386" y="206"/>
                      <a:pt x="1047" y="56"/>
                    </a:cubicBezTo>
                    <a:cubicBezTo>
                      <a:pt x="960" y="18"/>
                      <a:pt x="869" y="0"/>
                      <a:pt x="7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7"/>
              <p:cNvSpPr/>
              <p:nvPr/>
            </p:nvSpPr>
            <p:spPr>
              <a:xfrm>
                <a:off x="7164873" y="2977295"/>
                <a:ext cx="184454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662" extrusionOk="0">
                    <a:moveTo>
                      <a:pt x="383" y="1"/>
                    </a:moveTo>
                    <a:cubicBezTo>
                      <a:pt x="256" y="1"/>
                      <a:pt x="133" y="77"/>
                      <a:pt x="82" y="196"/>
                    </a:cubicBezTo>
                    <a:cubicBezTo>
                      <a:pt x="1" y="372"/>
                      <a:pt x="82" y="561"/>
                      <a:pt x="245" y="630"/>
                    </a:cubicBezTo>
                    <a:cubicBezTo>
                      <a:pt x="293" y="651"/>
                      <a:pt x="342" y="662"/>
                      <a:pt x="389" y="662"/>
                    </a:cubicBezTo>
                    <a:cubicBezTo>
                      <a:pt x="517" y="662"/>
                      <a:pt x="632" y="586"/>
                      <a:pt x="682" y="467"/>
                    </a:cubicBezTo>
                    <a:cubicBezTo>
                      <a:pt x="764" y="303"/>
                      <a:pt x="682" y="98"/>
                      <a:pt x="519" y="33"/>
                    </a:cubicBezTo>
                    <a:cubicBezTo>
                      <a:pt x="476" y="11"/>
                      <a:pt x="429" y="1"/>
                      <a:pt x="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7"/>
              <p:cNvSpPr/>
              <p:nvPr/>
            </p:nvSpPr>
            <p:spPr>
              <a:xfrm>
                <a:off x="6945418" y="2942047"/>
                <a:ext cx="282717" cy="24795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27" extrusionOk="0">
                    <a:moveTo>
                      <a:pt x="584" y="0"/>
                    </a:moveTo>
                    <a:cubicBezTo>
                      <a:pt x="389" y="0"/>
                      <a:pt x="204" y="109"/>
                      <a:pt x="124" y="300"/>
                    </a:cubicBezTo>
                    <a:cubicBezTo>
                      <a:pt x="0" y="570"/>
                      <a:pt x="124" y="870"/>
                      <a:pt x="382" y="978"/>
                    </a:cubicBezTo>
                    <a:cubicBezTo>
                      <a:pt x="450" y="1011"/>
                      <a:pt x="522" y="1026"/>
                      <a:pt x="592" y="1026"/>
                    </a:cubicBezTo>
                    <a:cubicBezTo>
                      <a:pt x="786" y="1026"/>
                      <a:pt x="971" y="909"/>
                      <a:pt x="1060" y="720"/>
                    </a:cubicBezTo>
                    <a:cubicBezTo>
                      <a:pt x="1171" y="463"/>
                      <a:pt x="1060" y="150"/>
                      <a:pt x="789" y="42"/>
                    </a:cubicBezTo>
                    <a:cubicBezTo>
                      <a:pt x="722" y="14"/>
                      <a:pt x="652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7"/>
              <p:cNvSpPr/>
              <p:nvPr/>
            </p:nvSpPr>
            <p:spPr>
              <a:xfrm>
                <a:off x="6860437" y="2748907"/>
                <a:ext cx="281993" cy="24964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4" extrusionOk="0">
                    <a:moveTo>
                      <a:pt x="590" y="1"/>
                    </a:moveTo>
                    <a:cubicBezTo>
                      <a:pt x="387" y="1"/>
                      <a:pt x="191" y="117"/>
                      <a:pt x="108" y="310"/>
                    </a:cubicBezTo>
                    <a:cubicBezTo>
                      <a:pt x="0" y="571"/>
                      <a:pt x="108" y="868"/>
                      <a:pt x="365" y="992"/>
                    </a:cubicBezTo>
                    <a:cubicBezTo>
                      <a:pt x="436" y="1020"/>
                      <a:pt x="508" y="1033"/>
                      <a:pt x="578" y="1033"/>
                    </a:cubicBezTo>
                    <a:cubicBezTo>
                      <a:pt x="780" y="1033"/>
                      <a:pt x="964" y="921"/>
                      <a:pt x="1047" y="718"/>
                    </a:cubicBezTo>
                    <a:cubicBezTo>
                      <a:pt x="1167" y="460"/>
                      <a:pt x="1047" y="164"/>
                      <a:pt x="789" y="40"/>
                    </a:cubicBezTo>
                    <a:cubicBezTo>
                      <a:pt x="724" y="13"/>
                      <a:pt x="657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7"/>
              <p:cNvSpPr/>
              <p:nvPr/>
            </p:nvSpPr>
            <p:spPr>
              <a:xfrm>
                <a:off x="7043678" y="2962326"/>
                <a:ext cx="171176" cy="15065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24" extrusionOk="0">
                    <a:moveTo>
                      <a:pt x="354" y="0"/>
                    </a:moveTo>
                    <a:cubicBezTo>
                      <a:pt x="236" y="0"/>
                      <a:pt x="120" y="69"/>
                      <a:pt x="69" y="189"/>
                    </a:cubicBezTo>
                    <a:cubicBezTo>
                      <a:pt x="1" y="339"/>
                      <a:pt x="82" y="529"/>
                      <a:pt x="232" y="597"/>
                    </a:cubicBezTo>
                    <a:cubicBezTo>
                      <a:pt x="275" y="615"/>
                      <a:pt x="318" y="623"/>
                      <a:pt x="360" y="623"/>
                    </a:cubicBezTo>
                    <a:cubicBezTo>
                      <a:pt x="480" y="623"/>
                      <a:pt x="589" y="555"/>
                      <a:pt x="640" y="434"/>
                    </a:cubicBezTo>
                    <a:cubicBezTo>
                      <a:pt x="708" y="284"/>
                      <a:pt x="640" y="95"/>
                      <a:pt x="477" y="26"/>
                    </a:cubicBezTo>
                    <a:cubicBezTo>
                      <a:pt x="438" y="9"/>
                      <a:pt x="396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7"/>
              <p:cNvSpPr/>
              <p:nvPr/>
            </p:nvSpPr>
            <p:spPr>
              <a:xfrm>
                <a:off x="7105965" y="2751321"/>
                <a:ext cx="82811" cy="736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05" extrusionOk="0">
                    <a:moveTo>
                      <a:pt x="172" y="0"/>
                    </a:moveTo>
                    <a:cubicBezTo>
                      <a:pt x="116" y="0"/>
                      <a:pt x="58" y="39"/>
                      <a:pt x="30" y="98"/>
                    </a:cubicBezTo>
                    <a:cubicBezTo>
                      <a:pt x="0" y="167"/>
                      <a:pt x="43" y="261"/>
                      <a:pt x="111" y="287"/>
                    </a:cubicBezTo>
                    <a:cubicBezTo>
                      <a:pt x="134" y="299"/>
                      <a:pt x="156" y="304"/>
                      <a:pt x="178" y="304"/>
                    </a:cubicBezTo>
                    <a:cubicBezTo>
                      <a:pt x="235" y="304"/>
                      <a:pt x="285" y="268"/>
                      <a:pt x="313" y="219"/>
                    </a:cubicBezTo>
                    <a:cubicBezTo>
                      <a:pt x="343" y="137"/>
                      <a:pt x="313" y="43"/>
                      <a:pt x="232" y="17"/>
                    </a:cubicBezTo>
                    <a:cubicBezTo>
                      <a:pt x="213" y="5"/>
                      <a:pt x="193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7"/>
              <p:cNvSpPr/>
              <p:nvPr/>
            </p:nvSpPr>
            <p:spPr>
              <a:xfrm>
                <a:off x="6972216" y="2817713"/>
                <a:ext cx="163933" cy="14413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7" extrusionOk="0">
                    <a:moveTo>
                      <a:pt x="333" y="0"/>
                    </a:moveTo>
                    <a:cubicBezTo>
                      <a:pt x="218" y="0"/>
                      <a:pt x="116" y="65"/>
                      <a:pt x="65" y="175"/>
                    </a:cubicBezTo>
                    <a:cubicBezTo>
                      <a:pt x="0" y="338"/>
                      <a:pt x="65" y="515"/>
                      <a:pt x="215" y="570"/>
                    </a:cubicBezTo>
                    <a:cubicBezTo>
                      <a:pt x="255" y="588"/>
                      <a:pt x="296" y="597"/>
                      <a:pt x="337" y="597"/>
                    </a:cubicBezTo>
                    <a:cubicBezTo>
                      <a:pt x="451" y="597"/>
                      <a:pt x="559" y="530"/>
                      <a:pt x="610" y="420"/>
                    </a:cubicBezTo>
                    <a:cubicBezTo>
                      <a:pt x="678" y="270"/>
                      <a:pt x="610" y="94"/>
                      <a:pt x="460" y="25"/>
                    </a:cubicBezTo>
                    <a:cubicBezTo>
                      <a:pt x="417" y="8"/>
                      <a:pt x="374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7"/>
              <p:cNvSpPr/>
              <p:nvPr/>
            </p:nvSpPr>
            <p:spPr>
              <a:xfrm>
                <a:off x="6939141" y="2625297"/>
                <a:ext cx="236362" cy="20739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59" extrusionOk="0">
                    <a:moveTo>
                      <a:pt x="489" y="0"/>
                    </a:moveTo>
                    <a:cubicBezTo>
                      <a:pt x="323" y="0"/>
                      <a:pt x="164" y="93"/>
                      <a:pt x="95" y="252"/>
                    </a:cubicBezTo>
                    <a:cubicBezTo>
                      <a:pt x="0" y="470"/>
                      <a:pt x="95" y="728"/>
                      <a:pt x="313" y="822"/>
                    </a:cubicBezTo>
                    <a:cubicBezTo>
                      <a:pt x="367" y="847"/>
                      <a:pt x="424" y="858"/>
                      <a:pt x="480" y="858"/>
                    </a:cubicBezTo>
                    <a:cubicBezTo>
                      <a:pt x="648" y="858"/>
                      <a:pt x="813" y="756"/>
                      <a:pt x="884" y="594"/>
                    </a:cubicBezTo>
                    <a:cubicBezTo>
                      <a:pt x="978" y="389"/>
                      <a:pt x="884" y="131"/>
                      <a:pt x="665" y="37"/>
                    </a:cubicBezTo>
                    <a:cubicBezTo>
                      <a:pt x="608" y="12"/>
                      <a:pt x="548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7"/>
              <p:cNvSpPr/>
              <p:nvPr/>
            </p:nvSpPr>
            <p:spPr>
              <a:xfrm>
                <a:off x="6781732" y="2907523"/>
                <a:ext cx="147274" cy="129891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38" extrusionOk="0">
                    <a:moveTo>
                      <a:pt x="300" y="1"/>
                    </a:moveTo>
                    <a:cubicBezTo>
                      <a:pt x="199" y="1"/>
                      <a:pt x="104" y="57"/>
                      <a:pt x="55" y="159"/>
                    </a:cubicBezTo>
                    <a:cubicBezTo>
                      <a:pt x="0" y="293"/>
                      <a:pt x="55" y="456"/>
                      <a:pt x="189" y="511"/>
                    </a:cubicBezTo>
                    <a:cubicBezTo>
                      <a:pt x="226" y="529"/>
                      <a:pt x="264" y="538"/>
                      <a:pt x="302" y="538"/>
                    </a:cubicBezTo>
                    <a:cubicBezTo>
                      <a:pt x="406" y="538"/>
                      <a:pt x="504" y="474"/>
                      <a:pt x="545" y="374"/>
                    </a:cubicBezTo>
                    <a:cubicBezTo>
                      <a:pt x="610" y="240"/>
                      <a:pt x="545" y="77"/>
                      <a:pt x="408" y="22"/>
                    </a:cubicBezTo>
                    <a:cubicBezTo>
                      <a:pt x="372" y="8"/>
                      <a:pt x="336" y="1"/>
                      <a:pt x="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7"/>
              <p:cNvSpPr/>
              <p:nvPr/>
            </p:nvSpPr>
            <p:spPr>
              <a:xfrm>
                <a:off x="6807565" y="3074830"/>
                <a:ext cx="148240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7" extrusionOk="0">
                    <a:moveTo>
                      <a:pt x="304" y="0"/>
                    </a:moveTo>
                    <a:cubicBezTo>
                      <a:pt x="203" y="0"/>
                      <a:pt x="107" y="55"/>
                      <a:pt x="56" y="157"/>
                    </a:cubicBezTo>
                    <a:cubicBezTo>
                      <a:pt x="1" y="294"/>
                      <a:pt x="56" y="457"/>
                      <a:pt x="193" y="509"/>
                    </a:cubicBezTo>
                    <a:cubicBezTo>
                      <a:pt x="229" y="528"/>
                      <a:pt x="267" y="536"/>
                      <a:pt x="305" y="536"/>
                    </a:cubicBezTo>
                    <a:cubicBezTo>
                      <a:pt x="407" y="536"/>
                      <a:pt x="505" y="473"/>
                      <a:pt x="545" y="376"/>
                    </a:cubicBezTo>
                    <a:cubicBezTo>
                      <a:pt x="614" y="239"/>
                      <a:pt x="545" y="89"/>
                      <a:pt x="408" y="20"/>
                    </a:cubicBezTo>
                    <a:cubicBezTo>
                      <a:pt x="374" y="7"/>
                      <a:pt x="339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7"/>
              <p:cNvSpPr/>
              <p:nvPr/>
            </p:nvSpPr>
            <p:spPr>
              <a:xfrm>
                <a:off x="6893512" y="2887968"/>
                <a:ext cx="147274" cy="129891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38" extrusionOk="0">
                    <a:moveTo>
                      <a:pt x="311" y="0"/>
                    </a:moveTo>
                    <a:cubicBezTo>
                      <a:pt x="206" y="0"/>
                      <a:pt x="106" y="57"/>
                      <a:pt x="65" y="158"/>
                    </a:cubicBezTo>
                    <a:cubicBezTo>
                      <a:pt x="0" y="292"/>
                      <a:pt x="65" y="455"/>
                      <a:pt x="202" y="510"/>
                    </a:cubicBezTo>
                    <a:cubicBezTo>
                      <a:pt x="239" y="529"/>
                      <a:pt x="277" y="537"/>
                      <a:pt x="315" y="537"/>
                    </a:cubicBezTo>
                    <a:cubicBezTo>
                      <a:pt x="419" y="537"/>
                      <a:pt x="516" y="474"/>
                      <a:pt x="554" y="374"/>
                    </a:cubicBezTo>
                    <a:cubicBezTo>
                      <a:pt x="610" y="240"/>
                      <a:pt x="554" y="77"/>
                      <a:pt x="421" y="21"/>
                    </a:cubicBezTo>
                    <a:cubicBezTo>
                      <a:pt x="385" y="7"/>
                      <a:pt x="348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7"/>
              <p:cNvSpPr/>
              <p:nvPr/>
            </p:nvSpPr>
            <p:spPr>
              <a:xfrm>
                <a:off x="7093411" y="2756874"/>
                <a:ext cx="144135" cy="12820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1" extrusionOk="0">
                    <a:moveTo>
                      <a:pt x="300" y="0"/>
                    </a:moveTo>
                    <a:cubicBezTo>
                      <a:pt x="194" y="0"/>
                      <a:pt x="94" y="55"/>
                      <a:pt x="52" y="157"/>
                    </a:cubicBezTo>
                    <a:cubicBezTo>
                      <a:pt x="0" y="294"/>
                      <a:pt x="52" y="457"/>
                      <a:pt x="189" y="509"/>
                    </a:cubicBezTo>
                    <a:cubicBezTo>
                      <a:pt x="225" y="523"/>
                      <a:pt x="262" y="530"/>
                      <a:pt x="299" y="530"/>
                    </a:cubicBezTo>
                    <a:cubicBezTo>
                      <a:pt x="403" y="530"/>
                      <a:pt x="503" y="474"/>
                      <a:pt x="541" y="375"/>
                    </a:cubicBezTo>
                    <a:cubicBezTo>
                      <a:pt x="597" y="238"/>
                      <a:pt x="541" y="75"/>
                      <a:pt x="408" y="20"/>
                    </a:cubicBezTo>
                    <a:cubicBezTo>
                      <a:pt x="373" y="7"/>
                      <a:pt x="336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7"/>
              <p:cNvSpPr/>
              <p:nvPr/>
            </p:nvSpPr>
            <p:spPr>
              <a:xfrm>
                <a:off x="6981632" y="2713417"/>
                <a:ext cx="69533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53" extrusionOk="0">
                    <a:moveTo>
                      <a:pt x="145" y="1"/>
                    </a:moveTo>
                    <a:cubicBezTo>
                      <a:pt x="99" y="1"/>
                      <a:pt x="48" y="28"/>
                      <a:pt x="26" y="79"/>
                    </a:cubicBezTo>
                    <a:cubicBezTo>
                      <a:pt x="0" y="131"/>
                      <a:pt x="26" y="213"/>
                      <a:pt x="95" y="242"/>
                    </a:cubicBezTo>
                    <a:cubicBezTo>
                      <a:pt x="112" y="249"/>
                      <a:pt x="130" y="252"/>
                      <a:pt x="147" y="252"/>
                    </a:cubicBezTo>
                    <a:cubicBezTo>
                      <a:pt x="196" y="252"/>
                      <a:pt x="238" y="225"/>
                      <a:pt x="258" y="174"/>
                    </a:cubicBezTo>
                    <a:cubicBezTo>
                      <a:pt x="287" y="118"/>
                      <a:pt x="258" y="37"/>
                      <a:pt x="189" y="11"/>
                    </a:cubicBezTo>
                    <a:cubicBezTo>
                      <a:pt x="176" y="4"/>
                      <a:pt x="16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7"/>
              <p:cNvSpPr/>
              <p:nvPr/>
            </p:nvSpPr>
            <p:spPr>
              <a:xfrm>
                <a:off x="7279791" y="2729593"/>
                <a:ext cx="69533" cy="5770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39" extrusionOk="0">
                    <a:moveTo>
                      <a:pt x="138" y="1"/>
                    </a:moveTo>
                    <a:cubicBezTo>
                      <a:pt x="91" y="1"/>
                      <a:pt x="49" y="26"/>
                      <a:pt x="30" y="64"/>
                    </a:cubicBezTo>
                    <a:cubicBezTo>
                      <a:pt x="1" y="133"/>
                      <a:pt x="30" y="201"/>
                      <a:pt x="95" y="227"/>
                    </a:cubicBezTo>
                    <a:cubicBezTo>
                      <a:pt x="110" y="235"/>
                      <a:pt x="126" y="239"/>
                      <a:pt x="141" y="239"/>
                    </a:cubicBezTo>
                    <a:cubicBezTo>
                      <a:pt x="185" y="239"/>
                      <a:pt x="230" y="210"/>
                      <a:pt x="259" y="162"/>
                    </a:cubicBezTo>
                    <a:cubicBezTo>
                      <a:pt x="288" y="107"/>
                      <a:pt x="245" y="38"/>
                      <a:pt x="193" y="12"/>
                    </a:cubicBezTo>
                    <a:cubicBezTo>
                      <a:pt x="175" y="4"/>
                      <a:pt x="156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7"/>
              <p:cNvSpPr/>
              <p:nvPr/>
            </p:nvSpPr>
            <p:spPr>
              <a:xfrm>
                <a:off x="7204225" y="2878311"/>
                <a:ext cx="33318" cy="2945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2" extrusionOk="0">
                    <a:moveTo>
                      <a:pt x="74" y="1"/>
                    </a:moveTo>
                    <a:cubicBezTo>
                      <a:pt x="51" y="1"/>
                      <a:pt x="27" y="14"/>
                      <a:pt x="17" y="35"/>
                    </a:cubicBezTo>
                    <a:cubicBezTo>
                      <a:pt x="1" y="74"/>
                      <a:pt x="17" y="101"/>
                      <a:pt x="43" y="117"/>
                    </a:cubicBezTo>
                    <a:cubicBezTo>
                      <a:pt x="54" y="120"/>
                      <a:pt x="63" y="122"/>
                      <a:pt x="72" y="122"/>
                    </a:cubicBezTo>
                    <a:cubicBezTo>
                      <a:pt x="97" y="122"/>
                      <a:pt x="115" y="109"/>
                      <a:pt x="125" y="87"/>
                    </a:cubicBezTo>
                    <a:cubicBezTo>
                      <a:pt x="138" y="61"/>
                      <a:pt x="125" y="19"/>
                      <a:pt x="99" y="6"/>
                    </a:cubicBezTo>
                    <a:cubicBezTo>
                      <a:pt x="91" y="3"/>
                      <a:pt x="83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7"/>
              <p:cNvSpPr/>
              <p:nvPr/>
            </p:nvSpPr>
            <p:spPr>
              <a:xfrm>
                <a:off x="7093411" y="2578944"/>
                <a:ext cx="59151" cy="5094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11" extrusionOk="0">
                    <a:moveTo>
                      <a:pt x="120" y="0"/>
                    </a:moveTo>
                    <a:cubicBezTo>
                      <a:pt x="80" y="0"/>
                      <a:pt x="45" y="25"/>
                      <a:pt x="26" y="66"/>
                    </a:cubicBezTo>
                    <a:cubicBezTo>
                      <a:pt x="0" y="118"/>
                      <a:pt x="26" y="173"/>
                      <a:pt x="82" y="199"/>
                    </a:cubicBezTo>
                    <a:cubicBezTo>
                      <a:pt x="96" y="207"/>
                      <a:pt x="111" y="211"/>
                      <a:pt x="127" y="211"/>
                    </a:cubicBezTo>
                    <a:cubicBezTo>
                      <a:pt x="167" y="211"/>
                      <a:pt x="206" y="185"/>
                      <a:pt x="215" y="147"/>
                    </a:cubicBezTo>
                    <a:cubicBezTo>
                      <a:pt x="245" y="92"/>
                      <a:pt x="215" y="23"/>
                      <a:pt x="163" y="10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7322281" y="3539814"/>
                <a:ext cx="56254" cy="4659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93" extrusionOk="0">
                    <a:moveTo>
                      <a:pt x="120" y="1"/>
                    </a:moveTo>
                    <a:cubicBezTo>
                      <a:pt x="83" y="1"/>
                      <a:pt x="49" y="22"/>
                      <a:pt x="30" y="50"/>
                    </a:cubicBezTo>
                    <a:cubicBezTo>
                      <a:pt x="1" y="106"/>
                      <a:pt x="30" y="161"/>
                      <a:pt x="83" y="187"/>
                    </a:cubicBezTo>
                    <a:cubicBezTo>
                      <a:pt x="92" y="190"/>
                      <a:pt x="104" y="192"/>
                      <a:pt x="115" y="192"/>
                    </a:cubicBezTo>
                    <a:cubicBezTo>
                      <a:pt x="154" y="192"/>
                      <a:pt x="196" y="174"/>
                      <a:pt x="206" y="132"/>
                    </a:cubicBezTo>
                    <a:cubicBezTo>
                      <a:pt x="232" y="80"/>
                      <a:pt x="206" y="24"/>
                      <a:pt x="164" y="11"/>
                    </a:cubicBezTo>
                    <a:cubicBezTo>
                      <a:pt x="149" y="4"/>
                      <a:pt x="135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7191671" y="3170434"/>
                <a:ext cx="5625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1" extrusionOk="0">
                    <a:moveTo>
                      <a:pt x="118" y="1"/>
                    </a:moveTo>
                    <a:cubicBezTo>
                      <a:pt x="79" y="1"/>
                      <a:pt x="37" y="19"/>
                      <a:pt x="27" y="61"/>
                    </a:cubicBezTo>
                    <a:cubicBezTo>
                      <a:pt x="1" y="113"/>
                      <a:pt x="27" y="169"/>
                      <a:pt x="69" y="195"/>
                    </a:cubicBezTo>
                    <a:cubicBezTo>
                      <a:pt x="82" y="199"/>
                      <a:pt x="95" y="201"/>
                      <a:pt x="108" y="201"/>
                    </a:cubicBezTo>
                    <a:cubicBezTo>
                      <a:pt x="147" y="201"/>
                      <a:pt x="183" y="182"/>
                      <a:pt x="203" y="143"/>
                    </a:cubicBezTo>
                    <a:cubicBezTo>
                      <a:pt x="232" y="87"/>
                      <a:pt x="203" y="32"/>
                      <a:pt x="151" y="6"/>
                    </a:cubicBezTo>
                    <a:cubicBezTo>
                      <a:pt x="141" y="3"/>
                      <a:pt x="130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7332663" y="3152569"/>
                <a:ext cx="56012" cy="48287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00" extrusionOk="0">
                    <a:moveTo>
                      <a:pt x="113" y="1"/>
                    </a:moveTo>
                    <a:cubicBezTo>
                      <a:pt x="76" y="1"/>
                      <a:pt x="36" y="26"/>
                      <a:pt x="26" y="67"/>
                    </a:cubicBezTo>
                    <a:cubicBezTo>
                      <a:pt x="0" y="106"/>
                      <a:pt x="26" y="174"/>
                      <a:pt x="69" y="187"/>
                    </a:cubicBezTo>
                    <a:cubicBezTo>
                      <a:pt x="84" y="196"/>
                      <a:pt x="99" y="199"/>
                      <a:pt x="113" y="199"/>
                    </a:cubicBezTo>
                    <a:cubicBezTo>
                      <a:pt x="150" y="199"/>
                      <a:pt x="184" y="176"/>
                      <a:pt x="203" y="148"/>
                    </a:cubicBezTo>
                    <a:cubicBezTo>
                      <a:pt x="232" y="93"/>
                      <a:pt x="203" y="40"/>
                      <a:pt x="150" y="11"/>
                    </a:cubicBezTo>
                    <a:cubicBezTo>
                      <a:pt x="139" y="4"/>
                      <a:pt x="12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6791148" y="2647991"/>
                <a:ext cx="216565" cy="19193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95" extrusionOk="0">
                    <a:moveTo>
                      <a:pt x="448" y="0"/>
                    </a:moveTo>
                    <a:cubicBezTo>
                      <a:pt x="296" y="0"/>
                      <a:pt x="154" y="91"/>
                      <a:pt x="82" y="239"/>
                    </a:cubicBezTo>
                    <a:cubicBezTo>
                      <a:pt x="0" y="445"/>
                      <a:pt x="82" y="676"/>
                      <a:pt x="287" y="758"/>
                    </a:cubicBezTo>
                    <a:cubicBezTo>
                      <a:pt x="341" y="783"/>
                      <a:pt x="396" y="795"/>
                      <a:pt x="451" y="795"/>
                    </a:cubicBezTo>
                    <a:cubicBezTo>
                      <a:pt x="602" y="795"/>
                      <a:pt x="746" y="703"/>
                      <a:pt x="815" y="552"/>
                    </a:cubicBezTo>
                    <a:cubicBezTo>
                      <a:pt x="897" y="363"/>
                      <a:pt x="802" y="119"/>
                      <a:pt x="613" y="37"/>
                    </a:cubicBezTo>
                    <a:cubicBezTo>
                      <a:pt x="559" y="12"/>
                      <a:pt x="503" y="0"/>
                      <a:pt x="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7"/>
              <p:cNvSpPr/>
              <p:nvPr/>
            </p:nvSpPr>
            <p:spPr>
              <a:xfrm>
                <a:off x="6735861" y="2597292"/>
                <a:ext cx="94883" cy="8136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7" extrusionOk="0">
                    <a:moveTo>
                      <a:pt x="197" y="0"/>
                    </a:moveTo>
                    <a:cubicBezTo>
                      <a:pt x="130" y="0"/>
                      <a:pt x="71" y="37"/>
                      <a:pt x="40" y="97"/>
                    </a:cubicBezTo>
                    <a:cubicBezTo>
                      <a:pt x="1" y="179"/>
                      <a:pt x="40" y="286"/>
                      <a:pt x="135" y="329"/>
                    </a:cubicBezTo>
                    <a:cubicBezTo>
                      <a:pt x="151" y="334"/>
                      <a:pt x="169" y="337"/>
                      <a:pt x="186" y="337"/>
                    </a:cubicBezTo>
                    <a:cubicBezTo>
                      <a:pt x="253" y="337"/>
                      <a:pt x="319" y="299"/>
                      <a:pt x="353" y="234"/>
                    </a:cubicBezTo>
                    <a:cubicBezTo>
                      <a:pt x="392" y="153"/>
                      <a:pt x="353" y="42"/>
                      <a:pt x="272" y="16"/>
                    </a:cubicBezTo>
                    <a:cubicBezTo>
                      <a:pt x="246" y="5"/>
                      <a:pt x="221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7"/>
              <p:cNvSpPr/>
              <p:nvPr/>
            </p:nvSpPr>
            <p:spPr>
              <a:xfrm>
                <a:off x="6922483" y="2603569"/>
                <a:ext cx="95607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9" y="1"/>
                    </a:moveTo>
                    <a:cubicBezTo>
                      <a:pt x="132" y="1"/>
                      <a:pt x="72" y="41"/>
                      <a:pt x="43" y="114"/>
                    </a:cubicBezTo>
                    <a:cubicBezTo>
                      <a:pt x="1" y="195"/>
                      <a:pt x="43" y="290"/>
                      <a:pt x="138" y="329"/>
                    </a:cubicBezTo>
                    <a:cubicBezTo>
                      <a:pt x="160" y="340"/>
                      <a:pt x="182" y="346"/>
                      <a:pt x="205" y="346"/>
                    </a:cubicBezTo>
                    <a:cubicBezTo>
                      <a:pt x="266" y="346"/>
                      <a:pt x="324" y="307"/>
                      <a:pt x="353" y="247"/>
                    </a:cubicBezTo>
                    <a:cubicBezTo>
                      <a:pt x="395" y="153"/>
                      <a:pt x="353" y="58"/>
                      <a:pt x="271" y="16"/>
                    </a:cubicBezTo>
                    <a:cubicBezTo>
                      <a:pt x="247" y="6"/>
                      <a:pt x="222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7220883" y="2539592"/>
                <a:ext cx="95366" cy="8184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9" extrusionOk="0">
                    <a:moveTo>
                      <a:pt x="198" y="1"/>
                    </a:moveTo>
                    <a:cubicBezTo>
                      <a:pt x="134" y="1"/>
                      <a:pt x="72" y="33"/>
                      <a:pt x="43" y="105"/>
                    </a:cubicBezTo>
                    <a:cubicBezTo>
                      <a:pt x="0" y="186"/>
                      <a:pt x="43" y="281"/>
                      <a:pt x="124" y="323"/>
                    </a:cubicBezTo>
                    <a:cubicBezTo>
                      <a:pt x="149" y="334"/>
                      <a:pt x="175" y="338"/>
                      <a:pt x="199" y="338"/>
                    </a:cubicBezTo>
                    <a:cubicBezTo>
                      <a:pt x="265" y="338"/>
                      <a:pt x="325" y="302"/>
                      <a:pt x="356" y="242"/>
                    </a:cubicBezTo>
                    <a:cubicBezTo>
                      <a:pt x="395" y="160"/>
                      <a:pt x="356" y="53"/>
                      <a:pt x="258" y="10"/>
                    </a:cubicBezTo>
                    <a:cubicBezTo>
                      <a:pt x="238" y="4"/>
                      <a:pt x="21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7"/>
              <p:cNvSpPr/>
              <p:nvPr/>
            </p:nvSpPr>
            <p:spPr>
              <a:xfrm>
                <a:off x="6972216" y="3235136"/>
                <a:ext cx="94642" cy="8160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38" extrusionOk="0">
                    <a:moveTo>
                      <a:pt x="215" y="1"/>
                    </a:moveTo>
                    <a:cubicBezTo>
                      <a:pt x="141" y="1"/>
                      <a:pt x="73" y="41"/>
                      <a:pt x="39" y="106"/>
                    </a:cubicBezTo>
                    <a:cubicBezTo>
                      <a:pt x="0" y="188"/>
                      <a:pt x="39" y="282"/>
                      <a:pt x="134" y="321"/>
                    </a:cubicBezTo>
                    <a:cubicBezTo>
                      <a:pt x="156" y="333"/>
                      <a:pt x="179" y="338"/>
                      <a:pt x="201" y="338"/>
                    </a:cubicBezTo>
                    <a:cubicBezTo>
                      <a:pt x="262" y="338"/>
                      <a:pt x="321" y="299"/>
                      <a:pt x="352" y="240"/>
                    </a:cubicBezTo>
                    <a:cubicBezTo>
                      <a:pt x="391" y="158"/>
                      <a:pt x="352" y="51"/>
                      <a:pt x="271" y="8"/>
                    </a:cubicBezTo>
                    <a:cubicBezTo>
                      <a:pt x="252" y="3"/>
                      <a:pt x="233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7145317" y="2656200"/>
                <a:ext cx="92227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2" extrusionOk="0">
                    <a:moveTo>
                      <a:pt x="194" y="1"/>
                    </a:moveTo>
                    <a:cubicBezTo>
                      <a:pt x="132" y="1"/>
                      <a:pt x="71" y="38"/>
                      <a:pt x="43" y="98"/>
                    </a:cubicBezTo>
                    <a:cubicBezTo>
                      <a:pt x="0" y="179"/>
                      <a:pt x="43" y="287"/>
                      <a:pt x="124" y="316"/>
                    </a:cubicBezTo>
                    <a:cubicBezTo>
                      <a:pt x="149" y="327"/>
                      <a:pt x="175" y="332"/>
                      <a:pt x="199" y="332"/>
                    </a:cubicBezTo>
                    <a:cubicBezTo>
                      <a:pt x="265" y="332"/>
                      <a:pt x="325" y="295"/>
                      <a:pt x="356" y="235"/>
                    </a:cubicBezTo>
                    <a:cubicBezTo>
                      <a:pt x="382" y="153"/>
                      <a:pt x="356" y="42"/>
                      <a:pt x="261" y="16"/>
                    </a:cubicBezTo>
                    <a:cubicBezTo>
                      <a:pt x="240" y="6"/>
                      <a:pt x="217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7345941" y="3226928"/>
                <a:ext cx="94883" cy="8329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5" extrusionOk="0">
                    <a:moveTo>
                      <a:pt x="197" y="1"/>
                    </a:moveTo>
                    <a:cubicBezTo>
                      <a:pt x="130" y="1"/>
                      <a:pt x="71" y="38"/>
                      <a:pt x="40" y="98"/>
                    </a:cubicBezTo>
                    <a:cubicBezTo>
                      <a:pt x="1" y="192"/>
                      <a:pt x="40" y="287"/>
                      <a:pt x="134" y="329"/>
                    </a:cubicBezTo>
                    <a:cubicBezTo>
                      <a:pt x="156" y="339"/>
                      <a:pt x="178" y="344"/>
                      <a:pt x="200" y="344"/>
                    </a:cubicBezTo>
                    <a:cubicBezTo>
                      <a:pt x="262" y="344"/>
                      <a:pt x="322" y="305"/>
                      <a:pt x="353" y="235"/>
                    </a:cubicBezTo>
                    <a:cubicBezTo>
                      <a:pt x="392" y="153"/>
                      <a:pt x="353" y="59"/>
                      <a:pt x="271" y="16"/>
                    </a:cubicBezTo>
                    <a:cubicBezTo>
                      <a:pt x="246" y="6"/>
                      <a:pt x="221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7224022" y="3236826"/>
                <a:ext cx="92227" cy="813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7" extrusionOk="0">
                    <a:moveTo>
                      <a:pt x="191" y="1"/>
                    </a:moveTo>
                    <a:cubicBezTo>
                      <a:pt x="126" y="1"/>
                      <a:pt x="62" y="40"/>
                      <a:pt x="43" y="99"/>
                    </a:cubicBezTo>
                    <a:cubicBezTo>
                      <a:pt x="0" y="181"/>
                      <a:pt x="43" y="288"/>
                      <a:pt x="124" y="327"/>
                    </a:cubicBezTo>
                    <a:cubicBezTo>
                      <a:pt x="142" y="334"/>
                      <a:pt x="161" y="337"/>
                      <a:pt x="180" y="337"/>
                    </a:cubicBezTo>
                    <a:cubicBezTo>
                      <a:pt x="249" y="337"/>
                      <a:pt x="323" y="297"/>
                      <a:pt x="356" y="233"/>
                    </a:cubicBezTo>
                    <a:cubicBezTo>
                      <a:pt x="382" y="151"/>
                      <a:pt x="343" y="44"/>
                      <a:pt x="261" y="18"/>
                    </a:cubicBezTo>
                    <a:cubicBezTo>
                      <a:pt x="239" y="6"/>
                      <a:pt x="215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6791148" y="2783913"/>
                <a:ext cx="190732" cy="165864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87" extrusionOk="0">
                    <a:moveTo>
                      <a:pt x="388" y="0"/>
                    </a:moveTo>
                    <a:cubicBezTo>
                      <a:pt x="255" y="0"/>
                      <a:pt x="129" y="78"/>
                      <a:pt x="69" y="208"/>
                    </a:cubicBezTo>
                    <a:cubicBezTo>
                      <a:pt x="0" y="384"/>
                      <a:pt x="82" y="589"/>
                      <a:pt x="245" y="655"/>
                    </a:cubicBezTo>
                    <a:cubicBezTo>
                      <a:pt x="292" y="676"/>
                      <a:pt x="342" y="686"/>
                      <a:pt x="391" y="686"/>
                    </a:cubicBezTo>
                    <a:cubicBezTo>
                      <a:pt x="528" y="686"/>
                      <a:pt x="657" y="608"/>
                      <a:pt x="708" y="478"/>
                    </a:cubicBezTo>
                    <a:cubicBezTo>
                      <a:pt x="789" y="302"/>
                      <a:pt x="708" y="100"/>
                      <a:pt x="532" y="32"/>
                    </a:cubicBezTo>
                    <a:cubicBezTo>
                      <a:pt x="485" y="10"/>
                      <a:pt x="436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7054059" y="2843304"/>
                <a:ext cx="78948" cy="111059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60" extrusionOk="0">
                    <a:moveTo>
                      <a:pt x="271" y="1"/>
                    </a:moveTo>
                    <a:cubicBezTo>
                      <a:pt x="0" y="151"/>
                      <a:pt x="39" y="396"/>
                      <a:pt x="39" y="396"/>
                    </a:cubicBezTo>
                    <a:cubicBezTo>
                      <a:pt x="46" y="436"/>
                      <a:pt x="80" y="460"/>
                      <a:pt x="113" y="460"/>
                    </a:cubicBezTo>
                    <a:cubicBezTo>
                      <a:pt x="145" y="460"/>
                      <a:pt x="176" y="436"/>
                      <a:pt x="176" y="382"/>
                    </a:cubicBezTo>
                    <a:cubicBezTo>
                      <a:pt x="189" y="275"/>
                      <a:pt x="284" y="138"/>
                      <a:pt x="326" y="56"/>
                    </a:cubicBezTo>
                    <a:lnTo>
                      <a:pt x="326" y="56"/>
                    </a:lnTo>
                    <a:cubicBezTo>
                      <a:pt x="232" y="112"/>
                      <a:pt x="163" y="262"/>
                      <a:pt x="150" y="314"/>
                    </a:cubicBezTo>
                    <a:cubicBezTo>
                      <a:pt x="142" y="335"/>
                      <a:pt x="122" y="352"/>
                      <a:pt x="105" y="352"/>
                    </a:cubicBezTo>
                    <a:cubicBezTo>
                      <a:pt x="88" y="352"/>
                      <a:pt x="75" y="335"/>
                      <a:pt x="82" y="288"/>
                    </a:cubicBezTo>
                    <a:cubicBezTo>
                      <a:pt x="95" y="164"/>
                      <a:pt x="189" y="69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7011568" y="3620692"/>
                <a:ext cx="78948" cy="6977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89" extrusionOk="0">
                    <a:moveTo>
                      <a:pt x="164" y="0"/>
                    </a:moveTo>
                    <a:cubicBezTo>
                      <a:pt x="92" y="0"/>
                      <a:pt x="25" y="50"/>
                      <a:pt x="13" y="123"/>
                    </a:cubicBezTo>
                    <a:cubicBezTo>
                      <a:pt x="0" y="205"/>
                      <a:pt x="52" y="273"/>
                      <a:pt x="134" y="286"/>
                    </a:cubicBezTo>
                    <a:cubicBezTo>
                      <a:pt x="143" y="288"/>
                      <a:pt x="153" y="289"/>
                      <a:pt x="163" y="289"/>
                    </a:cubicBezTo>
                    <a:cubicBezTo>
                      <a:pt x="234" y="289"/>
                      <a:pt x="298" y="237"/>
                      <a:pt x="310" y="165"/>
                    </a:cubicBezTo>
                    <a:cubicBezTo>
                      <a:pt x="326" y="84"/>
                      <a:pt x="271" y="15"/>
                      <a:pt x="189" y="2"/>
                    </a:cubicBezTo>
                    <a:cubicBezTo>
                      <a:pt x="181" y="1"/>
                      <a:pt x="17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6542239" y="3181299"/>
                <a:ext cx="75810" cy="6977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89" extrusionOk="0">
                    <a:moveTo>
                      <a:pt x="148" y="0"/>
                    </a:moveTo>
                    <a:cubicBezTo>
                      <a:pt x="77" y="0"/>
                      <a:pt x="12" y="52"/>
                      <a:pt x="1" y="124"/>
                    </a:cubicBezTo>
                    <a:cubicBezTo>
                      <a:pt x="1" y="205"/>
                      <a:pt x="53" y="274"/>
                      <a:pt x="121" y="287"/>
                    </a:cubicBezTo>
                    <a:cubicBezTo>
                      <a:pt x="130" y="288"/>
                      <a:pt x="138" y="289"/>
                      <a:pt x="147" y="289"/>
                    </a:cubicBezTo>
                    <a:cubicBezTo>
                      <a:pt x="219" y="289"/>
                      <a:pt x="286" y="239"/>
                      <a:pt x="298" y="166"/>
                    </a:cubicBezTo>
                    <a:cubicBezTo>
                      <a:pt x="314" y="85"/>
                      <a:pt x="258" y="16"/>
                      <a:pt x="177" y="3"/>
                    </a:cubicBezTo>
                    <a:cubicBezTo>
                      <a:pt x="167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6699648" y="2961119"/>
                <a:ext cx="75810" cy="7363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05" extrusionOk="0">
                    <a:moveTo>
                      <a:pt x="157" y="0"/>
                    </a:moveTo>
                    <a:cubicBezTo>
                      <a:pt x="82" y="0"/>
                      <a:pt x="13" y="63"/>
                      <a:pt x="1" y="126"/>
                    </a:cubicBezTo>
                    <a:cubicBezTo>
                      <a:pt x="1" y="207"/>
                      <a:pt x="53" y="289"/>
                      <a:pt x="135" y="302"/>
                    </a:cubicBezTo>
                    <a:cubicBezTo>
                      <a:pt x="142" y="303"/>
                      <a:pt x="149" y="304"/>
                      <a:pt x="156" y="304"/>
                    </a:cubicBezTo>
                    <a:cubicBezTo>
                      <a:pt x="219" y="304"/>
                      <a:pt x="286" y="255"/>
                      <a:pt x="298" y="181"/>
                    </a:cubicBezTo>
                    <a:cubicBezTo>
                      <a:pt x="314" y="100"/>
                      <a:pt x="258" y="18"/>
                      <a:pt x="177" y="2"/>
                    </a:cubicBezTo>
                    <a:cubicBezTo>
                      <a:pt x="170" y="1"/>
                      <a:pt x="163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7109828" y="3706156"/>
                <a:ext cx="39595" cy="3645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95" y="1"/>
                    </a:moveTo>
                    <a:cubicBezTo>
                      <a:pt x="53" y="1"/>
                      <a:pt x="14" y="30"/>
                      <a:pt x="1" y="69"/>
                    </a:cubicBezTo>
                    <a:cubicBezTo>
                      <a:pt x="1" y="111"/>
                      <a:pt x="27" y="137"/>
                      <a:pt x="66" y="150"/>
                    </a:cubicBezTo>
                    <a:cubicBezTo>
                      <a:pt x="108" y="150"/>
                      <a:pt x="147" y="124"/>
                      <a:pt x="147" y="82"/>
                    </a:cubicBezTo>
                    <a:cubicBezTo>
                      <a:pt x="164" y="43"/>
                      <a:pt x="134" y="14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6542239" y="2957498"/>
                <a:ext cx="36456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4" extrusionOk="0">
                    <a:moveTo>
                      <a:pt x="61" y="1"/>
                    </a:moveTo>
                    <a:cubicBezTo>
                      <a:pt x="31" y="1"/>
                      <a:pt x="12" y="25"/>
                      <a:pt x="1" y="59"/>
                    </a:cubicBezTo>
                    <a:cubicBezTo>
                      <a:pt x="1" y="99"/>
                      <a:pt x="27" y="141"/>
                      <a:pt x="69" y="154"/>
                    </a:cubicBezTo>
                    <a:cubicBezTo>
                      <a:pt x="108" y="154"/>
                      <a:pt x="151" y="128"/>
                      <a:pt x="151" y="86"/>
                    </a:cubicBezTo>
                    <a:cubicBezTo>
                      <a:pt x="151" y="46"/>
                      <a:pt x="121" y="4"/>
                      <a:pt x="82" y="4"/>
                    </a:cubicBezTo>
                    <a:cubicBezTo>
                      <a:pt x="75" y="2"/>
                      <a:pt x="68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6775214" y="3450246"/>
                <a:ext cx="39595" cy="3645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95" y="1"/>
                    </a:moveTo>
                    <a:cubicBezTo>
                      <a:pt x="53" y="1"/>
                      <a:pt x="14" y="30"/>
                      <a:pt x="14" y="69"/>
                    </a:cubicBezTo>
                    <a:cubicBezTo>
                      <a:pt x="1" y="112"/>
                      <a:pt x="27" y="138"/>
                      <a:pt x="66" y="151"/>
                    </a:cubicBezTo>
                    <a:cubicBezTo>
                      <a:pt x="109" y="151"/>
                      <a:pt x="148" y="125"/>
                      <a:pt x="164" y="82"/>
                    </a:cubicBezTo>
                    <a:cubicBezTo>
                      <a:pt x="164" y="43"/>
                      <a:pt x="135" y="1"/>
                      <a:pt x="95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7139040" y="2981157"/>
                <a:ext cx="39595" cy="3645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95" y="1"/>
                    </a:moveTo>
                    <a:cubicBezTo>
                      <a:pt x="56" y="1"/>
                      <a:pt x="13" y="30"/>
                      <a:pt x="13" y="69"/>
                    </a:cubicBezTo>
                    <a:cubicBezTo>
                      <a:pt x="0" y="111"/>
                      <a:pt x="26" y="151"/>
                      <a:pt x="69" y="151"/>
                    </a:cubicBezTo>
                    <a:cubicBezTo>
                      <a:pt x="108" y="151"/>
                      <a:pt x="150" y="124"/>
                      <a:pt x="163" y="82"/>
                    </a:cubicBezTo>
                    <a:cubicBezTo>
                      <a:pt x="163" y="43"/>
                      <a:pt x="137" y="17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6932864" y="3747198"/>
                <a:ext cx="225981" cy="21342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84" extrusionOk="0">
                    <a:moveTo>
                      <a:pt x="469" y="1"/>
                    </a:moveTo>
                    <a:cubicBezTo>
                      <a:pt x="253" y="1"/>
                      <a:pt x="63" y="155"/>
                      <a:pt x="39" y="375"/>
                    </a:cubicBezTo>
                    <a:cubicBezTo>
                      <a:pt x="0" y="620"/>
                      <a:pt x="163" y="838"/>
                      <a:pt x="408" y="877"/>
                    </a:cubicBezTo>
                    <a:cubicBezTo>
                      <a:pt x="432" y="882"/>
                      <a:pt x="456" y="884"/>
                      <a:pt x="480" y="884"/>
                    </a:cubicBezTo>
                    <a:cubicBezTo>
                      <a:pt x="683" y="884"/>
                      <a:pt x="872" y="730"/>
                      <a:pt x="910" y="512"/>
                    </a:cubicBezTo>
                    <a:cubicBezTo>
                      <a:pt x="936" y="267"/>
                      <a:pt x="773" y="49"/>
                      <a:pt x="541" y="7"/>
                    </a:cubicBezTo>
                    <a:cubicBezTo>
                      <a:pt x="517" y="3"/>
                      <a:pt x="493" y="1"/>
                      <a:pt x="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7624786" y="3169952"/>
                <a:ext cx="144135" cy="128442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2" extrusionOk="0">
                    <a:moveTo>
                      <a:pt x="299" y="1"/>
                    </a:moveTo>
                    <a:cubicBezTo>
                      <a:pt x="194" y="1"/>
                      <a:pt x="93" y="56"/>
                      <a:pt x="52" y="158"/>
                    </a:cubicBezTo>
                    <a:cubicBezTo>
                      <a:pt x="0" y="295"/>
                      <a:pt x="52" y="441"/>
                      <a:pt x="189" y="510"/>
                    </a:cubicBezTo>
                    <a:cubicBezTo>
                      <a:pt x="225" y="524"/>
                      <a:pt x="262" y="531"/>
                      <a:pt x="299" y="531"/>
                    </a:cubicBezTo>
                    <a:cubicBezTo>
                      <a:pt x="403" y="531"/>
                      <a:pt x="503" y="475"/>
                      <a:pt x="541" y="376"/>
                    </a:cubicBezTo>
                    <a:cubicBezTo>
                      <a:pt x="597" y="239"/>
                      <a:pt x="541" y="76"/>
                      <a:pt x="408" y="21"/>
                    </a:cubicBezTo>
                    <a:cubicBezTo>
                      <a:pt x="373" y="7"/>
                      <a:pt x="336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7549220" y="3085212"/>
                <a:ext cx="144135" cy="129408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6" extrusionOk="0">
                    <a:moveTo>
                      <a:pt x="308" y="0"/>
                    </a:moveTo>
                    <a:cubicBezTo>
                      <a:pt x="200" y="0"/>
                      <a:pt x="95" y="65"/>
                      <a:pt x="55" y="170"/>
                    </a:cubicBezTo>
                    <a:cubicBezTo>
                      <a:pt x="0" y="290"/>
                      <a:pt x="55" y="453"/>
                      <a:pt x="189" y="509"/>
                    </a:cubicBezTo>
                    <a:cubicBezTo>
                      <a:pt x="226" y="527"/>
                      <a:pt x="263" y="535"/>
                      <a:pt x="300" y="535"/>
                    </a:cubicBezTo>
                    <a:cubicBezTo>
                      <a:pt x="401" y="535"/>
                      <a:pt x="494" y="472"/>
                      <a:pt x="545" y="372"/>
                    </a:cubicBezTo>
                    <a:cubicBezTo>
                      <a:pt x="597" y="238"/>
                      <a:pt x="545" y="88"/>
                      <a:pt x="408" y="20"/>
                    </a:cubicBezTo>
                    <a:cubicBezTo>
                      <a:pt x="375" y="6"/>
                      <a:pt x="341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6869852" y="2497342"/>
                <a:ext cx="128442" cy="11226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265" y="1"/>
                    </a:moveTo>
                    <a:cubicBezTo>
                      <a:pt x="180" y="1"/>
                      <a:pt x="96" y="55"/>
                      <a:pt x="56" y="146"/>
                    </a:cubicBezTo>
                    <a:cubicBezTo>
                      <a:pt x="0" y="254"/>
                      <a:pt x="56" y="391"/>
                      <a:pt x="180" y="443"/>
                    </a:cubicBezTo>
                    <a:cubicBezTo>
                      <a:pt x="208" y="457"/>
                      <a:pt x="238" y="464"/>
                      <a:pt x="269" y="464"/>
                    </a:cubicBezTo>
                    <a:cubicBezTo>
                      <a:pt x="354" y="464"/>
                      <a:pt x="438" y="411"/>
                      <a:pt x="476" y="322"/>
                    </a:cubicBezTo>
                    <a:cubicBezTo>
                      <a:pt x="532" y="211"/>
                      <a:pt x="476" y="78"/>
                      <a:pt x="356" y="22"/>
                    </a:cubicBezTo>
                    <a:cubicBezTo>
                      <a:pt x="326" y="8"/>
                      <a:pt x="296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6112504" y="2744803"/>
                <a:ext cx="82087" cy="7025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1" extrusionOk="0">
                    <a:moveTo>
                      <a:pt x="171" y="1"/>
                    </a:moveTo>
                    <a:cubicBezTo>
                      <a:pt x="116" y="1"/>
                      <a:pt x="61" y="36"/>
                      <a:pt x="40" y="83"/>
                    </a:cubicBezTo>
                    <a:cubicBezTo>
                      <a:pt x="1" y="164"/>
                      <a:pt x="40" y="246"/>
                      <a:pt x="108" y="275"/>
                    </a:cubicBezTo>
                    <a:cubicBezTo>
                      <a:pt x="130" y="286"/>
                      <a:pt x="153" y="291"/>
                      <a:pt x="174" y="291"/>
                    </a:cubicBezTo>
                    <a:cubicBezTo>
                      <a:pt x="231" y="291"/>
                      <a:pt x="283" y="257"/>
                      <a:pt x="314" y="207"/>
                    </a:cubicBezTo>
                    <a:cubicBezTo>
                      <a:pt x="340" y="125"/>
                      <a:pt x="301" y="44"/>
                      <a:pt x="232" y="18"/>
                    </a:cubicBezTo>
                    <a:cubicBezTo>
                      <a:pt x="213" y="6"/>
                      <a:pt x="192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6837501" y="3057448"/>
                <a:ext cx="82087" cy="7267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1" extrusionOk="0">
                    <a:moveTo>
                      <a:pt x="178" y="1"/>
                    </a:moveTo>
                    <a:cubicBezTo>
                      <a:pt x="121" y="1"/>
                      <a:pt x="62" y="31"/>
                      <a:pt x="40" y="92"/>
                    </a:cubicBezTo>
                    <a:cubicBezTo>
                      <a:pt x="1" y="161"/>
                      <a:pt x="40" y="255"/>
                      <a:pt x="108" y="285"/>
                    </a:cubicBezTo>
                    <a:cubicBezTo>
                      <a:pt x="130" y="295"/>
                      <a:pt x="153" y="300"/>
                      <a:pt x="174" y="300"/>
                    </a:cubicBezTo>
                    <a:cubicBezTo>
                      <a:pt x="231" y="300"/>
                      <a:pt x="283" y="266"/>
                      <a:pt x="314" y="216"/>
                    </a:cubicBezTo>
                    <a:cubicBezTo>
                      <a:pt x="340" y="135"/>
                      <a:pt x="297" y="53"/>
                      <a:pt x="232" y="11"/>
                    </a:cubicBezTo>
                    <a:cubicBezTo>
                      <a:pt x="215" y="4"/>
                      <a:pt x="196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6433598" y="2749390"/>
                <a:ext cx="82087" cy="7074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3" extrusionOk="0">
                    <a:moveTo>
                      <a:pt x="171" y="1"/>
                    </a:moveTo>
                    <a:cubicBezTo>
                      <a:pt x="113" y="1"/>
                      <a:pt x="63" y="32"/>
                      <a:pt x="43" y="93"/>
                    </a:cubicBezTo>
                    <a:cubicBezTo>
                      <a:pt x="1" y="162"/>
                      <a:pt x="43" y="256"/>
                      <a:pt x="112" y="282"/>
                    </a:cubicBezTo>
                    <a:cubicBezTo>
                      <a:pt x="132" y="289"/>
                      <a:pt x="152" y="292"/>
                      <a:pt x="172" y="292"/>
                    </a:cubicBezTo>
                    <a:cubicBezTo>
                      <a:pt x="230" y="292"/>
                      <a:pt x="281" y="262"/>
                      <a:pt x="301" y="201"/>
                    </a:cubicBezTo>
                    <a:cubicBezTo>
                      <a:pt x="340" y="132"/>
                      <a:pt x="301" y="51"/>
                      <a:pt x="232" y="12"/>
                    </a:cubicBezTo>
                    <a:cubicBezTo>
                      <a:pt x="212" y="4"/>
                      <a:pt x="191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6705925" y="2577012"/>
                <a:ext cx="39836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7" extrusionOk="0">
                    <a:moveTo>
                      <a:pt x="79" y="0"/>
                    </a:moveTo>
                    <a:cubicBezTo>
                      <a:pt x="50" y="0"/>
                      <a:pt x="24" y="15"/>
                      <a:pt x="14" y="44"/>
                    </a:cubicBezTo>
                    <a:cubicBezTo>
                      <a:pt x="1" y="74"/>
                      <a:pt x="14" y="126"/>
                      <a:pt x="56" y="142"/>
                    </a:cubicBezTo>
                    <a:cubicBezTo>
                      <a:pt x="66" y="145"/>
                      <a:pt x="76" y="147"/>
                      <a:pt x="85" y="147"/>
                    </a:cubicBezTo>
                    <a:cubicBezTo>
                      <a:pt x="115" y="147"/>
                      <a:pt x="141" y="132"/>
                      <a:pt x="151" y="100"/>
                    </a:cubicBezTo>
                    <a:cubicBezTo>
                      <a:pt x="164" y="61"/>
                      <a:pt x="151" y="18"/>
                      <a:pt x="109" y="5"/>
                    </a:cubicBezTo>
                    <a:cubicBezTo>
                      <a:pt x="99" y="2"/>
                      <a:pt x="89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6801288" y="2990332"/>
                <a:ext cx="39595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" extrusionOk="0">
                    <a:moveTo>
                      <a:pt x="84" y="0"/>
                    </a:moveTo>
                    <a:cubicBezTo>
                      <a:pt x="57" y="0"/>
                      <a:pt x="23" y="15"/>
                      <a:pt x="14" y="44"/>
                    </a:cubicBezTo>
                    <a:cubicBezTo>
                      <a:pt x="1" y="86"/>
                      <a:pt x="14" y="126"/>
                      <a:pt x="56" y="142"/>
                    </a:cubicBezTo>
                    <a:cubicBezTo>
                      <a:pt x="66" y="145"/>
                      <a:pt x="75" y="147"/>
                      <a:pt x="85" y="147"/>
                    </a:cubicBezTo>
                    <a:cubicBezTo>
                      <a:pt x="114" y="147"/>
                      <a:pt x="141" y="131"/>
                      <a:pt x="151" y="100"/>
                    </a:cubicBezTo>
                    <a:cubicBezTo>
                      <a:pt x="164" y="60"/>
                      <a:pt x="151" y="18"/>
                      <a:pt x="108" y="5"/>
                    </a:cubicBezTo>
                    <a:cubicBezTo>
                      <a:pt x="102" y="2"/>
                      <a:pt x="93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6338477" y="2445436"/>
                <a:ext cx="39595" cy="3573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" extrusionOk="0">
                    <a:moveTo>
                      <a:pt x="81" y="1"/>
                    </a:moveTo>
                    <a:cubicBezTo>
                      <a:pt x="51" y="1"/>
                      <a:pt x="26" y="16"/>
                      <a:pt x="17" y="48"/>
                    </a:cubicBezTo>
                    <a:cubicBezTo>
                      <a:pt x="0" y="74"/>
                      <a:pt x="17" y="130"/>
                      <a:pt x="56" y="143"/>
                    </a:cubicBezTo>
                    <a:cubicBezTo>
                      <a:pt x="66" y="146"/>
                      <a:pt x="76" y="147"/>
                      <a:pt x="86" y="147"/>
                    </a:cubicBezTo>
                    <a:cubicBezTo>
                      <a:pt x="116" y="147"/>
                      <a:pt x="140" y="132"/>
                      <a:pt x="150" y="100"/>
                    </a:cubicBezTo>
                    <a:cubicBezTo>
                      <a:pt x="163" y="61"/>
                      <a:pt x="150" y="19"/>
                      <a:pt x="111" y="6"/>
                    </a:cubicBezTo>
                    <a:cubicBezTo>
                      <a:pt x="101" y="2"/>
                      <a:pt x="91" y="1"/>
                      <a:pt x="81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6821084" y="2547076"/>
                <a:ext cx="42734" cy="37181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54" extrusionOk="0">
                    <a:moveTo>
                      <a:pt x="92" y="0"/>
                    </a:moveTo>
                    <a:cubicBezTo>
                      <a:pt x="62" y="0"/>
                      <a:pt x="36" y="16"/>
                      <a:pt x="26" y="48"/>
                    </a:cubicBezTo>
                    <a:cubicBezTo>
                      <a:pt x="0" y="87"/>
                      <a:pt x="26" y="129"/>
                      <a:pt x="55" y="142"/>
                    </a:cubicBezTo>
                    <a:cubicBezTo>
                      <a:pt x="67" y="150"/>
                      <a:pt x="79" y="153"/>
                      <a:pt x="90" y="153"/>
                    </a:cubicBezTo>
                    <a:cubicBezTo>
                      <a:pt x="118" y="153"/>
                      <a:pt x="145" y="135"/>
                      <a:pt x="163" y="116"/>
                    </a:cubicBezTo>
                    <a:cubicBezTo>
                      <a:pt x="176" y="74"/>
                      <a:pt x="163" y="35"/>
                      <a:pt x="121" y="5"/>
                    </a:cubicBezTo>
                    <a:cubicBezTo>
                      <a:pt x="111" y="2"/>
                      <a:pt x="101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7031124" y="3282214"/>
                <a:ext cx="39595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77" y="1"/>
                    </a:moveTo>
                    <a:cubicBezTo>
                      <a:pt x="48" y="1"/>
                      <a:pt x="23" y="15"/>
                      <a:pt x="14" y="45"/>
                    </a:cubicBezTo>
                    <a:cubicBezTo>
                      <a:pt x="1" y="74"/>
                      <a:pt x="14" y="126"/>
                      <a:pt x="53" y="139"/>
                    </a:cubicBezTo>
                    <a:cubicBezTo>
                      <a:pt x="60" y="144"/>
                      <a:pt x="70" y="146"/>
                      <a:pt x="79" y="146"/>
                    </a:cubicBezTo>
                    <a:cubicBezTo>
                      <a:pt x="107" y="146"/>
                      <a:pt x="138" y="129"/>
                      <a:pt x="147" y="100"/>
                    </a:cubicBezTo>
                    <a:cubicBezTo>
                      <a:pt x="164" y="58"/>
                      <a:pt x="147" y="19"/>
                      <a:pt x="108" y="6"/>
                    </a:cubicBezTo>
                    <a:cubicBezTo>
                      <a:pt x="98" y="2"/>
                      <a:pt x="87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7355357" y="2948807"/>
                <a:ext cx="279096" cy="24650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21" extrusionOk="0">
                    <a:moveTo>
                      <a:pt x="592" y="1"/>
                    </a:moveTo>
                    <a:cubicBezTo>
                      <a:pt x="390" y="1"/>
                      <a:pt x="192" y="118"/>
                      <a:pt x="109" y="314"/>
                    </a:cubicBezTo>
                    <a:cubicBezTo>
                      <a:pt x="1" y="571"/>
                      <a:pt x="109" y="868"/>
                      <a:pt x="369" y="979"/>
                    </a:cubicBezTo>
                    <a:cubicBezTo>
                      <a:pt x="436" y="1007"/>
                      <a:pt x="506" y="1020"/>
                      <a:pt x="575" y="1020"/>
                    </a:cubicBezTo>
                    <a:cubicBezTo>
                      <a:pt x="770" y="1020"/>
                      <a:pt x="956" y="912"/>
                      <a:pt x="1048" y="721"/>
                    </a:cubicBezTo>
                    <a:cubicBezTo>
                      <a:pt x="1155" y="461"/>
                      <a:pt x="1048" y="164"/>
                      <a:pt x="790" y="40"/>
                    </a:cubicBezTo>
                    <a:cubicBezTo>
                      <a:pt x="726" y="13"/>
                      <a:pt x="659" y="1"/>
                      <a:pt x="592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7"/>
              <p:cNvSpPr/>
              <p:nvPr/>
            </p:nvSpPr>
            <p:spPr>
              <a:xfrm>
                <a:off x="7201086" y="2846442"/>
                <a:ext cx="374220" cy="327382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356" extrusionOk="0">
                    <a:moveTo>
                      <a:pt x="782" y="1"/>
                    </a:moveTo>
                    <a:cubicBezTo>
                      <a:pt x="518" y="1"/>
                      <a:pt x="263" y="156"/>
                      <a:pt x="151" y="412"/>
                    </a:cubicBezTo>
                    <a:cubicBezTo>
                      <a:pt x="1" y="751"/>
                      <a:pt x="164" y="1145"/>
                      <a:pt x="503" y="1292"/>
                    </a:cubicBezTo>
                    <a:cubicBezTo>
                      <a:pt x="594" y="1336"/>
                      <a:pt x="689" y="1356"/>
                      <a:pt x="781" y="1356"/>
                    </a:cubicBezTo>
                    <a:cubicBezTo>
                      <a:pt x="1037" y="1356"/>
                      <a:pt x="1277" y="1202"/>
                      <a:pt x="1387" y="953"/>
                    </a:cubicBezTo>
                    <a:cubicBezTo>
                      <a:pt x="1550" y="614"/>
                      <a:pt x="1387" y="206"/>
                      <a:pt x="1048" y="56"/>
                    </a:cubicBezTo>
                    <a:cubicBezTo>
                      <a:pt x="962" y="18"/>
                      <a:pt x="871" y="1"/>
                      <a:pt x="782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7"/>
              <p:cNvSpPr/>
              <p:nvPr/>
            </p:nvSpPr>
            <p:spPr>
              <a:xfrm>
                <a:off x="7345941" y="3023165"/>
                <a:ext cx="183730" cy="15958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61" extrusionOk="0">
                    <a:moveTo>
                      <a:pt x="379" y="0"/>
                    </a:moveTo>
                    <a:cubicBezTo>
                      <a:pt x="253" y="0"/>
                      <a:pt x="130" y="76"/>
                      <a:pt x="82" y="195"/>
                    </a:cubicBezTo>
                    <a:cubicBezTo>
                      <a:pt x="1" y="371"/>
                      <a:pt x="82" y="560"/>
                      <a:pt x="245" y="629"/>
                    </a:cubicBezTo>
                    <a:cubicBezTo>
                      <a:pt x="293" y="650"/>
                      <a:pt x="341" y="661"/>
                      <a:pt x="387" y="661"/>
                    </a:cubicBezTo>
                    <a:cubicBezTo>
                      <a:pt x="514" y="661"/>
                      <a:pt x="629" y="585"/>
                      <a:pt x="679" y="466"/>
                    </a:cubicBezTo>
                    <a:cubicBezTo>
                      <a:pt x="761" y="303"/>
                      <a:pt x="679" y="100"/>
                      <a:pt x="516" y="32"/>
                    </a:cubicBezTo>
                    <a:cubicBezTo>
                      <a:pt x="472" y="10"/>
                      <a:pt x="426" y="0"/>
                      <a:pt x="379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7"/>
              <p:cNvSpPr/>
              <p:nvPr/>
            </p:nvSpPr>
            <p:spPr>
              <a:xfrm>
                <a:off x="7125521" y="2986469"/>
                <a:ext cx="282959" cy="2496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34" extrusionOk="0">
                    <a:moveTo>
                      <a:pt x="586" y="0"/>
                    </a:moveTo>
                    <a:cubicBezTo>
                      <a:pt x="387" y="0"/>
                      <a:pt x="204" y="115"/>
                      <a:pt x="125" y="305"/>
                    </a:cubicBezTo>
                    <a:cubicBezTo>
                      <a:pt x="1" y="565"/>
                      <a:pt x="125" y="875"/>
                      <a:pt x="382" y="986"/>
                    </a:cubicBezTo>
                    <a:cubicBezTo>
                      <a:pt x="451" y="1018"/>
                      <a:pt x="523" y="1033"/>
                      <a:pt x="594" y="1033"/>
                    </a:cubicBezTo>
                    <a:cubicBezTo>
                      <a:pt x="792" y="1033"/>
                      <a:pt x="981" y="918"/>
                      <a:pt x="1061" y="728"/>
                    </a:cubicBezTo>
                    <a:cubicBezTo>
                      <a:pt x="1171" y="468"/>
                      <a:pt x="1061" y="158"/>
                      <a:pt x="803" y="47"/>
                    </a:cubicBezTo>
                    <a:cubicBezTo>
                      <a:pt x="731" y="15"/>
                      <a:pt x="65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7"/>
              <p:cNvSpPr/>
              <p:nvPr/>
            </p:nvSpPr>
            <p:spPr>
              <a:xfrm>
                <a:off x="7040539" y="2794778"/>
                <a:ext cx="281993" cy="2489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94" y="0"/>
                    </a:moveTo>
                    <a:cubicBezTo>
                      <a:pt x="391" y="0"/>
                      <a:pt x="192" y="118"/>
                      <a:pt x="108" y="313"/>
                    </a:cubicBezTo>
                    <a:cubicBezTo>
                      <a:pt x="1" y="570"/>
                      <a:pt x="108" y="870"/>
                      <a:pt x="369" y="991"/>
                    </a:cubicBezTo>
                    <a:cubicBezTo>
                      <a:pt x="436" y="1018"/>
                      <a:pt x="505" y="1030"/>
                      <a:pt x="573" y="1030"/>
                    </a:cubicBezTo>
                    <a:cubicBezTo>
                      <a:pt x="777" y="1030"/>
                      <a:pt x="966" y="914"/>
                      <a:pt x="1047" y="720"/>
                    </a:cubicBezTo>
                    <a:cubicBezTo>
                      <a:pt x="1168" y="463"/>
                      <a:pt x="1047" y="163"/>
                      <a:pt x="790" y="39"/>
                    </a:cubicBezTo>
                    <a:cubicBezTo>
                      <a:pt x="727" y="13"/>
                      <a:pt x="660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7"/>
              <p:cNvSpPr/>
              <p:nvPr/>
            </p:nvSpPr>
            <p:spPr>
              <a:xfrm>
                <a:off x="7224022" y="3007956"/>
                <a:ext cx="170934" cy="15065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24" extrusionOk="0">
                    <a:moveTo>
                      <a:pt x="361" y="0"/>
                    </a:moveTo>
                    <a:cubicBezTo>
                      <a:pt x="241" y="0"/>
                      <a:pt x="129" y="69"/>
                      <a:pt x="69" y="190"/>
                    </a:cubicBezTo>
                    <a:cubicBezTo>
                      <a:pt x="0" y="340"/>
                      <a:pt x="82" y="529"/>
                      <a:pt x="232" y="597"/>
                    </a:cubicBezTo>
                    <a:cubicBezTo>
                      <a:pt x="274" y="615"/>
                      <a:pt x="318" y="623"/>
                      <a:pt x="360" y="623"/>
                    </a:cubicBezTo>
                    <a:cubicBezTo>
                      <a:pt x="479" y="623"/>
                      <a:pt x="589" y="555"/>
                      <a:pt x="639" y="434"/>
                    </a:cubicBezTo>
                    <a:cubicBezTo>
                      <a:pt x="708" y="284"/>
                      <a:pt x="639" y="95"/>
                      <a:pt x="490" y="27"/>
                    </a:cubicBezTo>
                    <a:cubicBezTo>
                      <a:pt x="447" y="9"/>
                      <a:pt x="404" y="0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7"/>
              <p:cNvSpPr/>
              <p:nvPr/>
            </p:nvSpPr>
            <p:spPr>
              <a:xfrm>
                <a:off x="7287033" y="2797192"/>
                <a:ext cx="82087" cy="7387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6" extrusionOk="0">
                    <a:moveTo>
                      <a:pt x="171" y="1"/>
                    </a:moveTo>
                    <a:cubicBezTo>
                      <a:pt x="116" y="1"/>
                      <a:pt x="59" y="38"/>
                      <a:pt x="39" y="97"/>
                    </a:cubicBezTo>
                    <a:cubicBezTo>
                      <a:pt x="0" y="166"/>
                      <a:pt x="39" y="260"/>
                      <a:pt x="108" y="290"/>
                    </a:cubicBezTo>
                    <a:cubicBezTo>
                      <a:pt x="130" y="300"/>
                      <a:pt x="152" y="305"/>
                      <a:pt x="174" y="305"/>
                    </a:cubicBezTo>
                    <a:cubicBezTo>
                      <a:pt x="231" y="305"/>
                      <a:pt x="282" y="271"/>
                      <a:pt x="310" y="221"/>
                    </a:cubicBezTo>
                    <a:cubicBezTo>
                      <a:pt x="339" y="140"/>
                      <a:pt x="310" y="45"/>
                      <a:pt x="229" y="16"/>
                    </a:cubicBezTo>
                    <a:cubicBezTo>
                      <a:pt x="211" y="5"/>
                      <a:pt x="191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7"/>
              <p:cNvSpPr/>
              <p:nvPr/>
            </p:nvSpPr>
            <p:spPr>
              <a:xfrm>
                <a:off x="7152319" y="2863825"/>
                <a:ext cx="163933" cy="143652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5" extrusionOk="0">
                    <a:moveTo>
                      <a:pt x="340" y="0"/>
                    </a:moveTo>
                    <a:cubicBezTo>
                      <a:pt x="227" y="0"/>
                      <a:pt x="117" y="66"/>
                      <a:pt x="69" y="177"/>
                    </a:cubicBezTo>
                    <a:cubicBezTo>
                      <a:pt x="1" y="340"/>
                      <a:pt x="69" y="516"/>
                      <a:pt x="216" y="568"/>
                    </a:cubicBezTo>
                    <a:cubicBezTo>
                      <a:pt x="256" y="586"/>
                      <a:pt x="297" y="595"/>
                      <a:pt x="338" y="595"/>
                    </a:cubicBezTo>
                    <a:cubicBezTo>
                      <a:pt x="452" y="595"/>
                      <a:pt x="560" y="529"/>
                      <a:pt x="610" y="421"/>
                    </a:cubicBezTo>
                    <a:cubicBezTo>
                      <a:pt x="679" y="271"/>
                      <a:pt x="610" y="95"/>
                      <a:pt x="460" y="27"/>
                    </a:cubicBezTo>
                    <a:cubicBezTo>
                      <a:pt x="422" y="9"/>
                      <a:pt x="381" y="0"/>
                      <a:pt x="340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7"/>
              <p:cNvSpPr/>
              <p:nvPr/>
            </p:nvSpPr>
            <p:spPr>
              <a:xfrm>
                <a:off x="7119243" y="2670927"/>
                <a:ext cx="236362" cy="207873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61" extrusionOk="0">
                    <a:moveTo>
                      <a:pt x="491" y="0"/>
                    </a:moveTo>
                    <a:cubicBezTo>
                      <a:pt x="326" y="0"/>
                      <a:pt x="165" y="94"/>
                      <a:pt x="95" y="255"/>
                    </a:cubicBezTo>
                    <a:cubicBezTo>
                      <a:pt x="1" y="470"/>
                      <a:pt x="95" y="731"/>
                      <a:pt x="314" y="826"/>
                    </a:cubicBezTo>
                    <a:cubicBezTo>
                      <a:pt x="368" y="849"/>
                      <a:pt x="424" y="860"/>
                      <a:pt x="480" y="860"/>
                    </a:cubicBezTo>
                    <a:cubicBezTo>
                      <a:pt x="650" y="860"/>
                      <a:pt x="813" y="759"/>
                      <a:pt x="884" y="594"/>
                    </a:cubicBezTo>
                    <a:cubicBezTo>
                      <a:pt x="979" y="389"/>
                      <a:pt x="884" y="131"/>
                      <a:pt x="666" y="37"/>
                    </a:cubicBezTo>
                    <a:cubicBezTo>
                      <a:pt x="610" y="12"/>
                      <a:pt x="550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7"/>
              <p:cNvSpPr/>
              <p:nvPr/>
            </p:nvSpPr>
            <p:spPr>
              <a:xfrm>
                <a:off x="6981632" y="2962085"/>
                <a:ext cx="148240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7" extrusionOk="0">
                    <a:moveTo>
                      <a:pt x="309" y="0"/>
                    </a:moveTo>
                    <a:cubicBezTo>
                      <a:pt x="207" y="0"/>
                      <a:pt x="109" y="63"/>
                      <a:pt x="69" y="161"/>
                    </a:cubicBezTo>
                    <a:cubicBezTo>
                      <a:pt x="0" y="298"/>
                      <a:pt x="69" y="448"/>
                      <a:pt x="206" y="516"/>
                    </a:cubicBezTo>
                    <a:cubicBezTo>
                      <a:pt x="240" y="530"/>
                      <a:pt x="276" y="536"/>
                      <a:pt x="312" y="536"/>
                    </a:cubicBezTo>
                    <a:cubicBezTo>
                      <a:pt x="416" y="536"/>
                      <a:pt x="517" y="481"/>
                      <a:pt x="558" y="380"/>
                    </a:cubicBezTo>
                    <a:cubicBezTo>
                      <a:pt x="613" y="243"/>
                      <a:pt x="558" y="80"/>
                      <a:pt x="421" y="27"/>
                    </a:cubicBezTo>
                    <a:cubicBezTo>
                      <a:pt x="385" y="9"/>
                      <a:pt x="347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7"/>
              <p:cNvSpPr/>
              <p:nvPr/>
            </p:nvSpPr>
            <p:spPr>
              <a:xfrm>
                <a:off x="6987909" y="3120942"/>
                <a:ext cx="148240" cy="12989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8" extrusionOk="0">
                    <a:moveTo>
                      <a:pt x="302" y="0"/>
                    </a:moveTo>
                    <a:cubicBezTo>
                      <a:pt x="202" y="0"/>
                      <a:pt x="106" y="56"/>
                      <a:pt x="56" y="155"/>
                    </a:cubicBezTo>
                    <a:cubicBezTo>
                      <a:pt x="0" y="292"/>
                      <a:pt x="56" y="455"/>
                      <a:pt x="193" y="511"/>
                    </a:cubicBezTo>
                    <a:cubicBezTo>
                      <a:pt x="228" y="529"/>
                      <a:pt x="266" y="537"/>
                      <a:pt x="304" y="537"/>
                    </a:cubicBezTo>
                    <a:cubicBezTo>
                      <a:pt x="406" y="537"/>
                      <a:pt x="504" y="474"/>
                      <a:pt x="545" y="374"/>
                    </a:cubicBezTo>
                    <a:cubicBezTo>
                      <a:pt x="613" y="237"/>
                      <a:pt x="545" y="90"/>
                      <a:pt x="408" y="22"/>
                    </a:cubicBezTo>
                    <a:cubicBezTo>
                      <a:pt x="373" y="7"/>
                      <a:pt x="337" y="0"/>
                      <a:pt x="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7"/>
              <p:cNvSpPr/>
              <p:nvPr/>
            </p:nvSpPr>
            <p:spPr>
              <a:xfrm>
                <a:off x="7073614" y="2933838"/>
                <a:ext cx="147515" cy="129649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37" extrusionOk="0">
                    <a:moveTo>
                      <a:pt x="313" y="1"/>
                    </a:moveTo>
                    <a:cubicBezTo>
                      <a:pt x="208" y="1"/>
                      <a:pt x="108" y="56"/>
                      <a:pt x="69" y="157"/>
                    </a:cubicBezTo>
                    <a:cubicBezTo>
                      <a:pt x="1" y="294"/>
                      <a:pt x="69" y="457"/>
                      <a:pt x="203" y="510"/>
                    </a:cubicBezTo>
                    <a:cubicBezTo>
                      <a:pt x="240" y="528"/>
                      <a:pt x="278" y="537"/>
                      <a:pt x="316" y="537"/>
                    </a:cubicBezTo>
                    <a:cubicBezTo>
                      <a:pt x="420" y="537"/>
                      <a:pt x="518" y="474"/>
                      <a:pt x="558" y="376"/>
                    </a:cubicBezTo>
                    <a:cubicBezTo>
                      <a:pt x="610" y="239"/>
                      <a:pt x="558" y="76"/>
                      <a:pt x="421" y="21"/>
                    </a:cubicBezTo>
                    <a:cubicBezTo>
                      <a:pt x="386" y="7"/>
                      <a:pt x="349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7"/>
              <p:cNvSpPr/>
              <p:nvPr/>
            </p:nvSpPr>
            <p:spPr>
              <a:xfrm>
                <a:off x="7273514" y="2802745"/>
                <a:ext cx="144377" cy="128442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2" extrusionOk="0">
                    <a:moveTo>
                      <a:pt x="299" y="1"/>
                    </a:moveTo>
                    <a:cubicBezTo>
                      <a:pt x="194" y="1"/>
                      <a:pt x="95" y="57"/>
                      <a:pt x="56" y="156"/>
                    </a:cubicBezTo>
                    <a:cubicBezTo>
                      <a:pt x="1" y="293"/>
                      <a:pt x="56" y="443"/>
                      <a:pt x="190" y="511"/>
                    </a:cubicBezTo>
                    <a:cubicBezTo>
                      <a:pt x="225" y="525"/>
                      <a:pt x="262" y="531"/>
                      <a:pt x="298" y="531"/>
                    </a:cubicBezTo>
                    <a:cubicBezTo>
                      <a:pt x="403" y="531"/>
                      <a:pt x="504" y="476"/>
                      <a:pt x="545" y="374"/>
                    </a:cubicBezTo>
                    <a:cubicBezTo>
                      <a:pt x="598" y="237"/>
                      <a:pt x="545" y="74"/>
                      <a:pt x="408" y="22"/>
                    </a:cubicBezTo>
                    <a:cubicBezTo>
                      <a:pt x="373" y="8"/>
                      <a:pt x="335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7"/>
              <p:cNvSpPr/>
              <p:nvPr/>
            </p:nvSpPr>
            <p:spPr>
              <a:xfrm>
                <a:off x="7161734" y="2759047"/>
                <a:ext cx="69533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53" extrusionOk="0">
                    <a:moveTo>
                      <a:pt x="147" y="1"/>
                    </a:moveTo>
                    <a:cubicBezTo>
                      <a:pt x="100" y="1"/>
                      <a:pt x="50" y="28"/>
                      <a:pt x="30" y="79"/>
                    </a:cubicBezTo>
                    <a:cubicBezTo>
                      <a:pt x="1" y="135"/>
                      <a:pt x="30" y="216"/>
                      <a:pt x="95" y="242"/>
                    </a:cubicBezTo>
                    <a:cubicBezTo>
                      <a:pt x="113" y="249"/>
                      <a:pt x="130" y="252"/>
                      <a:pt x="147" y="252"/>
                    </a:cubicBezTo>
                    <a:cubicBezTo>
                      <a:pt x="196" y="252"/>
                      <a:pt x="239" y="225"/>
                      <a:pt x="258" y="174"/>
                    </a:cubicBezTo>
                    <a:cubicBezTo>
                      <a:pt x="288" y="122"/>
                      <a:pt x="258" y="40"/>
                      <a:pt x="193" y="11"/>
                    </a:cubicBezTo>
                    <a:cubicBezTo>
                      <a:pt x="179" y="4"/>
                      <a:pt x="163" y="1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7460135" y="2775705"/>
                <a:ext cx="69533" cy="5770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39" extrusionOk="0">
                    <a:moveTo>
                      <a:pt x="139" y="0"/>
                    </a:moveTo>
                    <a:cubicBezTo>
                      <a:pt x="91" y="0"/>
                      <a:pt x="49" y="25"/>
                      <a:pt x="30" y="66"/>
                    </a:cubicBezTo>
                    <a:cubicBezTo>
                      <a:pt x="1" y="134"/>
                      <a:pt x="30" y="199"/>
                      <a:pt x="98" y="229"/>
                    </a:cubicBezTo>
                    <a:cubicBezTo>
                      <a:pt x="112" y="235"/>
                      <a:pt x="127" y="239"/>
                      <a:pt x="143" y="239"/>
                    </a:cubicBezTo>
                    <a:cubicBezTo>
                      <a:pt x="189" y="239"/>
                      <a:pt x="240" y="211"/>
                      <a:pt x="261" y="160"/>
                    </a:cubicBezTo>
                    <a:cubicBezTo>
                      <a:pt x="288" y="105"/>
                      <a:pt x="261" y="36"/>
                      <a:pt x="193" y="10"/>
                    </a:cubicBezTo>
                    <a:cubicBezTo>
                      <a:pt x="175" y="3"/>
                      <a:pt x="157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7385293" y="2924423"/>
                <a:ext cx="32593" cy="29213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21" extrusionOk="0">
                    <a:moveTo>
                      <a:pt x="70" y="1"/>
                    </a:moveTo>
                    <a:cubicBezTo>
                      <a:pt x="46" y="1"/>
                      <a:pt x="23" y="15"/>
                      <a:pt x="14" y="33"/>
                    </a:cubicBezTo>
                    <a:cubicBezTo>
                      <a:pt x="1" y="73"/>
                      <a:pt x="14" y="102"/>
                      <a:pt x="53" y="115"/>
                    </a:cubicBezTo>
                    <a:cubicBezTo>
                      <a:pt x="61" y="118"/>
                      <a:pt x="68" y="120"/>
                      <a:pt x="76" y="120"/>
                    </a:cubicBezTo>
                    <a:cubicBezTo>
                      <a:pt x="95" y="120"/>
                      <a:pt x="112" y="108"/>
                      <a:pt x="121" y="89"/>
                    </a:cubicBezTo>
                    <a:cubicBezTo>
                      <a:pt x="135" y="60"/>
                      <a:pt x="121" y="20"/>
                      <a:pt x="95" y="7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7273514" y="2622883"/>
                <a:ext cx="59392" cy="5311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0" extrusionOk="0">
                    <a:moveTo>
                      <a:pt x="136" y="1"/>
                    </a:moveTo>
                    <a:cubicBezTo>
                      <a:pt x="91" y="1"/>
                      <a:pt x="51" y="27"/>
                      <a:pt x="27" y="73"/>
                    </a:cubicBezTo>
                    <a:cubicBezTo>
                      <a:pt x="1" y="128"/>
                      <a:pt x="27" y="180"/>
                      <a:pt x="82" y="210"/>
                    </a:cubicBezTo>
                    <a:cubicBezTo>
                      <a:pt x="97" y="217"/>
                      <a:pt x="112" y="220"/>
                      <a:pt x="128" y="220"/>
                    </a:cubicBezTo>
                    <a:cubicBezTo>
                      <a:pt x="170" y="220"/>
                      <a:pt x="211" y="195"/>
                      <a:pt x="232" y="154"/>
                    </a:cubicBezTo>
                    <a:cubicBezTo>
                      <a:pt x="245" y="99"/>
                      <a:pt x="219" y="34"/>
                      <a:pt x="164" y="4"/>
                    </a:cubicBezTo>
                    <a:cubicBezTo>
                      <a:pt x="154" y="2"/>
                      <a:pt x="145" y="1"/>
                      <a:pt x="136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7096550" y="2468371"/>
                <a:ext cx="59151" cy="5335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21" extrusionOk="0">
                    <a:moveTo>
                      <a:pt x="125" y="1"/>
                    </a:moveTo>
                    <a:cubicBezTo>
                      <a:pt x="85" y="1"/>
                      <a:pt x="49" y="18"/>
                      <a:pt x="26" y="61"/>
                    </a:cubicBezTo>
                    <a:cubicBezTo>
                      <a:pt x="0" y="116"/>
                      <a:pt x="26" y="185"/>
                      <a:pt x="82" y="211"/>
                    </a:cubicBezTo>
                    <a:cubicBezTo>
                      <a:pt x="96" y="218"/>
                      <a:pt x="112" y="221"/>
                      <a:pt x="127" y="221"/>
                    </a:cubicBezTo>
                    <a:cubicBezTo>
                      <a:pt x="168" y="221"/>
                      <a:pt x="207" y="196"/>
                      <a:pt x="219" y="155"/>
                    </a:cubicBezTo>
                    <a:cubicBezTo>
                      <a:pt x="245" y="103"/>
                      <a:pt x="219" y="35"/>
                      <a:pt x="163" y="5"/>
                    </a:cubicBezTo>
                    <a:cubicBezTo>
                      <a:pt x="150" y="2"/>
                      <a:pt x="138" y="1"/>
                      <a:pt x="125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7011568" y="2608398"/>
                <a:ext cx="52149" cy="46596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3" extrusionOk="0">
                    <a:moveTo>
                      <a:pt x="102" y="0"/>
                    </a:moveTo>
                    <a:cubicBezTo>
                      <a:pt x="66" y="0"/>
                      <a:pt x="32" y="23"/>
                      <a:pt x="13" y="51"/>
                    </a:cubicBezTo>
                    <a:cubicBezTo>
                      <a:pt x="0" y="107"/>
                      <a:pt x="13" y="159"/>
                      <a:pt x="65" y="188"/>
                    </a:cubicBezTo>
                    <a:cubicBezTo>
                      <a:pt x="78" y="191"/>
                      <a:pt x="91" y="193"/>
                      <a:pt x="104" y="193"/>
                    </a:cubicBezTo>
                    <a:cubicBezTo>
                      <a:pt x="144" y="193"/>
                      <a:pt x="179" y="175"/>
                      <a:pt x="189" y="133"/>
                    </a:cubicBezTo>
                    <a:cubicBezTo>
                      <a:pt x="215" y="77"/>
                      <a:pt x="189" y="25"/>
                      <a:pt x="147" y="12"/>
                    </a:cubicBezTo>
                    <a:cubicBezTo>
                      <a:pt x="132" y="4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7683694" y="3383854"/>
                <a:ext cx="56254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92" extrusionOk="0">
                    <a:moveTo>
                      <a:pt x="118" y="1"/>
                    </a:moveTo>
                    <a:cubicBezTo>
                      <a:pt x="79" y="1"/>
                      <a:pt x="37" y="18"/>
                      <a:pt x="27" y="61"/>
                    </a:cubicBezTo>
                    <a:cubicBezTo>
                      <a:pt x="1" y="113"/>
                      <a:pt x="27" y="168"/>
                      <a:pt x="82" y="181"/>
                    </a:cubicBezTo>
                    <a:cubicBezTo>
                      <a:pt x="93" y="189"/>
                      <a:pt x="106" y="192"/>
                      <a:pt x="120" y="192"/>
                    </a:cubicBezTo>
                    <a:cubicBezTo>
                      <a:pt x="155" y="192"/>
                      <a:pt x="193" y="170"/>
                      <a:pt x="203" y="142"/>
                    </a:cubicBezTo>
                    <a:cubicBezTo>
                      <a:pt x="232" y="87"/>
                      <a:pt x="203" y="31"/>
                      <a:pt x="151" y="5"/>
                    </a:cubicBezTo>
                    <a:cubicBezTo>
                      <a:pt x="141" y="2"/>
                      <a:pt x="129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7503350" y="3585444"/>
                <a:ext cx="55529" cy="4683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94" extrusionOk="0">
                    <a:moveTo>
                      <a:pt x="119" y="1"/>
                    </a:moveTo>
                    <a:cubicBezTo>
                      <a:pt x="80" y="1"/>
                      <a:pt x="46" y="23"/>
                      <a:pt x="27" y="54"/>
                    </a:cubicBezTo>
                    <a:cubicBezTo>
                      <a:pt x="1" y="106"/>
                      <a:pt x="27" y="161"/>
                      <a:pt x="82" y="187"/>
                    </a:cubicBezTo>
                    <a:cubicBezTo>
                      <a:pt x="92" y="192"/>
                      <a:pt x="104" y="194"/>
                      <a:pt x="116" y="194"/>
                    </a:cubicBezTo>
                    <a:cubicBezTo>
                      <a:pt x="152" y="194"/>
                      <a:pt x="193" y="175"/>
                      <a:pt x="203" y="135"/>
                    </a:cubicBezTo>
                    <a:cubicBezTo>
                      <a:pt x="229" y="80"/>
                      <a:pt x="203" y="24"/>
                      <a:pt x="164" y="11"/>
                    </a:cubicBezTo>
                    <a:cubicBezTo>
                      <a:pt x="149" y="4"/>
                      <a:pt x="133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7076753" y="4016870"/>
                <a:ext cx="56254" cy="4828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0" extrusionOk="0">
                    <a:moveTo>
                      <a:pt x="118" y="0"/>
                    </a:moveTo>
                    <a:cubicBezTo>
                      <a:pt x="79" y="0"/>
                      <a:pt x="37" y="18"/>
                      <a:pt x="27" y="60"/>
                    </a:cubicBezTo>
                    <a:cubicBezTo>
                      <a:pt x="1" y="112"/>
                      <a:pt x="27" y="168"/>
                      <a:pt x="82" y="194"/>
                    </a:cubicBezTo>
                    <a:cubicBezTo>
                      <a:pt x="92" y="198"/>
                      <a:pt x="103" y="200"/>
                      <a:pt x="115" y="200"/>
                    </a:cubicBezTo>
                    <a:cubicBezTo>
                      <a:pt x="152" y="200"/>
                      <a:pt x="193" y="181"/>
                      <a:pt x="203" y="142"/>
                    </a:cubicBezTo>
                    <a:cubicBezTo>
                      <a:pt x="232" y="86"/>
                      <a:pt x="203" y="31"/>
                      <a:pt x="151" y="5"/>
                    </a:cubicBezTo>
                    <a:cubicBezTo>
                      <a:pt x="141" y="2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7372015" y="3216305"/>
                <a:ext cx="56012" cy="4876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02" extrusionOk="0">
                    <a:moveTo>
                      <a:pt x="118" y="0"/>
                    </a:moveTo>
                    <a:cubicBezTo>
                      <a:pt x="79" y="0"/>
                      <a:pt x="36" y="18"/>
                      <a:pt x="26" y="60"/>
                    </a:cubicBezTo>
                    <a:cubicBezTo>
                      <a:pt x="0" y="116"/>
                      <a:pt x="26" y="168"/>
                      <a:pt x="82" y="197"/>
                    </a:cubicBezTo>
                    <a:cubicBezTo>
                      <a:pt x="91" y="200"/>
                      <a:pt x="101" y="202"/>
                      <a:pt x="111" y="202"/>
                    </a:cubicBezTo>
                    <a:cubicBezTo>
                      <a:pt x="145" y="202"/>
                      <a:pt x="183" y="184"/>
                      <a:pt x="203" y="142"/>
                    </a:cubicBezTo>
                    <a:cubicBezTo>
                      <a:pt x="232" y="86"/>
                      <a:pt x="203" y="34"/>
                      <a:pt x="150" y="5"/>
                    </a:cubicBezTo>
                    <a:cubicBezTo>
                      <a:pt x="141" y="2"/>
                      <a:pt x="129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7513007" y="3198681"/>
                <a:ext cx="56012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9" extrusionOk="0">
                    <a:moveTo>
                      <a:pt x="112" y="1"/>
                    </a:moveTo>
                    <a:cubicBezTo>
                      <a:pt x="76" y="1"/>
                      <a:pt x="38" y="27"/>
                      <a:pt x="26" y="65"/>
                    </a:cubicBezTo>
                    <a:cubicBezTo>
                      <a:pt x="0" y="107"/>
                      <a:pt x="26" y="176"/>
                      <a:pt x="69" y="189"/>
                    </a:cubicBezTo>
                    <a:cubicBezTo>
                      <a:pt x="83" y="196"/>
                      <a:pt x="98" y="199"/>
                      <a:pt x="112" y="199"/>
                    </a:cubicBezTo>
                    <a:cubicBezTo>
                      <a:pt x="150" y="199"/>
                      <a:pt x="184" y="174"/>
                      <a:pt x="205" y="133"/>
                    </a:cubicBezTo>
                    <a:cubicBezTo>
                      <a:pt x="232" y="94"/>
                      <a:pt x="205" y="39"/>
                      <a:pt x="150" y="13"/>
                    </a:cubicBezTo>
                    <a:cubicBezTo>
                      <a:pt x="138" y="5"/>
                      <a:pt x="125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6919344" y="2696759"/>
                <a:ext cx="219945" cy="191939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5" extrusionOk="0">
                    <a:moveTo>
                      <a:pt x="459" y="1"/>
                    </a:moveTo>
                    <a:cubicBezTo>
                      <a:pt x="303" y="1"/>
                      <a:pt x="155" y="92"/>
                      <a:pt x="95" y="243"/>
                    </a:cubicBezTo>
                    <a:cubicBezTo>
                      <a:pt x="1" y="432"/>
                      <a:pt x="95" y="676"/>
                      <a:pt x="301" y="758"/>
                    </a:cubicBezTo>
                    <a:cubicBezTo>
                      <a:pt x="354" y="783"/>
                      <a:pt x="410" y="795"/>
                      <a:pt x="464" y="795"/>
                    </a:cubicBezTo>
                    <a:cubicBezTo>
                      <a:pt x="616" y="795"/>
                      <a:pt x="759" y="704"/>
                      <a:pt x="829" y="556"/>
                    </a:cubicBezTo>
                    <a:cubicBezTo>
                      <a:pt x="910" y="350"/>
                      <a:pt x="816" y="119"/>
                      <a:pt x="627" y="37"/>
                    </a:cubicBezTo>
                    <a:cubicBezTo>
                      <a:pt x="572" y="12"/>
                      <a:pt x="515" y="1"/>
                      <a:pt x="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7"/>
              <p:cNvSpPr/>
              <p:nvPr/>
            </p:nvSpPr>
            <p:spPr>
              <a:xfrm>
                <a:off x="6913067" y="2656200"/>
                <a:ext cx="91503" cy="8015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2" extrusionOk="0">
                    <a:moveTo>
                      <a:pt x="189" y="1"/>
                    </a:moveTo>
                    <a:cubicBezTo>
                      <a:pt x="124" y="1"/>
                      <a:pt x="59" y="38"/>
                      <a:pt x="40" y="98"/>
                    </a:cubicBezTo>
                    <a:cubicBezTo>
                      <a:pt x="1" y="179"/>
                      <a:pt x="40" y="287"/>
                      <a:pt x="121" y="316"/>
                    </a:cubicBezTo>
                    <a:cubicBezTo>
                      <a:pt x="143" y="327"/>
                      <a:pt x="166" y="332"/>
                      <a:pt x="190" y="332"/>
                    </a:cubicBezTo>
                    <a:cubicBezTo>
                      <a:pt x="254" y="332"/>
                      <a:pt x="318" y="295"/>
                      <a:pt x="340" y="235"/>
                    </a:cubicBezTo>
                    <a:cubicBezTo>
                      <a:pt x="379" y="153"/>
                      <a:pt x="340" y="42"/>
                      <a:pt x="258" y="16"/>
                    </a:cubicBezTo>
                    <a:cubicBezTo>
                      <a:pt x="236" y="6"/>
                      <a:pt x="213" y="1"/>
                      <a:pt x="189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7105965" y="2649681"/>
                <a:ext cx="92227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6" extrusionOk="0">
                    <a:moveTo>
                      <a:pt x="184" y="1"/>
                    </a:moveTo>
                    <a:cubicBezTo>
                      <a:pt x="116" y="1"/>
                      <a:pt x="58" y="39"/>
                      <a:pt x="30" y="99"/>
                    </a:cubicBezTo>
                    <a:cubicBezTo>
                      <a:pt x="0" y="193"/>
                      <a:pt x="30" y="288"/>
                      <a:pt x="124" y="330"/>
                    </a:cubicBezTo>
                    <a:cubicBezTo>
                      <a:pt x="146" y="341"/>
                      <a:pt x="169" y="345"/>
                      <a:pt x="191" y="345"/>
                    </a:cubicBezTo>
                    <a:cubicBezTo>
                      <a:pt x="252" y="345"/>
                      <a:pt x="312" y="309"/>
                      <a:pt x="343" y="249"/>
                    </a:cubicBezTo>
                    <a:cubicBezTo>
                      <a:pt x="382" y="151"/>
                      <a:pt x="343" y="56"/>
                      <a:pt x="261" y="17"/>
                    </a:cubicBezTo>
                    <a:cubicBezTo>
                      <a:pt x="235" y="6"/>
                      <a:pt x="2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7401227" y="2585221"/>
                <a:ext cx="95366" cy="82087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40" extrusionOk="0">
                    <a:moveTo>
                      <a:pt x="201" y="1"/>
                    </a:moveTo>
                    <a:cubicBezTo>
                      <a:pt x="136" y="1"/>
                      <a:pt x="72" y="34"/>
                      <a:pt x="42" y="108"/>
                    </a:cubicBezTo>
                    <a:cubicBezTo>
                      <a:pt x="0" y="190"/>
                      <a:pt x="42" y="284"/>
                      <a:pt x="124" y="323"/>
                    </a:cubicBezTo>
                    <a:cubicBezTo>
                      <a:pt x="149" y="335"/>
                      <a:pt x="175" y="340"/>
                      <a:pt x="199" y="340"/>
                    </a:cubicBezTo>
                    <a:cubicBezTo>
                      <a:pt x="266" y="340"/>
                      <a:pt x="324" y="301"/>
                      <a:pt x="355" y="242"/>
                    </a:cubicBezTo>
                    <a:cubicBezTo>
                      <a:pt x="395" y="147"/>
                      <a:pt x="355" y="53"/>
                      <a:pt x="261" y="10"/>
                    </a:cubicBezTo>
                    <a:cubicBezTo>
                      <a:pt x="241" y="4"/>
                      <a:pt x="221" y="1"/>
                      <a:pt x="201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7152319" y="3280766"/>
                <a:ext cx="95607" cy="820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0" extrusionOk="0">
                    <a:moveTo>
                      <a:pt x="202" y="1"/>
                    </a:moveTo>
                    <a:cubicBezTo>
                      <a:pt x="133" y="1"/>
                      <a:pt x="72" y="35"/>
                      <a:pt x="40" y="106"/>
                    </a:cubicBezTo>
                    <a:cubicBezTo>
                      <a:pt x="1" y="188"/>
                      <a:pt x="40" y="282"/>
                      <a:pt x="134" y="325"/>
                    </a:cubicBezTo>
                    <a:cubicBezTo>
                      <a:pt x="156" y="335"/>
                      <a:pt x="179" y="340"/>
                      <a:pt x="202" y="340"/>
                    </a:cubicBezTo>
                    <a:cubicBezTo>
                      <a:pt x="264" y="340"/>
                      <a:pt x="324" y="303"/>
                      <a:pt x="353" y="243"/>
                    </a:cubicBezTo>
                    <a:cubicBezTo>
                      <a:pt x="395" y="162"/>
                      <a:pt x="353" y="51"/>
                      <a:pt x="271" y="12"/>
                    </a:cubicBezTo>
                    <a:cubicBezTo>
                      <a:pt x="248" y="4"/>
                      <a:pt x="225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7"/>
              <p:cNvSpPr/>
              <p:nvPr/>
            </p:nvSpPr>
            <p:spPr>
              <a:xfrm>
                <a:off x="7326386" y="2702070"/>
                <a:ext cx="94642" cy="8039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33" extrusionOk="0">
                    <a:moveTo>
                      <a:pt x="191" y="0"/>
                    </a:moveTo>
                    <a:cubicBezTo>
                      <a:pt x="130" y="0"/>
                      <a:pt x="71" y="37"/>
                      <a:pt x="39" y="97"/>
                    </a:cubicBezTo>
                    <a:cubicBezTo>
                      <a:pt x="0" y="178"/>
                      <a:pt x="39" y="289"/>
                      <a:pt x="121" y="315"/>
                    </a:cubicBezTo>
                    <a:cubicBezTo>
                      <a:pt x="146" y="327"/>
                      <a:pt x="172" y="332"/>
                      <a:pt x="196" y="332"/>
                    </a:cubicBezTo>
                    <a:cubicBezTo>
                      <a:pt x="263" y="332"/>
                      <a:pt x="321" y="293"/>
                      <a:pt x="352" y="234"/>
                    </a:cubicBezTo>
                    <a:cubicBezTo>
                      <a:pt x="392" y="152"/>
                      <a:pt x="352" y="45"/>
                      <a:pt x="258" y="15"/>
                    </a:cubicBezTo>
                    <a:cubicBezTo>
                      <a:pt x="236" y="5"/>
                      <a:pt x="214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7"/>
              <p:cNvSpPr/>
              <p:nvPr/>
            </p:nvSpPr>
            <p:spPr>
              <a:xfrm>
                <a:off x="7526285" y="3272557"/>
                <a:ext cx="95366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46" extrusionOk="0">
                    <a:moveTo>
                      <a:pt x="197" y="1"/>
                    </a:moveTo>
                    <a:cubicBezTo>
                      <a:pt x="130" y="1"/>
                      <a:pt x="71" y="38"/>
                      <a:pt x="40" y="98"/>
                    </a:cubicBezTo>
                    <a:cubicBezTo>
                      <a:pt x="0" y="196"/>
                      <a:pt x="40" y="290"/>
                      <a:pt x="134" y="329"/>
                    </a:cubicBezTo>
                    <a:cubicBezTo>
                      <a:pt x="156" y="340"/>
                      <a:pt x="178" y="346"/>
                      <a:pt x="201" y="346"/>
                    </a:cubicBezTo>
                    <a:cubicBezTo>
                      <a:pt x="263" y="346"/>
                      <a:pt x="324" y="304"/>
                      <a:pt x="353" y="235"/>
                    </a:cubicBezTo>
                    <a:cubicBezTo>
                      <a:pt x="395" y="153"/>
                      <a:pt x="353" y="59"/>
                      <a:pt x="271" y="16"/>
                    </a:cubicBezTo>
                    <a:cubicBezTo>
                      <a:pt x="246" y="6"/>
                      <a:pt x="221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7"/>
              <p:cNvSpPr/>
              <p:nvPr/>
            </p:nvSpPr>
            <p:spPr>
              <a:xfrm>
                <a:off x="7263374" y="3415481"/>
                <a:ext cx="92227" cy="8160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8" extrusionOk="0">
                    <a:moveTo>
                      <a:pt x="199" y="0"/>
                    </a:moveTo>
                    <a:cubicBezTo>
                      <a:pt x="135" y="0"/>
                      <a:pt x="72" y="34"/>
                      <a:pt x="43" y="106"/>
                    </a:cubicBezTo>
                    <a:cubicBezTo>
                      <a:pt x="0" y="187"/>
                      <a:pt x="43" y="282"/>
                      <a:pt x="124" y="321"/>
                    </a:cubicBezTo>
                    <a:cubicBezTo>
                      <a:pt x="150" y="332"/>
                      <a:pt x="175" y="338"/>
                      <a:pt x="200" y="338"/>
                    </a:cubicBezTo>
                    <a:cubicBezTo>
                      <a:pt x="266" y="338"/>
                      <a:pt x="325" y="299"/>
                      <a:pt x="356" y="239"/>
                    </a:cubicBezTo>
                    <a:cubicBezTo>
                      <a:pt x="382" y="158"/>
                      <a:pt x="356" y="50"/>
                      <a:pt x="261" y="11"/>
                    </a:cubicBezTo>
                    <a:cubicBezTo>
                      <a:pt x="241" y="4"/>
                      <a:pt x="220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7"/>
              <p:cNvSpPr/>
              <p:nvPr/>
            </p:nvSpPr>
            <p:spPr>
              <a:xfrm>
                <a:off x="7405090" y="3282456"/>
                <a:ext cx="91503" cy="80397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3" extrusionOk="0">
                    <a:moveTo>
                      <a:pt x="190" y="1"/>
                    </a:moveTo>
                    <a:cubicBezTo>
                      <a:pt x="129" y="1"/>
                      <a:pt x="70" y="40"/>
                      <a:pt x="39" y="99"/>
                    </a:cubicBezTo>
                    <a:cubicBezTo>
                      <a:pt x="0" y="181"/>
                      <a:pt x="39" y="288"/>
                      <a:pt x="121" y="318"/>
                    </a:cubicBezTo>
                    <a:cubicBezTo>
                      <a:pt x="143" y="328"/>
                      <a:pt x="166" y="333"/>
                      <a:pt x="190" y="333"/>
                    </a:cubicBezTo>
                    <a:cubicBezTo>
                      <a:pt x="255" y="333"/>
                      <a:pt x="321" y="296"/>
                      <a:pt x="352" y="236"/>
                    </a:cubicBezTo>
                    <a:cubicBezTo>
                      <a:pt x="379" y="155"/>
                      <a:pt x="352" y="44"/>
                      <a:pt x="258" y="18"/>
                    </a:cubicBezTo>
                    <a:cubicBezTo>
                      <a:pt x="236" y="6"/>
                      <a:pt x="213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>
                <a:off x="6972216" y="2829543"/>
                <a:ext cx="189766" cy="1665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90" extrusionOk="0">
                    <a:moveTo>
                      <a:pt x="385" y="0"/>
                    </a:moveTo>
                    <a:cubicBezTo>
                      <a:pt x="252" y="0"/>
                      <a:pt x="125" y="79"/>
                      <a:pt x="65" y="208"/>
                    </a:cubicBezTo>
                    <a:cubicBezTo>
                      <a:pt x="0" y="384"/>
                      <a:pt x="82" y="589"/>
                      <a:pt x="258" y="658"/>
                    </a:cubicBezTo>
                    <a:cubicBezTo>
                      <a:pt x="304" y="679"/>
                      <a:pt x="353" y="690"/>
                      <a:pt x="400" y="690"/>
                    </a:cubicBezTo>
                    <a:cubicBezTo>
                      <a:pt x="531" y="690"/>
                      <a:pt x="654" y="611"/>
                      <a:pt x="704" y="482"/>
                    </a:cubicBezTo>
                    <a:cubicBezTo>
                      <a:pt x="786" y="303"/>
                      <a:pt x="704" y="100"/>
                      <a:pt x="528" y="32"/>
                    </a:cubicBezTo>
                    <a:cubicBezTo>
                      <a:pt x="482" y="10"/>
                      <a:pt x="433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>
                <a:off x="6502887" y="3301287"/>
                <a:ext cx="200148" cy="18614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71" extrusionOk="0">
                    <a:moveTo>
                      <a:pt x="403" y="1"/>
                    </a:moveTo>
                    <a:cubicBezTo>
                      <a:pt x="217" y="1"/>
                      <a:pt x="66" y="139"/>
                      <a:pt x="40" y="321"/>
                    </a:cubicBezTo>
                    <a:cubicBezTo>
                      <a:pt x="1" y="536"/>
                      <a:pt x="151" y="729"/>
                      <a:pt x="353" y="768"/>
                    </a:cubicBezTo>
                    <a:cubicBezTo>
                      <a:pt x="370" y="770"/>
                      <a:pt x="387" y="771"/>
                      <a:pt x="403" y="771"/>
                    </a:cubicBezTo>
                    <a:cubicBezTo>
                      <a:pt x="600" y="771"/>
                      <a:pt x="763" y="631"/>
                      <a:pt x="787" y="442"/>
                    </a:cubicBezTo>
                    <a:cubicBezTo>
                      <a:pt x="829" y="240"/>
                      <a:pt x="679" y="34"/>
                      <a:pt x="477" y="8"/>
                    </a:cubicBezTo>
                    <a:cubicBezTo>
                      <a:pt x="452" y="3"/>
                      <a:pt x="427" y="1"/>
                      <a:pt x="403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>
                <a:off x="6181068" y="3288250"/>
                <a:ext cx="200872" cy="186144"/>
              </a:xfrm>
              <a:custGeom>
                <a:avLst/>
                <a:gdLst/>
                <a:ahLst/>
                <a:cxnLst/>
                <a:rect l="l" t="t" r="r" b="b"/>
                <a:pathLst>
                  <a:path w="832" h="771" extrusionOk="0">
                    <a:moveTo>
                      <a:pt x="407" y="0"/>
                    </a:moveTo>
                    <a:cubicBezTo>
                      <a:pt x="221" y="0"/>
                      <a:pt x="64" y="137"/>
                      <a:pt x="30" y="320"/>
                    </a:cubicBezTo>
                    <a:cubicBezTo>
                      <a:pt x="0" y="538"/>
                      <a:pt x="150" y="727"/>
                      <a:pt x="356" y="766"/>
                    </a:cubicBezTo>
                    <a:cubicBezTo>
                      <a:pt x="373" y="769"/>
                      <a:pt x="390" y="770"/>
                      <a:pt x="407" y="770"/>
                    </a:cubicBezTo>
                    <a:cubicBezTo>
                      <a:pt x="591" y="770"/>
                      <a:pt x="765" y="628"/>
                      <a:pt x="789" y="440"/>
                    </a:cubicBezTo>
                    <a:cubicBezTo>
                      <a:pt x="832" y="238"/>
                      <a:pt x="682" y="33"/>
                      <a:pt x="476" y="7"/>
                    </a:cubicBezTo>
                    <a:cubicBezTo>
                      <a:pt x="453" y="2"/>
                      <a:pt x="429" y="0"/>
                      <a:pt x="407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7"/>
              <p:cNvSpPr/>
              <p:nvPr/>
            </p:nvSpPr>
            <p:spPr>
              <a:xfrm>
                <a:off x="6535238" y="3616587"/>
                <a:ext cx="269439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30" extrusionOk="0">
                    <a:moveTo>
                      <a:pt x="561" y="0"/>
                    </a:moveTo>
                    <a:cubicBezTo>
                      <a:pt x="310" y="0"/>
                      <a:pt x="94" y="183"/>
                      <a:pt x="56" y="440"/>
                    </a:cubicBezTo>
                    <a:cubicBezTo>
                      <a:pt x="0" y="711"/>
                      <a:pt x="206" y="984"/>
                      <a:pt x="476" y="1024"/>
                    </a:cubicBezTo>
                    <a:cubicBezTo>
                      <a:pt x="503" y="1028"/>
                      <a:pt x="530" y="1029"/>
                      <a:pt x="556" y="1029"/>
                    </a:cubicBezTo>
                    <a:cubicBezTo>
                      <a:pt x="810" y="1029"/>
                      <a:pt x="1026" y="847"/>
                      <a:pt x="1076" y="590"/>
                    </a:cubicBezTo>
                    <a:cubicBezTo>
                      <a:pt x="1116" y="303"/>
                      <a:pt x="913" y="45"/>
                      <a:pt x="640" y="6"/>
                    </a:cubicBezTo>
                    <a:cubicBezTo>
                      <a:pt x="613" y="2"/>
                      <a:pt x="587" y="0"/>
                      <a:pt x="561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7"/>
              <p:cNvSpPr/>
              <p:nvPr/>
            </p:nvSpPr>
            <p:spPr>
              <a:xfrm>
                <a:off x="6669953" y="3777135"/>
                <a:ext cx="2663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30" extrusionOk="0">
                    <a:moveTo>
                      <a:pt x="561" y="1"/>
                    </a:moveTo>
                    <a:cubicBezTo>
                      <a:pt x="309" y="1"/>
                      <a:pt x="90" y="183"/>
                      <a:pt x="42" y="440"/>
                    </a:cubicBezTo>
                    <a:cubicBezTo>
                      <a:pt x="0" y="727"/>
                      <a:pt x="192" y="985"/>
                      <a:pt x="476" y="1024"/>
                    </a:cubicBezTo>
                    <a:cubicBezTo>
                      <a:pt x="503" y="1028"/>
                      <a:pt x="530" y="1030"/>
                      <a:pt x="556" y="1030"/>
                    </a:cubicBezTo>
                    <a:cubicBezTo>
                      <a:pt x="810" y="1030"/>
                      <a:pt x="1024" y="851"/>
                      <a:pt x="1060" y="603"/>
                    </a:cubicBezTo>
                    <a:cubicBezTo>
                      <a:pt x="1102" y="319"/>
                      <a:pt x="910" y="62"/>
                      <a:pt x="639" y="6"/>
                    </a:cubicBezTo>
                    <a:cubicBezTo>
                      <a:pt x="613" y="3"/>
                      <a:pt x="587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6554793" y="3705190"/>
                <a:ext cx="161760" cy="15017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22" extrusionOk="0">
                    <a:moveTo>
                      <a:pt x="334" y="1"/>
                    </a:moveTo>
                    <a:cubicBezTo>
                      <a:pt x="188" y="1"/>
                      <a:pt x="54" y="104"/>
                      <a:pt x="30" y="262"/>
                    </a:cubicBezTo>
                    <a:cubicBezTo>
                      <a:pt x="1" y="425"/>
                      <a:pt x="125" y="588"/>
                      <a:pt x="288" y="617"/>
                    </a:cubicBezTo>
                    <a:cubicBezTo>
                      <a:pt x="304" y="620"/>
                      <a:pt x="320" y="621"/>
                      <a:pt x="336" y="621"/>
                    </a:cubicBezTo>
                    <a:cubicBezTo>
                      <a:pt x="490" y="621"/>
                      <a:pt x="616" y="508"/>
                      <a:pt x="640" y="360"/>
                    </a:cubicBezTo>
                    <a:cubicBezTo>
                      <a:pt x="669" y="181"/>
                      <a:pt x="559" y="18"/>
                      <a:pt x="382" y="5"/>
                    </a:cubicBezTo>
                    <a:cubicBezTo>
                      <a:pt x="366" y="2"/>
                      <a:pt x="350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6669953" y="3826627"/>
                <a:ext cx="157655" cy="14679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08" extrusionOk="0">
                    <a:moveTo>
                      <a:pt x="325" y="0"/>
                    </a:moveTo>
                    <a:cubicBezTo>
                      <a:pt x="179" y="0"/>
                      <a:pt x="53" y="116"/>
                      <a:pt x="29" y="264"/>
                    </a:cubicBezTo>
                    <a:cubicBezTo>
                      <a:pt x="0" y="427"/>
                      <a:pt x="124" y="574"/>
                      <a:pt x="287" y="604"/>
                    </a:cubicBezTo>
                    <a:cubicBezTo>
                      <a:pt x="302" y="606"/>
                      <a:pt x="317" y="607"/>
                      <a:pt x="331" y="607"/>
                    </a:cubicBezTo>
                    <a:cubicBezTo>
                      <a:pt x="476" y="607"/>
                      <a:pt x="602" y="494"/>
                      <a:pt x="626" y="346"/>
                    </a:cubicBezTo>
                    <a:cubicBezTo>
                      <a:pt x="652" y="183"/>
                      <a:pt x="531" y="33"/>
                      <a:pt x="368" y="4"/>
                    </a:cubicBezTo>
                    <a:cubicBezTo>
                      <a:pt x="354" y="1"/>
                      <a:pt x="339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6850055" y="3705190"/>
                <a:ext cx="138099" cy="130374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0" extrusionOk="0">
                    <a:moveTo>
                      <a:pt x="282" y="1"/>
                    </a:moveTo>
                    <a:cubicBezTo>
                      <a:pt x="153" y="1"/>
                      <a:pt x="40" y="100"/>
                      <a:pt x="17" y="223"/>
                    </a:cubicBezTo>
                    <a:cubicBezTo>
                      <a:pt x="1" y="373"/>
                      <a:pt x="98" y="507"/>
                      <a:pt x="245" y="536"/>
                    </a:cubicBezTo>
                    <a:cubicBezTo>
                      <a:pt x="260" y="539"/>
                      <a:pt x="275" y="540"/>
                      <a:pt x="290" y="540"/>
                    </a:cubicBezTo>
                    <a:cubicBezTo>
                      <a:pt x="422" y="540"/>
                      <a:pt x="533" y="439"/>
                      <a:pt x="545" y="304"/>
                    </a:cubicBezTo>
                    <a:cubicBezTo>
                      <a:pt x="571" y="168"/>
                      <a:pt x="477" y="18"/>
                      <a:pt x="327" y="5"/>
                    </a:cubicBezTo>
                    <a:cubicBezTo>
                      <a:pt x="312" y="2"/>
                      <a:pt x="297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6781732" y="3548506"/>
                <a:ext cx="137858" cy="13230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48" extrusionOk="0">
                    <a:moveTo>
                      <a:pt x="299" y="0"/>
                    </a:moveTo>
                    <a:cubicBezTo>
                      <a:pt x="160" y="0"/>
                      <a:pt x="38" y="92"/>
                      <a:pt x="13" y="233"/>
                    </a:cubicBezTo>
                    <a:cubicBezTo>
                      <a:pt x="0" y="383"/>
                      <a:pt x="95" y="520"/>
                      <a:pt x="245" y="546"/>
                    </a:cubicBezTo>
                    <a:cubicBezTo>
                      <a:pt x="254" y="547"/>
                      <a:pt x="263" y="547"/>
                      <a:pt x="272" y="547"/>
                    </a:cubicBezTo>
                    <a:cubicBezTo>
                      <a:pt x="411" y="547"/>
                      <a:pt x="529" y="455"/>
                      <a:pt x="545" y="314"/>
                    </a:cubicBezTo>
                    <a:cubicBezTo>
                      <a:pt x="571" y="164"/>
                      <a:pt x="476" y="31"/>
                      <a:pt x="326" y="1"/>
                    </a:cubicBezTo>
                    <a:cubicBezTo>
                      <a:pt x="317" y="1"/>
                      <a:pt x="30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6745518" y="3754441"/>
                <a:ext cx="137858" cy="12940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36" extrusionOk="0">
                    <a:moveTo>
                      <a:pt x="273" y="1"/>
                    </a:moveTo>
                    <a:cubicBezTo>
                      <a:pt x="146" y="1"/>
                      <a:pt x="40" y="92"/>
                      <a:pt x="26" y="221"/>
                    </a:cubicBezTo>
                    <a:cubicBezTo>
                      <a:pt x="0" y="371"/>
                      <a:pt x="95" y="508"/>
                      <a:pt x="245" y="534"/>
                    </a:cubicBezTo>
                    <a:cubicBezTo>
                      <a:pt x="254" y="535"/>
                      <a:pt x="263" y="535"/>
                      <a:pt x="272" y="535"/>
                    </a:cubicBezTo>
                    <a:cubicBezTo>
                      <a:pt x="411" y="535"/>
                      <a:pt x="533" y="443"/>
                      <a:pt x="558" y="303"/>
                    </a:cubicBezTo>
                    <a:cubicBezTo>
                      <a:pt x="571" y="156"/>
                      <a:pt x="476" y="19"/>
                      <a:pt x="326" y="6"/>
                    </a:cubicBezTo>
                    <a:cubicBezTo>
                      <a:pt x="308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6830500" y="3905331"/>
                <a:ext cx="207149" cy="19218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96" extrusionOk="0">
                    <a:moveTo>
                      <a:pt x="441" y="1"/>
                    </a:moveTo>
                    <a:cubicBezTo>
                      <a:pt x="244" y="1"/>
                      <a:pt x="67" y="144"/>
                      <a:pt x="43" y="346"/>
                    </a:cubicBezTo>
                    <a:cubicBezTo>
                      <a:pt x="0" y="561"/>
                      <a:pt x="150" y="754"/>
                      <a:pt x="369" y="793"/>
                    </a:cubicBezTo>
                    <a:cubicBezTo>
                      <a:pt x="385" y="795"/>
                      <a:pt x="402" y="796"/>
                      <a:pt x="419" y="796"/>
                    </a:cubicBezTo>
                    <a:cubicBezTo>
                      <a:pt x="617" y="796"/>
                      <a:pt x="792" y="655"/>
                      <a:pt x="832" y="454"/>
                    </a:cubicBezTo>
                    <a:cubicBezTo>
                      <a:pt x="858" y="235"/>
                      <a:pt x="708" y="33"/>
                      <a:pt x="489" y="4"/>
                    </a:cubicBezTo>
                    <a:cubicBezTo>
                      <a:pt x="473" y="2"/>
                      <a:pt x="457" y="1"/>
                      <a:pt x="441" y="1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6637602" y="3479700"/>
                <a:ext cx="88364" cy="799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1" extrusionOk="0">
                    <a:moveTo>
                      <a:pt x="174" y="1"/>
                    </a:moveTo>
                    <a:cubicBezTo>
                      <a:pt x="92" y="1"/>
                      <a:pt x="25" y="51"/>
                      <a:pt x="13" y="136"/>
                    </a:cubicBezTo>
                    <a:cubicBezTo>
                      <a:pt x="0" y="234"/>
                      <a:pt x="66" y="316"/>
                      <a:pt x="147" y="329"/>
                    </a:cubicBezTo>
                    <a:cubicBezTo>
                      <a:pt x="157" y="330"/>
                      <a:pt x="166" y="331"/>
                      <a:pt x="175" y="331"/>
                    </a:cubicBezTo>
                    <a:cubicBezTo>
                      <a:pt x="262" y="331"/>
                      <a:pt x="341" y="277"/>
                      <a:pt x="352" y="192"/>
                    </a:cubicBezTo>
                    <a:cubicBezTo>
                      <a:pt x="366" y="97"/>
                      <a:pt x="297" y="16"/>
                      <a:pt x="202" y="3"/>
                    </a:cubicBezTo>
                    <a:cubicBezTo>
                      <a:pt x="193" y="1"/>
                      <a:pt x="18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6827361" y="3796449"/>
                <a:ext cx="180350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91" extrusionOk="0">
                    <a:moveTo>
                      <a:pt x="351" y="0"/>
                    </a:moveTo>
                    <a:cubicBezTo>
                      <a:pt x="190" y="0"/>
                      <a:pt x="52" y="126"/>
                      <a:pt x="29" y="292"/>
                    </a:cubicBezTo>
                    <a:cubicBezTo>
                      <a:pt x="0" y="484"/>
                      <a:pt x="124" y="660"/>
                      <a:pt x="313" y="686"/>
                    </a:cubicBezTo>
                    <a:cubicBezTo>
                      <a:pt x="332" y="689"/>
                      <a:pt x="350" y="690"/>
                      <a:pt x="369" y="690"/>
                    </a:cubicBezTo>
                    <a:cubicBezTo>
                      <a:pt x="536" y="690"/>
                      <a:pt x="684" y="573"/>
                      <a:pt x="708" y="403"/>
                    </a:cubicBezTo>
                    <a:cubicBezTo>
                      <a:pt x="747" y="210"/>
                      <a:pt x="613" y="34"/>
                      <a:pt x="421" y="8"/>
                    </a:cubicBezTo>
                    <a:cubicBezTo>
                      <a:pt x="397" y="3"/>
                      <a:pt x="374" y="0"/>
                      <a:pt x="351" y="0"/>
                    </a:cubicBezTo>
                    <a:close/>
                  </a:path>
                </a:pathLst>
              </a:custGeom>
              <a:solidFill>
                <a:srgbClr val="FFFFFF">
                  <a:alpha val="49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6" name="Google Shape;1096;p37"/>
            <p:cNvSpPr/>
            <p:nvPr/>
          </p:nvSpPr>
          <p:spPr>
            <a:xfrm>
              <a:off x="1111043" y="2600914"/>
              <a:ext cx="3355429" cy="2316303"/>
            </a:xfrm>
            <a:custGeom>
              <a:avLst/>
              <a:gdLst/>
              <a:ahLst/>
              <a:cxnLst/>
              <a:rect l="l" t="t" r="r" b="b"/>
              <a:pathLst>
                <a:path w="13898" h="9594" extrusionOk="0">
                  <a:moveTo>
                    <a:pt x="1047" y="0"/>
                  </a:moveTo>
                  <a:cubicBezTo>
                    <a:pt x="811" y="0"/>
                    <a:pt x="747" y="169"/>
                    <a:pt x="722" y="327"/>
                  </a:cubicBezTo>
                  <a:cubicBezTo>
                    <a:pt x="626" y="252"/>
                    <a:pt x="537" y="222"/>
                    <a:pt x="460" y="222"/>
                  </a:cubicBezTo>
                  <a:cubicBezTo>
                    <a:pt x="285" y="222"/>
                    <a:pt x="172" y="380"/>
                    <a:pt x="190" y="532"/>
                  </a:cubicBezTo>
                  <a:cubicBezTo>
                    <a:pt x="216" y="747"/>
                    <a:pt x="529" y="1086"/>
                    <a:pt x="803" y="1360"/>
                  </a:cubicBezTo>
                  <a:cubicBezTo>
                    <a:pt x="1074" y="1631"/>
                    <a:pt x="1520" y="2081"/>
                    <a:pt x="1739" y="2257"/>
                  </a:cubicBezTo>
                  <a:cubicBezTo>
                    <a:pt x="1839" y="2343"/>
                    <a:pt x="2031" y="2518"/>
                    <a:pt x="2260" y="2709"/>
                  </a:cubicBezTo>
                  <a:lnTo>
                    <a:pt x="2260" y="2709"/>
                  </a:lnTo>
                  <a:cubicBezTo>
                    <a:pt x="2022" y="2539"/>
                    <a:pt x="1807" y="2388"/>
                    <a:pt x="1726" y="2339"/>
                  </a:cubicBezTo>
                  <a:cubicBezTo>
                    <a:pt x="1520" y="2189"/>
                    <a:pt x="624" y="1386"/>
                    <a:pt x="516" y="1318"/>
                  </a:cubicBezTo>
                  <a:cubicBezTo>
                    <a:pt x="469" y="1288"/>
                    <a:pt x="400" y="1266"/>
                    <a:pt x="329" y="1266"/>
                  </a:cubicBezTo>
                  <a:cubicBezTo>
                    <a:pt x="240" y="1266"/>
                    <a:pt x="148" y="1301"/>
                    <a:pt x="96" y="1400"/>
                  </a:cubicBezTo>
                  <a:cubicBezTo>
                    <a:pt x="1" y="1563"/>
                    <a:pt x="164" y="1889"/>
                    <a:pt x="490" y="2228"/>
                  </a:cubicBezTo>
                  <a:cubicBezTo>
                    <a:pt x="816" y="2583"/>
                    <a:pt x="1833" y="3561"/>
                    <a:pt x="2309" y="4132"/>
                  </a:cubicBezTo>
                  <a:cubicBezTo>
                    <a:pt x="2785" y="4702"/>
                    <a:pt x="3966" y="5531"/>
                    <a:pt x="3966" y="5531"/>
                  </a:cubicBezTo>
                  <a:cubicBezTo>
                    <a:pt x="3966" y="5531"/>
                    <a:pt x="3465" y="5681"/>
                    <a:pt x="3183" y="5681"/>
                  </a:cubicBezTo>
                  <a:cubicBezTo>
                    <a:pt x="3172" y="5681"/>
                    <a:pt x="3161" y="5681"/>
                    <a:pt x="3151" y="5681"/>
                  </a:cubicBezTo>
                  <a:cubicBezTo>
                    <a:pt x="3061" y="5670"/>
                    <a:pt x="2916" y="5662"/>
                    <a:pt x="2750" y="5662"/>
                  </a:cubicBezTo>
                  <a:cubicBezTo>
                    <a:pt x="2442" y="5662"/>
                    <a:pt x="2060" y="5691"/>
                    <a:pt x="1820" y="5788"/>
                  </a:cubicBezTo>
                  <a:cubicBezTo>
                    <a:pt x="1468" y="5938"/>
                    <a:pt x="1426" y="6427"/>
                    <a:pt x="1602" y="6466"/>
                  </a:cubicBezTo>
                  <a:cubicBezTo>
                    <a:pt x="1794" y="6496"/>
                    <a:pt x="2486" y="6496"/>
                    <a:pt x="2799" y="6590"/>
                  </a:cubicBezTo>
                  <a:cubicBezTo>
                    <a:pt x="2931" y="6636"/>
                    <a:pt x="3024" y="6655"/>
                    <a:pt x="3175" y="6655"/>
                  </a:cubicBezTo>
                  <a:cubicBezTo>
                    <a:pt x="3382" y="6655"/>
                    <a:pt x="3699" y="6619"/>
                    <a:pt x="4373" y="6564"/>
                  </a:cubicBezTo>
                  <a:cubicBezTo>
                    <a:pt x="5294" y="6499"/>
                    <a:pt x="6049" y="6373"/>
                    <a:pt x="6532" y="6373"/>
                  </a:cubicBezTo>
                  <a:cubicBezTo>
                    <a:pt x="6656" y="6373"/>
                    <a:pt x="6762" y="6381"/>
                    <a:pt x="6848" y="6401"/>
                  </a:cubicBezTo>
                  <a:cubicBezTo>
                    <a:pt x="10324" y="7298"/>
                    <a:pt x="13734" y="9593"/>
                    <a:pt x="13734" y="9593"/>
                  </a:cubicBezTo>
                  <a:lnTo>
                    <a:pt x="13897" y="5801"/>
                  </a:lnTo>
                  <a:cubicBezTo>
                    <a:pt x="13897" y="5801"/>
                    <a:pt x="9414" y="4510"/>
                    <a:pt x="8994" y="4334"/>
                  </a:cubicBezTo>
                  <a:cubicBezTo>
                    <a:pt x="8586" y="4145"/>
                    <a:pt x="8599" y="4158"/>
                    <a:pt x="8384" y="3995"/>
                  </a:cubicBezTo>
                  <a:cubicBezTo>
                    <a:pt x="8165" y="3832"/>
                    <a:pt x="7621" y="3737"/>
                    <a:pt x="7324" y="3343"/>
                  </a:cubicBezTo>
                  <a:cubicBezTo>
                    <a:pt x="7037" y="2948"/>
                    <a:pt x="6574" y="2339"/>
                    <a:pt x="6101" y="1970"/>
                  </a:cubicBezTo>
                  <a:cubicBezTo>
                    <a:pt x="5638" y="1605"/>
                    <a:pt x="4742" y="1223"/>
                    <a:pt x="4308" y="992"/>
                  </a:cubicBezTo>
                  <a:cubicBezTo>
                    <a:pt x="3858" y="760"/>
                    <a:pt x="3656" y="584"/>
                    <a:pt x="3356" y="477"/>
                  </a:cubicBezTo>
                  <a:cubicBezTo>
                    <a:pt x="3056" y="353"/>
                    <a:pt x="2691" y="138"/>
                    <a:pt x="2446" y="69"/>
                  </a:cubicBezTo>
                  <a:cubicBezTo>
                    <a:pt x="2399" y="53"/>
                    <a:pt x="2358" y="46"/>
                    <a:pt x="2322" y="46"/>
                  </a:cubicBezTo>
                  <a:cubicBezTo>
                    <a:pt x="2173" y="46"/>
                    <a:pt x="2118" y="169"/>
                    <a:pt x="2107" y="301"/>
                  </a:cubicBezTo>
                  <a:cubicBezTo>
                    <a:pt x="2078" y="464"/>
                    <a:pt x="2336" y="640"/>
                    <a:pt x="2785" y="923"/>
                  </a:cubicBezTo>
                  <a:cubicBezTo>
                    <a:pt x="2785" y="923"/>
                    <a:pt x="2459" y="803"/>
                    <a:pt x="2322" y="695"/>
                  </a:cubicBezTo>
                  <a:cubicBezTo>
                    <a:pt x="2202" y="597"/>
                    <a:pt x="1781" y="369"/>
                    <a:pt x="1602" y="258"/>
                  </a:cubicBezTo>
                  <a:cubicBezTo>
                    <a:pt x="1426" y="164"/>
                    <a:pt x="1344" y="14"/>
                    <a:pt x="1074" y="1"/>
                  </a:cubicBezTo>
                  <a:cubicBezTo>
                    <a:pt x="1065" y="0"/>
                    <a:pt x="1056" y="0"/>
                    <a:pt x="1047" y="0"/>
                  </a:cubicBezTo>
                  <a:close/>
                </a:path>
              </a:pathLst>
            </a:custGeom>
            <a:solidFill>
              <a:srgbClr val="A56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1111043" y="2600914"/>
              <a:ext cx="3394782" cy="2027309"/>
            </a:xfrm>
            <a:custGeom>
              <a:avLst/>
              <a:gdLst/>
              <a:ahLst/>
              <a:cxnLst/>
              <a:rect l="l" t="t" r="r" b="b"/>
              <a:pathLst>
                <a:path w="14061" h="8397" extrusionOk="0">
                  <a:moveTo>
                    <a:pt x="1047" y="0"/>
                  </a:moveTo>
                  <a:cubicBezTo>
                    <a:pt x="811" y="0"/>
                    <a:pt x="747" y="169"/>
                    <a:pt x="722" y="327"/>
                  </a:cubicBezTo>
                  <a:cubicBezTo>
                    <a:pt x="626" y="252"/>
                    <a:pt x="537" y="222"/>
                    <a:pt x="460" y="222"/>
                  </a:cubicBezTo>
                  <a:cubicBezTo>
                    <a:pt x="285" y="222"/>
                    <a:pt x="172" y="380"/>
                    <a:pt x="190" y="532"/>
                  </a:cubicBezTo>
                  <a:cubicBezTo>
                    <a:pt x="216" y="747"/>
                    <a:pt x="529" y="1086"/>
                    <a:pt x="803" y="1360"/>
                  </a:cubicBezTo>
                  <a:cubicBezTo>
                    <a:pt x="1074" y="1631"/>
                    <a:pt x="1520" y="2081"/>
                    <a:pt x="1739" y="2257"/>
                  </a:cubicBezTo>
                  <a:cubicBezTo>
                    <a:pt x="1839" y="2343"/>
                    <a:pt x="2031" y="2518"/>
                    <a:pt x="2260" y="2709"/>
                  </a:cubicBezTo>
                  <a:lnTo>
                    <a:pt x="2260" y="2709"/>
                  </a:lnTo>
                  <a:cubicBezTo>
                    <a:pt x="2022" y="2539"/>
                    <a:pt x="1807" y="2388"/>
                    <a:pt x="1726" y="2339"/>
                  </a:cubicBezTo>
                  <a:cubicBezTo>
                    <a:pt x="1520" y="2189"/>
                    <a:pt x="624" y="1386"/>
                    <a:pt x="516" y="1318"/>
                  </a:cubicBezTo>
                  <a:cubicBezTo>
                    <a:pt x="469" y="1288"/>
                    <a:pt x="400" y="1266"/>
                    <a:pt x="329" y="1266"/>
                  </a:cubicBezTo>
                  <a:cubicBezTo>
                    <a:pt x="240" y="1266"/>
                    <a:pt x="148" y="1301"/>
                    <a:pt x="96" y="1400"/>
                  </a:cubicBezTo>
                  <a:cubicBezTo>
                    <a:pt x="1" y="1563"/>
                    <a:pt x="164" y="1889"/>
                    <a:pt x="490" y="2228"/>
                  </a:cubicBezTo>
                  <a:cubicBezTo>
                    <a:pt x="816" y="2583"/>
                    <a:pt x="1833" y="3561"/>
                    <a:pt x="2309" y="4132"/>
                  </a:cubicBezTo>
                  <a:cubicBezTo>
                    <a:pt x="2785" y="4702"/>
                    <a:pt x="3966" y="5531"/>
                    <a:pt x="3966" y="5531"/>
                  </a:cubicBezTo>
                  <a:cubicBezTo>
                    <a:pt x="3966" y="5531"/>
                    <a:pt x="3465" y="5681"/>
                    <a:pt x="3183" y="5681"/>
                  </a:cubicBezTo>
                  <a:cubicBezTo>
                    <a:pt x="3172" y="5681"/>
                    <a:pt x="3161" y="5681"/>
                    <a:pt x="3151" y="5681"/>
                  </a:cubicBezTo>
                  <a:cubicBezTo>
                    <a:pt x="3061" y="5670"/>
                    <a:pt x="2916" y="5662"/>
                    <a:pt x="2750" y="5662"/>
                  </a:cubicBezTo>
                  <a:cubicBezTo>
                    <a:pt x="2442" y="5662"/>
                    <a:pt x="2060" y="5691"/>
                    <a:pt x="1820" y="5788"/>
                  </a:cubicBezTo>
                  <a:cubicBezTo>
                    <a:pt x="1468" y="5938"/>
                    <a:pt x="1426" y="6427"/>
                    <a:pt x="1602" y="6466"/>
                  </a:cubicBezTo>
                  <a:cubicBezTo>
                    <a:pt x="1794" y="6496"/>
                    <a:pt x="2486" y="6496"/>
                    <a:pt x="2799" y="6590"/>
                  </a:cubicBezTo>
                  <a:cubicBezTo>
                    <a:pt x="2931" y="6636"/>
                    <a:pt x="3024" y="6655"/>
                    <a:pt x="3175" y="6655"/>
                  </a:cubicBezTo>
                  <a:cubicBezTo>
                    <a:pt x="3382" y="6655"/>
                    <a:pt x="3699" y="6619"/>
                    <a:pt x="4373" y="6564"/>
                  </a:cubicBezTo>
                  <a:cubicBezTo>
                    <a:pt x="5437" y="6489"/>
                    <a:pt x="6335" y="6035"/>
                    <a:pt x="6813" y="6035"/>
                  </a:cubicBezTo>
                  <a:cubicBezTo>
                    <a:pt x="6855" y="6035"/>
                    <a:pt x="6894" y="6038"/>
                    <a:pt x="6930" y="6046"/>
                  </a:cubicBezTo>
                  <a:cubicBezTo>
                    <a:pt x="10761" y="6359"/>
                    <a:pt x="14060" y="8397"/>
                    <a:pt x="14060" y="8397"/>
                  </a:cubicBezTo>
                  <a:lnTo>
                    <a:pt x="13897" y="5801"/>
                  </a:lnTo>
                  <a:cubicBezTo>
                    <a:pt x="13897" y="5801"/>
                    <a:pt x="9414" y="4510"/>
                    <a:pt x="8994" y="4334"/>
                  </a:cubicBezTo>
                  <a:cubicBezTo>
                    <a:pt x="8586" y="4145"/>
                    <a:pt x="8599" y="4158"/>
                    <a:pt x="8384" y="3995"/>
                  </a:cubicBezTo>
                  <a:cubicBezTo>
                    <a:pt x="8165" y="3832"/>
                    <a:pt x="7621" y="3737"/>
                    <a:pt x="7324" y="3343"/>
                  </a:cubicBezTo>
                  <a:cubicBezTo>
                    <a:pt x="7037" y="2948"/>
                    <a:pt x="6574" y="2339"/>
                    <a:pt x="6101" y="1970"/>
                  </a:cubicBezTo>
                  <a:cubicBezTo>
                    <a:pt x="5638" y="1605"/>
                    <a:pt x="4742" y="1223"/>
                    <a:pt x="4308" y="992"/>
                  </a:cubicBezTo>
                  <a:cubicBezTo>
                    <a:pt x="3858" y="760"/>
                    <a:pt x="3656" y="584"/>
                    <a:pt x="3356" y="477"/>
                  </a:cubicBezTo>
                  <a:cubicBezTo>
                    <a:pt x="3056" y="353"/>
                    <a:pt x="2691" y="138"/>
                    <a:pt x="2446" y="69"/>
                  </a:cubicBezTo>
                  <a:cubicBezTo>
                    <a:pt x="2399" y="53"/>
                    <a:pt x="2358" y="46"/>
                    <a:pt x="2322" y="46"/>
                  </a:cubicBezTo>
                  <a:cubicBezTo>
                    <a:pt x="2173" y="46"/>
                    <a:pt x="2118" y="169"/>
                    <a:pt x="2107" y="301"/>
                  </a:cubicBezTo>
                  <a:cubicBezTo>
                    <a:pt x="2078" y="464"/>
                    <a:pt x="2336" y="640"/>
                    <a:pt x="2785" y="923"/>
                  </a:cubicBezTo>
                  <a:cubicBezTo>
                    <a:pt x="2785" y="923"/>
                    <a:pt x="2459" y="803"/>
                    <a:pt x="2322" y="695"/>
                  </a:cubicBezTo>
                  <a:cubicBezTo>
                    <a:pt x="2202" y="597"/>
                    <a:pt x="1781" y="369"/>
                    <a:pt x="1602" y="258"/>
                  </a:cubicBezTo>
                  <a:cubicBezTo>
                    <a:pt x="1426" y="164"/>
                    <a:pt x="1344" y="14"/>
                    <a:pt x="1074" y="1"/>
                  </a:cubicBezTo>
                  <a:cubicBezTo>
                    <a:pt x="1065" y="0"/>
                    <a:pt x="1056" y="0"/>
                    <a:pt x="1047" y="0"/>
                  </a:cubicBezTo>
                  <a:close/>
                </a:path>
              </a:pathLst>
            </a:custGeom>
            <a:solidFill>
              <a:srgbClr val="BA7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1775797" y="4168967"/>
              <a:ext cx="436510" cy="111300"/>
            </a:xfrm>
            <a:custGeom>
              <a:avLst/>
              <a:gdLst/>
              <a:ahLst/>
              <a:cxnLst/>
              <a:rect l="l" t="t" r="r" b="b"/>
              <a:pathLst>
                <a:path w="1808" h="461" extrusionOk="0">
                  <a:moveTo>
                    <a:pt x="1807" y="1"/>
                  </a:moveTo>
                  <a:cubicBezTo>
                    <a:pt x="1768" y="14"/>
                    <a:pt x="1739" y="40"/>
                    <a:pt x="1700" y="53"/>
                  </a:cubicBezTo>
                  <a:lnTo>
                    <a:pt x="1657" y="95"/>
                  </a:lnTo>
                  <a:cubicBezTo>
                    <a:pt x="1631" y="95"/>
                    <a:pt x="1618" y="108"/>
                    <a:pt x="1605" y="121"/>
                  </a:cubicBezTo>
                  <a:lnTo>
                    <a:pt x="1494" y="177"/>
                  </a:lnTo>
                  <a:lnTo>
                    <a:pt x="1387" y="216"/>
                  </a:lnTo>
                  <a:cubicBezTo>
                    <a:pt x="1237" y="284"/>
                    <a:pt x="1087" y="327"/>
                    <a:pt x="937" y="353"/>
                  </a:cubicBezTo>
                  <a:cubicBezTo>
                    <a:pt x="790" y="395"/>
                    <a:pt x="627" y="408"/>
                    <a:pt x="477" y="421"/>
                  </a:cubicBezTo>
                  <a:lnTo>
                    <a:pt x="232" y="421"/>
                  </a:lnTo>
                  <a:cubicBezTo>
                    <a:pt x="151" y="421"/>
                    <a:pt x="69" y="421"/>
                    <a:pt x="1" y="408"/>
                  </a:cubicBezTo>
                  <a:lnTo>
                    <a:pt x="1" y="408"/>
                  </a:lnTo>
                  <a:cubicBezTo>
                    <a:pt x="151" y="447"/>
                    <a:pt x="314" y="460"/>
                    <a:pt x="477" y="460"/>
                  </a:cubicBezTo>
                  <a:cubicBezTo>
                    <a:pt x="627" y="460"/>
                    <a:pt x="790" y="447"/>
                    <a:pt x="953" y="408"/>
                  </a:cubicBezTo>
                  <a:cubicBezTo>
                    <a:pt x="992" y="408"/>
                    <a:pt x="1035" y="395"/>
                    <a:pt x="1061" y="379"/>
                  </a:cubicBezTo>
                  <a:lnTo>
                    <a:pt x="1181" y="353"/>
                  </a:lnTo>
                  <a:cubicBezTo>
                    <a:pt x="1224" y="340"/>
                    <a:pt x="1250" y="327"/>
                    <a:pt x="1292" y="314"/>
                  </a:cubicBezTo>
                  <a:lnTo>
                    <a:pt x="1344" y="284"/>
                  </a:lnTo>
                  <a:cubicBezTo>
                    <a:pt x="1374" y="271"/>
                    <a:pt x="1387" y="271"/>
                    <a:pt x="1400" y="258"/>
                  </a:cubicBezTo>
                  <a:cubicBezTo>
                    <a:pt x="1550" y="190"/>
                    <a:pt x="1687" y="95"/>
                    <a:pt x="1807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1857881" y="2712693"/>
              <a:ext cx="78948" cy="111059"/>
            </a:xfrm>
            <a:custGeom>
              <a:avLst/>
              <a:gdLst/>
              <a:ahLst/>
              <a:cxnLst/>
              <a:rect l="l" t="t" r="r" b="b"/>
              <a:pathLst>
                <a:path w="327" h="460" extrusionOk="0">
                  <a:moveTo>
                    <a:pt x="258" y="1"/>
                  </a:moveTo>
                  <a:lnTo>
                    <a:pt x="258" y="1"/>
                  </a:lnTo>
                  <a:cubicBezTo>
                    <a:pt x="0" y="151"/>
                    <a:pt x="26" y="395"/>
                    <a:pt x="26" y="395"/>
                  </a:cubicBezTo>
                  <a:cubicBezTo>
                    <a:pt x="34" y="436"/>
                    <a:pt x="71" y="459"/>
                    <a:pt x="106" y="459"/>
                  </a:cubicBezTo>
                  <a:cubicBezTo>
                    <a:pt x="142" y="459"/>
                    <a:pt x="176" y="435"/>
                    <a:pt x="176" y="379"/>
                  </a:cubicBezTo>
                  <a:cubicBezTo>
                    <a:pt x="176" y="271"/>
                    <a:pt x="271" y="134"/>
                    <a:pt x="326" y="53"/>
                  </a:cubicBezTo>
                  <a:lnTo>
                    <a:pt x="326" y="53"/>
                  </a:lnTo>
                  <a:cubicBezTo>
                    <a:pt x="219" y="108"/>
                    <a:pt x="150" y="258"/>
                    <a:pt x="150" y="314"/>
                  </a:cubicBezTo>
                  <a:cubicBezTo>
                    <a:pt x="144" y="333"/>
                    <a:pt x="120" y="349"/>
                    <a:pt x="100" y="349"/>
                  </a:cubicBezTo>
                  <a:cubicBezTo>
                    <a:pt x="80" y="349"/>
                    <a:pt x="62" y="332"/>
                    <a:pt x="69" y="284"/>
                  </a:cubicBezTo>
                  <a:cubicBezTo>
                    <a:pt x="82" y="164"/>
                    <a:pt x="189" y="69"/>
                    <a:pt x="258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1824806" y="2896176"/>
              <a:ext cx="78948" cy="107920"/>
            </a:xfrm>
            <a:custGeom>
              <a:avLst/>
              <a:gdLst/>
              <a:ahLst/>
              <a:cxnLst/>
              <a:rect l="l" t="t" r="r" b="b"/>
              <a:pathLst>
                <a:path w="327" h="447" extrusionOk="0">
                  <a:moveTo>
                    <a:pt x="274" y="0"/>
                  </a:moveTo>
                  <a:cubicBezTo>
                    <a:pt x="0" y="124"/>
                    <a:pt x="16" y="382"/>
                    <a:pt x="16" y="382"/>
                  </a:cubicBezTo>
                  <a:cubicBezTo>
                    <a:pt x="16" y="423"/>
                    <a:pt x="47" y="446"/>
                    <a:pt x="80" y="446"/>
                  </a:cubicBezTo>
                  <a:cubicBezTo>
                    <a:pt x="113" y="446"/>
                    <a:pt x="150" y="423"/>
                    <a:pt x="163" y="369"/>
                  </a:cubicBezTo>
                  <a:cubicBezTo>
                    <a:pt x="179" y="258"/>
                    <a:pt x="274" y="137"/>
                    <a:pt x="326" y="56"/>
                  </a:cubicBezTo>
                  <a:lnTo>
                    <a:pt x="326" y="56"/>
                  </a:lnTo>
                  <a:cubicBezTo>
                    <a:pt x="219" y="95"/>
                    <a:pt x="150" y="245"/>
                    <a:pt x="137" y="300"/>
                  </a:cubicBezTo>
                  <a:cubicBezTo>
                    <a:pt x="131" y="320"/>
                    <a:pt x="107" y="337"/>
                    <a:pt x="87" y="337"/>
                  </a:cubicBezTo>
                  <a:cubicBezTo>
                    <a:pt x="66" y="337"/>
                    <a:pt x="49" y="320"/>
                    <a:pt x="56" y="271"/>
                  </a:cubicBezTo>
                  <a:cubicBezTo>
                    <a:pt x="82" y="137"/>
                    <a:pt x="193" y="56"/>
                    <a:pt x="274" y="0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1529544" y="2712693"/>
              <a:ext cx="82811" cy="107437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87" y="1"/>
                  </a:moveTo>
                  <a:lnTo>
                    <a:pt x="287" y="1"/>
                  </a:lnTo>
                  <a:cubicBezTo>
                    <a:pt x="0" y="121"/>
                    <a:pt x="17" y="379"/>
                    <a:pt x="17" y="379"/>
                  </a:cubicBezTo>
                  <a:cubicBezTo>
                    <a:pt x="23" y="420"/>
                    <a:pt x="57" y="445"/>
                    <a:pt x="91" y="445"/>
                  </a:cubicBezTo>
                  <a:cubicBezTo>
                    <a:pt x="124" y="445"/>
                    <a:pt x="157" y="421"/>
                    <a:pt x="163" y="366"/>
                  </a:cubicBezTo>
                  <a:cubicBezTo>
                    <a:pt x="180" y="258"/>
                    <a:pt x="287" y="134"/>
                    <a:pt x="343" y="53"/>
                  </a:cubicBezTo>
                  <a:lnTo>
                    <a:pt x="343" y="53"/>
                  </a:lnTo>
                  <a:cubicBezTo>
                    <a:pt x="232" y="95"/>
                    <a:pt x="150" y="245"/>
                    <a:pt x="137" y="297"/>
                  </a:cubicBezTo>
                  <a:cubicBezTo>
                    <a:pt x="131" y="319"/>
                    <a:pt x="110" y="336"/>
                    <a:pt x="93" y="336"/>
                  </a:cubicBezTo>
                  <a:cubicBezTo>
                    <a:pt x="76" y="336"/>
                    <a:pt x="62" y="319"/>
                    <a:pt x="69" y="271"/>
                  </a:cubicBezTo>
                  <a:cubicBezTo>
                    <a:pt x="98" y="134"/>
                    <a:pt x="206" y="53"/>
                    <a:pt x="287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1613801" y="3007956"/>
              <a:ext cx="100194" cy="141721"/>
            </a:xfrm>
            <a:custGeom>
              <a:avLst/>
              <a:gdLst/>
              <a:ahLst/>
              <a:cxnLst/>
              <a:rect l="l" t="t" r="r" b="b"/>
              <a:pathLst>
                <a:path w="415" h="587" extrusionOk="0">
                  <a:moveTo>
                    <a:pt x="359" y="0"/>
                  </a:moveTo>
                  <a:cubicBezTo>
                    <a:pt x="33" y="203"/>
                    <a:pt x="7" y="516"/>
                    <a:pt x="7" y="516"/>
                  </a:cubicBezTo>
                  <a:cubicBezTo>
                    <a:pt x="1" y="560"/>
                    <a:pt x="27" y="587"/>
                    <a:pt x="62" y="587"/>
                  </a:cubicBezTo>
                  <a:cubicBezTo>
                    <a:pt x="100" y="587"/>
                    <a:pt x="148" y="554"/>
                    <a:pt x="170" y="476"/>
                  </a:cubicBezTo>
                  <a:cubicBezTo>
                    <a:pt x="196" y="340"/>
                    <a:pt x="346" y="163"/>
                    <a:pt x="414" y="53"/>
                  </a:cubicBezTo>
                  <a:lnTo>
                    <a:pt x="414" y="53"/>
                  </a:lnTo>
                  <a:cubicBezTo>
                    <a:pt x="290" y="134"/>
                    <a:pt x="170" y="326"/>
                    <a:pt x="157" y="395"/>
                  </a:cubicBezTo>
                  <a:cubicBezTo>
                    <a:pt x="142" y="422"/>
                    <a:pt x="109" y="446"/>
                    <a:pt x="87" y="446"/>
                  </a:cubicBezTo>
                  <a:cubicBezTo>
                    <a:pt x="66" y="446"/>
                    <a:pt x="55" y="425"/>
                    <a:pt x="75" y="366"/>
                  </a:cubicBezTo>
                  <a:cubicBezTo>
                    <a:pt x="127" y="203"/>
                    <a:pt x="264" y="82"/>
                    <a:pt x="359" y="0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1370445" y="2833888"/>
              <a:ext cx="104299" cy="120233"/>
            </a:xfrm>
            <a:custGeom>
              <a:avLst/>
              <a:gdLst/>
              <a:ahLst/>
              <a:cxnLst/>
              <a:rect l="l" t="t" r="r" b="b"/>
              <a:pathLst>
                <a:path w="432" h="498" extrusionOk="0">
                  <a:moveTo>
                    <a:pt x="376" y="1"/>
                  </a:moveTo>
                  <a:lnTo>
                    <a:pt x="376" y="1"/>
                  </a:lnTo>
                  <a:cubicBezTo>
                    <a:pt x="50" y="138"/>
                    <a:pt x="7" y="421"/>
                    <a:pt x="7" y="421"/>
                  </a:cubicBezTo>
                  <a:cubicBezTo>
                    <a:pt x="0" y="465"/>
                    <a:pt x="36" y="497"/>
                    <a:pt x="77" y="497"/>
                  </a:cubicBezTo>
                  <a:cubicBezTo>
                    <a:pt x="112" y="497"/>
                    <a:pt x="152" y="472"/>
                    <a:pt x="170" y="408"/>
                  </a:cubicBezTo>
                  <a:cubicBezTo>
                    <a:pt x="213" y="285"/>
                    <a:pt x="350" y="151"/>
                    <a:pt x="431" y="69"/>
                  </a:cubicBezTo>
                  <a:lnTo>
                    <a:pt x="431" y="69"/>
                  </a:lnTo>
                  <a:cubicBezTo>
                    <a:pt x="307" y="108"/>
                    <a:pt x="187" y="271"/>
                    <a:pt x="157" y="327"/>
                  </a:cubicBezTo>
                  <a:cubicBezTo>
                    <a:pt x="144" y="355"/>
                    <a:pt x="117" y="375"/>
                    <a:pt x="99" y="375"/>
                  </a:cubicBezTo>
                  <a:cubicBezTo>
                    <a:pt x="80" y="375"/>
                    <a:pt x="69" y="355"/>
                    <a:pt x="89" y="301"/>
                  </a:cubicBezTo>
                  <a:cubicBezTo>
                    <a:pt x="144" y="151"/>
                    <a:pt x="281" y="69"/>
                    <a:pt x="376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1298742" y="3044169"/>
              <a:ext cx="103575" cy="118060"/>
            </a:xfrm>
            <a:custGeom>
              <a:avLst/>
              <a:gdLst/>
              <a:ahLst/>
              <a:cxnLst/>
              <a:rect l="l" t="t" r="r" b="b"/>
              <a:pathLst>
                <a:path w="429" h="489" extrusionOk="0">
                  <a:moveTo>
                    <a:pt x="373" y="0"/>
                  </a:moveTo>
                  <a:cubicBezTo>
                    <a:pt x="47" y="121"/>
                    <a:pt x="8" y="408"/>
                    <a:pt x="8" y="408"/>
                  </a:cubicBezTo>
                  <a:cubicBezTo>
                    <a:pt x="1" y="458"/>
                    <a:pt x="31" y="489"/>
                    <a:pt x="68" y="489"/>
                  </a:cubicBezTo>
                  <a:cubicBezTo>
                    <a:pt x="100" y="489"/>
                    <a:pt x="138" y="465"/>
                    <a:pt x="158" y="408"/>
                  </a:cubicBezTo>
                  <a:cubicBezTo>
                    <a:pt x="210" y="284"/>
                    <a:pt x="347" y="147"/>
                    <a:pt x="428" y="66"/>
                  </a:cubicBezTo>
                  <a:lnTo>
                    <a:pt x="428" y="66"/>
                  </a:lnTo>
                  <a:cubicBezTo>
                    <a:pt x="291" y="108"/>
                    <a:pt x="184" y="271"/>
                    <a:pt x="158" y="326"/>
                  </a:cubicBezTo>
                  <a:cubicBezTo>
                    <a:pt x="144" y="351"/>
                    <a:pt x="115" y="367"/>
                    <a:pt x="94" y="367"/>
                  </a:cubicBezTo>
                  <a:cubicBezTo>
                    <a:pt x="70" y="367"/>
                    <a:pt x="54" y="347"/>
                    <a:pt x="76" y="297"/>
                  </a:cubicBezTo>
                  <a:cubicBezTo>
                    <a:pt x="141" y="147"/>
                    <a:pt x="278" y="53"/>
                    <a:pt x="373" y="0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1515300" y="3237068"/>
              <a:ext cx="103333" cy="118785"/>
            </a:xfrm>
            <a:custGeom>
              <a:avLst/>
              <a:gdLst/>
              <a:ahLst/>
              <a:cxnLst/>
              <a:rect l="l" t="t" r="r" b="b"/>
              <a:pathLst>
                <a:path w="428" h="492" extrusionOk="0">
                  <a:moveTo>
                    <a:pt x="372" y="0"/>
                  </a:moveTo>
                  <a:cubicBezTo>
                    <a:pt x="46" y="124"/>
                    <a:pt x="7" y="408"/>
                    <a:pt x="7" y="408"/>
                  </a:cubicBezTo>
                  <a:cubicBezTo>
                    <a:pt x="0" y="460"/>
                    <a:pt x="31" y="491"/>
                    <a:pt x="69" y="491"/>
                  </a:cubicBezTo>
                  <a:cubicBezTo>
                    <a:pt x="104" y="491"/>
                    <a:pt x="144" y="466"/>
                    <a:pt x="170" y="408"/>
                  </a:cubicBezTo>
                  <a:cubicBezTo>
                    <a:pt x="209" y="287"/>
                    <a:pt x="346" y="137"/>
                    <a:pt x="428" y="56"/>
                  </a:cubicBezTo>
                  <a:lnTo>
                    <a:pt x="428" y="56"/>
                  </a:lnTo>
                  <a:cubicBezTo>
                    <a:pt x="304" y="111"/>
                    <a:pt x="183" y="274"/>
                    <a:pt x="157" y="326"/>
                  </a:cubicBezTo>
                  <a:cubicBezTo>
                    <a:pt x="144" y="352"/>
                    <a:pt x="119" y="368"/>
                    <a:pt x="101" y="368"/>
                  </a:cubicBezTo>
                  <a:cubicBezTo>
                    <a:pt x="79" y="368"/>
                    <a:pt x="66" y="345"/>
                    <a:pt x="89" y="287"/>
                  </a:cubicBezTo>
                  <a:cubicBezTo>
                    <a:pt x="141" y="150"/>
                    <a:pt x="278" y="56"/>
                    <a:pt x="372" y="0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1818529" y="4060326"/>
              <a:ext cx="69291" cy="144135"/>
            </a:xfrm>
            <a:custGeom>
              <a:avLst/>
              <a:gdLst/>
              <a:ahLst/>
              <a:cxnLst/>
              <a:rect l="l" t="t" r="r" b="b"/>
              <a:pathLst>
                <a:path w="287" h="597" extrusionOk="0">
                  <a:moveTo>
                    <a:pt x="205" y="1"/>
                  </a:moveTo>
                  <a:lnTo>
                    <a:pt x="205" y="1"/>
                  </a:lnTo>
                  <a:cubicBezTo>
                    <a:pt x="0" y="301"/>
                    <a:pt x="137" y="558"/>
                    <a:pt x="137" y="558"/>
                  </a:cubicBezTo>
                  <a:cubicBezTo>
                    <a:pt x="150" y="585"/>
                    <a:pt x="171" y="597"/>
                    <a:pt x="193" y="597"/>
                  </a:cubicBezTo>
                  <a:cubicBezTo>
                    <a:pt x="239" y="597"/>
                    <a:pt x="286" y="545"/>
                    <a:pt x="258" y="464"/>
                  </a:cubicBezTo>
                  <a:cubicBezTo>
                    <a:pt x="232" y="340"/>
                    <a:pt x="258" y="138"/>
                    <a:pt x="287" y="30"/>
                  </a:cubicBezTo>
                  <a:lnTo>
                    <a:pt x="287" y="30"/>
                  </a:lnTo>
                  <a:cubicBezTo>
                    <a:pt x="205" y="138"/>
                    <a:pt x="205" y="340"/>
                    <a:pt x="205" y="395"/>
                  </a:cubicBezTo>
                  <a:cubicBezTo>
                    <a:pt x="213" y="437"/>
                    <a:pt x="191" y="474"/>
                    <a:pt x="169" y="474"/>
                  </a:cubicBezTo>
                  <a:cubicBezTo>
                    <a:pt x="155" y="474"/>
                    <a:pt x="142" y="459"/>
                    <a:pt x="137" y="421"/>
                  </a:cubicBezTo>
                  <a:cubicBezTo>
                    <a:pt x="95" y="258"/>
                    <a:pt x="150" y="112"/>
                    <a:pt x="205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1490192" y="4053808"/>
              <a:ext cx="190732" cy="119992"/>
            </a:xfrm>
            <a:custGeom>
              <a:avLst/>
              <a:gdLst/>
              <a:ahLst/>
              <a:cxnLst/>
              <a:rect l="l" t="t" r="r" b="b"/>
              <a:pathLst>
                <a:path w="790" h="497" extrusionOk="0">
                  <a:moveTo>
                    <a:pt x="294" y="1"/>
                  </a:moveTo>
                  <a:cubicBezTo>
                    <a:pt x="228" y="1"/>
                    <a:pt x="174" y="8"/>
                    <a:pt x="150" y="28"/>
                  </a:cubicBezTo>
                  <a:cubicBezTo>
                    <a:pt x="0" y="152"/>
                    <a:pt x="82" y="448"/>
                    <a:pt x="82" y="448"/>
                  </a:cubicBezTo>
                  <a:cubicBezTo>
                    <a:pt x="82" y="448"/>
                    <a:pt x="418" y="497"/>
                    <a:pt x="606" y="497"/>
                  </a:cubicBezTo>
                  <a:cubicBezTo>
                    <a:pt x="642" y="497"/>
                    <a:pt x="673" y="495"/>
                    <a:pt x="695" y="491"/>
                  </a:cubicBezTo>
                  <a:cubicBezTo>
                    <a:pt x="639" y="272"/>
                    <a:pt x="789" y="70"/>
                    <a:pt x="734" y="57"/>
                  </a:cubicBezTo>
                  <a:cubicBezTo>
                    <a:pt x="697" y="45"/>
                    <a:pt x="458" y="1"/>
                    <a:pt x="294" y="1"/>
                  </a:cubicBezTo>
                  <a:close/>
                </a:path>
              </a:pathLst>
            </a:custGeom>
            <a:solidFill>
              <a:srgbClr val="FF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1152439" y="2916214"/>
              <a:ext cx="134961" cy="126993"/>
            </a:xfrm>
            <a:custGeom>
              <a:avLst/>
              <a:gdLst/>
              <a:ahLst/>
              <a:cxnLst/>
              <a:rect l="l" t="t" r="r" b="b"/>
              <a:pathLst>
                <a:path w="559" h="526" extrusionOk="0">
                  <a:moveTo>
                    <a:pt x="255" y="0"/>
                  </a:moveTo>
                  <a:cubicBezTo>
                    <a:pt x="198" y="0"/>
                    <a:pt x="127" y="26"/>
                    <a:pt x="69" y="94"/>
                  </a:cubicBezTo>
                  <a:cubicBezTo>
                    <a:pt x="30" y="149"/>
                    <a:pt x="1" y="217"/>
                    <a:pt x="95" y="325"/>
                  </a:cubicBezTo>
                  <a:cubicBezTo>
                    <a:pt x="95" y="325"/>
                    <a:pt x="219" y="475"/>
                    <a:pt x="275" y="514"/>
                  </a:cubicBezTo>
                  <a:cubicBezTo>
                    <a:pt x="284" y="522"/>
                    <a:pt x="293" y="526"/>
                    <a:pt x="301" y="526"/>
                  </a:cubicBezTo>
                  <a:cubicBezTo>
                    <a:pt x="334" y="526"/>
                    <a:pt x="355" y="460"/>
                    <a:pt x="421" y="393"/>
                  </a:cubicBezTo>
                  <a:cubicBezTo>
                    <a:pt x="503" y="312"/>
                    <a:pt x="532" y="325"/>
                    <a:pt x="545" y="299"/>
                  </a:cubicBezTo>
                  <a:cubicBezTo>
                    <a:pt x="558" y="270"/>
                    <a:pt x="369" y="41"/>
                    <a:pt x="314" y="12"/>
                  </a:cubicBezTo>
                  <a:cubicBezTo>
                    <a:pt x="298" y="4"/>
                    <a:pt x="277" y="0"/>
                    <a:pt x="255" y="0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1182375" y="2660304"/>
              <a:ext cx="134961" cy="127235"/>
            </a:xfrm>
            <a:custGeom>
              <a:avLst/>
              <a:gdLst/>
              <a:ahLst/>
              <a:cxnLst/>
              <a:rect l="l" t="t" r="r" b="b"/>
              <a:pathLst>
                <a:path w="559" h="527" extrusionOk="0">
                  <a:moveTo>
                    <a:pt x="240" y="1"/>
                  </a:moveTo>
                  <a:cubicBezTo>
                    <a:pt x="185" y="1"/>
                    <a:pt x="115" y="27"/>
                    <a:pt x="69" y="94"/>
                  </a:cubicBezTo>
                  <a:cubicBezTo>
                    <a:pt x="27" y="136"/>
                    <a:pt x="1" y="205"/>
                    <a:pt x="95" y="312"/>
                  </a:cubicBezTo>
                  <a:cubicBezTo>
                    <a:pt x="95" y="312"/>
                    <a:pt x="216" y="475"/>
                    <a:pt x="271" y="514"/>
                  </a:cubicBezTo>
                  <a:cubicBezTo>
                    <a:pt x="282" y="522"/>
                    <a:pt x="291" y="526"/>
                    <a:pt x="299" y="526"/>
                  </a:cubicBezTo>
                  <a:cubicBezTo>
                    <a:pt x="334" y="526"/>
                    <a:pt x="355" y="460"/>
                    <a:pt x="421" y="394"/>
                  </a:cubicBezTo>
                  <a:cubicBezTo>
                    <a:pt x="503" y="312"/>
                    <a:pt x="529" y="325"/>
                    <a:pt x="542" y="286"/>
                  </a:cubicBezTo>
                  <a:cubicBezTo>
                    <a:pt x="558" y="257"/>
                    <a:pt x="353" y="42"/>
                    <a:pt x="297" y="12"/>
                  </a:cubicBezTo>
                  <a:cubicBezTo>
                    <a:pt x="282" y="5"/>
                    <a:pt x="262" y="1"/>
                    <a:pt x="240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1320229" y="2606949"/>
              <a:ext cx="130856" cy="119026"/>
            </a:xfrm>
            <a:custGeom>
              <a:avLst/>
              <a:gdLst/>
              <a:ahLst/>
              <a:cxnLst/>
              <a:rect l="l" t="t" r="r" b="b"/>
              <a:pathLst>
                <a:path w="542" h="493" extrusionOk="0">
                  <a:moveTo>
                    <a:pt x="199" y="0"/>
                  </a:moveTo>
                  <a:cubicBezTo>
                    <a:pt x="137" y="0"/>
                    <a:pt x="65" y="66"/>
                    <a:pt x="26" y="165"/>
                  </a:cubicBezTo>
                  <a:cubicBezTo>
                    <a:pt x="0" y="220"/>
                    <a:pt x="13" y="302"/>
                    <a:pt x="134" y="370"/>
                  </a:cubicBezTo>
                  <a:cubicBezTo>
                    <a:pt x="134" y="370"/>
                    <a:pt x="297" y="465"/>
                    <a:pt x="365" y="491"/>
                  </a:cubicBezTo>
                  <a:cubicBezTo>
                    <a:pt x="370" y="492"/>
                    <a:pt x="374" y="493"/>
                    <a:pt x="378" y="493"/>
                  </a:cubicBezTo>
                  <a:cubicBezTo>
                    <a:pt x="421" y="493"/>
                    <a:pt x="424" y="416"/>
                    <a:pt x="460" y="315"/>
                  </a:cubicBezTo>
                  <a:cubicBezTo>
                    <a:pt x="515" y="207"/>
                    <a:pt x="541" y="207"/>
                    <a:pt x="541" y="181"/>
                  </a:cubicBezTo>
                  <a:cubicBezTo>
                    <a:pt x="541" y="152"/>
                    <a:pt x="284" y="18"/>
                    <a:pt x="215" y="2"/>
                  </a:cubicBezTo>
                  <a:cubicBezTo>
                    <a:pt x="210" y="1"/>
                    <a:pt x="205" y="0"/>
                    <a:pt x="199" y="0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1647600" y="2613950"/>
              <a:ext cx="122165" cy="106472"/>
            </a:xfrm>
            <a:custGeom>
              <a:avLst/>
              <a:gdLst/>
              <a:ahLst/>
              <a:cxnLst/>
              <a:rect l="l" t="t" r="r" b="b"/>
              <a:pathLst>
                <a:path w="506" h="441" extrusionOk="0">
                  <a:moveTo>
                    <a:pt x="185" y="0"/>
                  </a:moveTo>
                  <a:cubicBezTo>
                    <a:pt x="121" y="0"/>
                    <a:pt x="53" y="51"/>
                    <a:pt x="30" y="136"/>
                  </a:cubicBezTo>
                  <a:cubicBezTo>
                    <a:pt x="1" y="204"/>
                    <a:pt x="1" y="260"/>
                    <a:pt x="124" y="328"/>
                  </a:cubicBezTo>
                  <a:cubicBezTo>
                    <a:pt x="124" y="328"/>
                    <a:pt x="274" y="423"/>
                    <a:pt x="343" y="436"/>
                  </a:cubicBezTo>
                  <a:cubicBezTo>
                    <a:pt x="350" y="439"/>
                    <a:pt x="355" y="441"/>
                    <a:pt x="360" y="441"/>
                  </a:cubicBezTo>
                  <a:cubicBezTo>
                    <a:pt x="393" y="441"/>
                    <a:pt x="387" y="368"/>
                    <a:pt x="424" y="286"/>
                  </a:cubicBezTo>
                  <a:cubicBezTo>
                    <a:pt x="477" y="191"/>
                    <a:pt x="506" y="191"/>
                    <a:pt x="506" y="152"/>
                  </a:cubicBezTo>
                  <a:cubicBezTo>
                    <a:pt x="506" y="123"/>
                    <a:pt x="261" y="2"/>
                    <a:pt x="206" y="2"/>
                  </a:cubicBezTo>
                  <a:cubicBezTo>
                    <a:pt x="199" y="1"/>
                    <a:pt x="192" y="0"/>
                    <a:pt x="185" y="0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1306709" y="2685895"/>
              <a:ext cx="745061" cy="531634"/>
            </a:xfrm>
            <a:custGeom>
              <a:avLst/>
              <a:gdLst/>
              <a:ahLst/>
              <a:cxnLst/>
              <a:rect l="l" t="t" r="r" b="b"/>
              <a:pathLst>
                <a:path w="3086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219" y="232"/>
                    <a:pt x="451" y="451"/>
                    <a:pt x="708" y="640"/>
                  </a:cubicBezTo>
                  <a:cubicBezTo>
                    <a:pt x="734" y="669"/>
                    <a:pt x="777" y="695"/>
                    <a:pt x="803" y="708"/>
                  </a:cubicBezTo>
                  <a:cubicBezTo>
                    <a:pt x="816" y="721"/>
                    <a:pt x="842" y="734"/>
                    <a:pt x="858" y="751"/>
                  </a:cubicBezTo>
                  <a:cubicBezTo>
                    <a:pt x="884" y="751"/>
                    <a:pt x="897" y="764"/>
                    <a:pt x="910" y="777"/>
                  </a:cubicBezTo>
                  <a:cubicBezTo>
                    <a:pt x="979" y="803"/>
                    <a:pt x="1047" y="845"/>
                    <a:pt x="1116" y="884"/>
                  </a:cubicBezTo>
                  <a:cubicBezTo>
                    <a:pt x="1249" y="966"/>
                    <a:pt x="1386" y="1061"/>
                    <a:pt x="1523" y="1142"/>
                  </a:cubicBezTo>
                  <a:cubicBezTo>
                    <a:pt x="1644" y="1211"/>
                    <a:pt x="1781" y="1321"/>
                    <a:pt x="1902" y="1416"/>
                  </a:cubicBezTo>
                  <a:cubicBezTo>
                    <a:pt x="2025" y="1497"/>
                    <a:pt x="2162" y="1592"/>
                    <a:pt x="2283" y="1687"/>
                  </a:cubicBezTo>
                  <a:cubicBezTo>
                    <a:pt x="2541" y="1876"/>
                    <a:pt x="2815" y="2055"/>
                    <a:pt x="3085" y="2202"/>
                  </a:cubicBezTo>
                  <a:cubicBezTo>
                    <a:pt x="2961" y="2107"/>
                    <a:pt x="2828" y="2013"/>
                    <a:pt x="2704" y="1918"/>
                  </a:cubicBezTo>
                  <a:lnTo>
                    <a:pt x="2339" y="1618"/>
                  </a:lnTo>
                  <a:cubicBezTo>
                    <a:pt x="2215" y="1524"/>
                    <a:pt x="2094" y="1429"/>
                    <a:pt x="1970" y="1334"/>
                  </a:cubicBezTo>
                  <a:cubicBezTo>
                    <a:pt x="1902" y="1279"/>
                    <a:pt x="1836" y="1224"/>
                    <a:pt x="1781" y="1184"/>
                  </a:cubicBezTo>
                  <a:cubicBezTo>
                    <a:pt x="1739" y="1158"/>
                    <a:pt x="1712" y="1129"/>
                    <a:pt x="1673" y="1116"/>
                  </a:cubicBezTo>
                  <a:cubicBezTo>
                    <a:pt x="1644" y="1090"/>
                    <a:pt x="1605" y="1061"/>
                    <a:pt x="1576" y="1048"/>
                  </a:cubicBezTo>
                  <a:cubicBezTo>
                    <a:pt x="1442" y="966"/>
                    <a:pt x="1305" y="884"/>
                    <a:pt x="1168" y="803"/>
                  </a:cubicBezTo>
                  <a:cubicBezTo>
                    <a:pt x="1103" y="764"/>
                    <a:pt x="1034" y="721"/>
                    <a:pt x="953" y="682"/>
                  </a:cubicBezTo>
                  <a:cubicBezTo>
                    <a:pt x="940" y="682"/>
                    <a:pt x="923" y="669"/>
                    <a:pt x="897" y="653"/>
                  </a:cubicBezTo>
                  <a:cubicBezTo>
                    <a:pt x="884" y="653"/>
                    <a:pt x="871" y="640"/>
                    <a:pt x="858" y="640"/>
                  </a:cubicBezTo>
                  <a:cubicBezTo>
                    <a:pt x="816" y="614"/>
                    <a:pt x="790" y="601"/>
                    <a:pt x="747" y="571"/>
                  </a:cubicBezTo>
                  <a:cubicBezTo>
                    <a:pt x="627" y="490"/>
                    <a:pt x="503" y="395"/>
                    <a:pt x="369" y="301"/>
                  </a:cubicBezTo>
                  <a:cubicBezTo>
                    <a:pt x="245" y="206"/>
                    <a:pt x="125" y="99"/>
                    <a:pt x="1" y="1"/>
                  </a:cubicBezTo>
                  <a:close/>
                </a:path>
              </a:pathLst>
            </a:custGeom>
            <a:solidFill>
              <a:srgbClr val="DD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1635046" y="3224514"/>
              <a:ext cx="262437" cy="189766"/>
            </a:xfrm>
            <a:custGeom>
              <a:avLst/>
              <a:gdLst/>
              <a:ahLst/>
              <a:cxnLst/>
              <a:rect l="l" t="t" r="r" b="b"/>
              <a:pathLst>
                <a:path w="1087" h="786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5"/>
                    <a:pt x="150" y="163"/>
                    <a:pt x="232" y="245"/>
                  </a:cubicBezTo>
                  <a:cubicBezTo>
                    <a:pt x="313" y="326"/>
                    <a:pt x="395" y="395"/>
                    <a:pt x="489" y="460"/>
                  </a:cubicBezTo>
                  <a:cubicBezTo>
                    <a:pt x="584" y="528"/>
                    <a:pt x="679" y="597"/>
                    <a:pt x="773" y="652"/>
                  </a:cubicBezTo>
                  <a:cubicBezTo>
                    <a:pt x="868" y="704"/>
                    <a:pt x="979" y="760"/>
                    <a:pt x="1086" y="786"/>
                  </a:cubicBezTo>
                  <a:cubicBezTo>
                    <a:pt x="910" y="639"/>
                    <a:pt x="734" y="502"/>
                    <a:pt x="558" y="378"/>
                  </a:cubicBezTo>
                  <a:cubicBezTo>
                    <a:pt x="460" y="313"/>
                    <a:pt x="379" y="245"/>
                    <a:pt x="284" y="176"/>
                  </a:cubicBezTo>
                  <a:cubicBezTo>
                    <a:pt x="189" y="121"/>
                    <a:pt x="95" y="52"/>
                    <a:pt x="0" y="0"/>
                  </a:cubicBezTo>
                  <a:close/>
                </a:path>
              </a:pathLst>
            </a:custGeom>
            <a:solidFill>
              <a:srgbClr val="DD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1795594" y="2823749"/>
              <a:ext cx="456066" cy="266300"/>
            </a:xfrm>
            <a:custGeom>
              <a:avLst/>
              <a:gdLst/>
              <a:ahLst/>
              <a:cxnLst/>
              <a:rect l="l" t="t" r="r" b="b"/>
              <a:pathLst>
                <a:path w="1889" h="1103" extrusionOk="0">
                  <a:moveTo>
                    <a:pt x="0" y="0"/>
                  </a:moveTo>
                  <a:lnTo>
                    <a:pt x="0" y="0"/>
                  </a:lnTo>
                  <a:cubicBezTo>
                    <a:pt x="150" y="111"/>
                    <a:pt x="300" y="206"/>
                    <a:pt x="447" y="313"/>
                  </a:cubicBezTo>
                  <a:cubicBezTo>
                    <a:pt x="529" y="369"/>
                    <a:pt x="610" y="408"/>
                    <a:pt x="679" y="463"/>
                  </a:cubicBezTo>
                  <a:cubicBezTo>
                    <a:pt x="747" y="519"/>
                    <a:pt x="829" y="571"/>
                    <a:pt x="897" y="626"/>
                  </a:cubicBezTo>
                  <a:cubicBezTo>
                    <a:pt x="1047" y="721"/>
                    <a:pt x="1197" y="832"/>
                    <a:pt x="1360" y="926"/>
                  </a:cubicBezTo>
                  <a:cubicBezTo>
                    <a:pt x="1442" y="979"/>
                    <a:pt x="1523" y="1021"/>
                    <a:pt x="1618" y="1047"/>
                  </a:cubicBezTo>
                  <a:cubicBezTo>
                    <a:pt x="1657" y="1060"/>
                    <a:pt x="1699" y="1076"/>
                    <a:pt x="1738" y="1089"/>
                  </a:cubicBezTo>
                  <a:cubicBezTo>
                    <a:pt x="1768" y="1089"/>
                    <a:pt x="1794" y="1103"/>
                    <a:pt x="1820" y="1103"/>
                  </a:cubicBezTo>
                  <a:cubicBezTo>
                    <a:pt x="1833" y="1103"/>
                    <a:pt x="1862" y="1103"/>
                    <a:pt x="1888" y="1089"/>
                  </a:cubicBezTo>
                  <a:lnTo>
                    <a:pt x="1888" y="1089"/>
                  </a:lnTo>
                  <a:cubicBezTo>
                    <a:pt x="1880" y="1094"/>
                    <a:pt x="1871" y="1095"/>
                    <a:pt x="1862" y="1095"/>
                  </a:cubicBezTo>
                  <a:cubicBezTo>
                    <a:pt x="1845" y="1095"/>
                    <a:pt x="1829" y="1089"/>
                    <a:pt x="1820" y="1089"/>
                  </a:cubicBezTo>
                  <a:cubicBezTo>
                    <a:pt x="1794" y="1076"/>
                    <a:pt x="1781" y="1076"/>
                    <a:pt x="1751" y="1060"/>
                  </a:cubicBezTo>
                  <a:cubicBezTo>
                    <a:pt x="1712" y="1034"/>
                    <a:pt x="1670" y="1021"/>
                    <a:pt x="1631" y="995"/>
                  </a:cubicBezTo>
                  <a:cubicBezTo>
                    <a:pt x="1549" y="953"/>
                    <a:pt x="1481" y="913"/>
                    <a:pt x="1399" y="858"/>
                  </a:cubicBezTo>
                  <a:cubicBezTo>
                    <a:pt x="1249" y="750"/>
                    <a:pt x="1116" y="640"/>
                    <a:pt x="966" y="532"/>
                  </a:cubicBezTo>
                  <a:cubicBezTo>
                    <a:pt x="884" y="477"/>
                    <a:pt x="816" y="424"/>
                    <a:pt x="734" y="382"/>
                  </a:cubicBezTo>
                  <a:cubicBezTo>
                    <a:pt x="653" y="327"/>
                    <a:pt x="571" y="287"/>
                    <a:pt x="490" y="232"/>
                  </a:cubicBezTo>
                  <a:cubicBezTo>
                    <a:pt x="327" y="150"/>
                    <a:pt x="164" y="69"/>
                    <a:pt x="0" y="0"/>
                  </a:cubicBezTo>
                  <a:close/>
                </a:path>
              </a:pathLst>
            </a:custGeom>
            <a:solidFill>
              <a:srgbClr val="DD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080474" y="3935992"/>
              <a:ext cx="168037" cy="95607"/>
            </a:xfrm>
            <a:custGeom>
              <a:avLst/>
              <a:gdLst/>
              <a:ahLst/>
              <a:cxnLst/>
              <a:rect l="l" t="t" r="r" b="b"/>
              <a:pathLst>
                <a:path w="696" h="396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95"/>
                    <a:pt x="206" y="164"/>
                    <a:pt x="327" y="232"/>
                  </a:cubicBezTo>
                  <a:cubicBezTo>
                    <a:pt x="382" y="271"/>
                    <a:pt x="451" y="301"/>
                    <a:pt x="506" y="327"/>
                  </a:cubicBezTo>
                  <a:cubicBezTo>
                    <a:pt x="571" y="353"/>
                    <a:pt x="627" y="382"/>
                    <a:pt x="695" y="395"/>
                  </a:cubicBezTo>
                  <a:cubicBezTo>
                    <a:pt x="640" y="366"/>
                    <a:pt x="588" y="327"/>
                    <a:pt x="532" y="284"/>
                  </a:cubicBezTo>
                  <a:lnTo>
                    <a:pt x="356" y="190"/>
                  </a:lnTo>
                  <a:cubicBezTo>
                    <a:pt x="232" y="121"/>
                    <a:pt x="125" y="56"/>
                    <a:pt x="1" y="1"/>
                  </a:cubicBezTo>
                  <a:close/>
                </a:path>
              </a:pathLst>
            </a:custGeom>
            <a:solidFill>
              <a:srgbClr val="DD9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EF84C3A-3278-FD3F-6890-EE2800EB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03" y="3319844"/>
            <a:ext cx="3355429" cy="1676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54"/>
          <p:cNvSpPr txBox="1">
            <a:spLocks noGrp="1"/>
          </p:cNvSpPr>
          <p:nvPr>
            <p:ph type="title"/>
          </p:nvPr>
        </p:nvSpPr>
        <p:spPr>
          <a:xfrm>
            <a:off x="763513" y="3507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wash your hands</a:t>
            </a:r>
            <a:endParaRPr dirty="0"/>
          </a:p>
        </p:txBody>
      </p:sp>
      <p:grpSp>
        <p:nvGrpSpPr>
          <p:cNvPr id="3571" name="Google Shape;3571;p54"/>
          <p:cNvGrpSpPr/>
          <p:nvPr/>
        </p:nvGrpSpPr>
        <p:grpSpPr>
          <a:xfrm>
            <a:off x="3263044" y="1334292"/>
            <a:ext cx="855359" cy="855195"/>
            <a:chOff x="3402321" y="1524877"/>
            <a:chExt cx="2406751" cy="2406288"/>
          </a:xfrm>
        </p:grpSpPr>
        <p:sp>
          <p:nvSpPr>
            <p:cNvPr id="3572" name="Google Shape;3572;p54"/>
            <p:cNvSpPr/>
            <p:nvPr/>
          </p:nvSpPr>
          <p:spPr>
            <a:xfrm>
              <a:off x="3402321" y="1524877"/>
              <a:ext cx="2406751" cy="2406288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86" y="15582"/>
                  </a:lnTo>
                  <a:lnTo>
                    <a:pt x="15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4"/>
            <p:cNvSpPr/>
            <p:nvPr/>
          </p:nvSpPr>
          <p:spPr>
            <a:xfrm>
              <a:off x="4094545" y="1997374"/>
              <a:ext cx="1348219" cy="1933770"/>
            </a:xfrm>
            <a:custGeom>
              <a:avLst/>
              <a:gdLst/>
              <a:ahLst/>
              <a:cxnLst/>
              <a:rect l="l" t="t" r="r" b="b"/>
              <a:pathLst>
                <a:path w="8731" h="12523" extrusionOk="0">
                  <a:moveTo>
                    <a:pt x="3158" y="1"/>
                  </a:moveTo>
                  <a:cubicBezTo>
                    <a:pt x="2935" y="1"/>
                    <a:pt x="2704" y="181"/>
                    <a:pt x="2720" y="595"/>
                  </a:cubicBezTo>
                  <a:cubicBezTo>
                    <a:pt x="2746" y="1994"/>
                    <a:pt x="2788" y="4847"/>
                    <a:pt x="2788" y="4847"/>
                  </a:cubicBezTo>
                  <a:cubicBezTo>
                    <a:pt x="2788" y="4847"/>
                    <a:pt x="2394" y="2740"/>
                    <a:pt x="2107" y="990"/>
                  </a:cubicBezTo>
                  <a:cubicBezTo>
                    <a:pt x="2063" y="700"/>
                    <a:pt x="1860" y="565"/>
                    <a:pt x="1656" y="565"/>
                  </a:cubicBezTo>
                  <a:cubicBezTo>
                    <a:pt x="1420" y="565"/>
                    <a:pt x="1183" y="748"/>
                    <a:pt x="1197" y="1084"/>
                  </a:cubicBezTo>
                  <a:cubicBezTo>
                    <a:pt x="1266" y="2199"/>
                    <a:pt x="1442" y="4954"/>
                    <a:pt x="1442" y="4954"/>
                  </a:cubicBezTo>
                  <a:cubicBezTo>
                    <a:pt x="1442" y="4954"/>
                    <a:pt x="953" y="2809"/>
                    <a:pt x="871" y="2238"/>
                  </a:cubicBezTo>
                  <a:cubicBezTo>
                    <a:pt x="844" y="2049"/>
                    <a:pt x="707" y="1927"/>
                    <a:pt x="553" y="1927"/>
                  </a:cubicBezTo>
                  <a:cubicBezTo>
                    <a:pt x="319" y="1927"/>
                    <a:pt x="43" y="2207"/>
                    <a:pt x="43" y="2959"/>
                  </a:cubicBezTo>
                  <a:cubicBezTo>
                    <a:pt x="43" y="4426"/>
                    <a:pt x="1" y="7074"/>
                    <a:pt x="803" y="8652"/>
                  </a:cubicBezTo>
                  <a:cubicBezTo>
                    <a:pt x="1592" y="10214"/>
                    <a:pt x="2012" y="10892"/>
                    <a:pt x="2012" y="10892"/>
                  </a:cubicBezTo>
                  <a:lnTo>
                    <a:pt x="2136" y="12522"/>
                  </a:lnTo>
                  <a:lnTo>
                    <a:pt x="6998" y="12522"/>
                  </a:lnTo>
                  <a:lnTo>
                    <a:pt x="6020" y="10024"/>
                  </a:lnTo>
                  <a:cubicBezTo>
                    <a:pt x="6020" y="10024"/>
                    <a:pt x="7555" y="8678"/>
                    <a:pt x="7813" y="7035"/>
                  </a:cubicBezTo>
                  <a:cubicBezTo>
                    <a:pt x="8087" y="5391"/>
                    <a:pt x="8576" y="4997"/>
                    <a:pt x="8671" y="4726"/>
                  </a:cubicBezTo>
                  <a:cubicBezTo>
                    <a:pt x="8730" y="4562"/>
                    <a:pt x="8471" y="4291"/>
                    <a:pt x="8159" y="4291"/>
                  </a:cubicBezTo>
                  <a:cubicBezTo>
                    <a:pt x="7976" y="4291"/>
                    <a:pt x="7776" y="4383"/>
                    <a:pt x="7611" y="4645"/>
                  </a:cubicBezTo>
                  <a:cubicBezTo>
                    <a:pt x="7209" y="5262"/>
                    <a:pt x="6559" y="6705"/>
                    <a:pt x="6319" y="6705"/>
                  </a:cubicBezTo>
                  <a:cubicBezTo>
                    <a:pt x="6290" y="6705"/>
                    <a:pt x="6267" y="6685"/>
                    <a:pt x="6251" y="6640"/>
                  </a:cubicBezTo>
                  <a:cubicBezTo>
                    <a:pt x="6101" y="6219"/>
                    <a:pt x="5152" y="4645"/>
                    <a:pt x="5055" y="1818"/>
                  </a:cubicBezTo>
                  <a:cubicBezTo>
                    <a:pt x="5028" y="1107"/>
                    <a:pt x="4780" y="841"/>
                    <a:pt x="4540" y="841"/>
                  </a:cubicBezTo>
                  <a:cubicBezTo>
                    <a:pt x="4308" y="841"/>
                    <a:pt x="4084" y="1090"/>
                    <a:pt x="4076" y="1423"/>
                  </a:cubicBezTo>
                  <a:cubicBezTo>
                    <a:pt x="4050" y="2264"/>
                    <a:pt x="4174" y="4808"/>
                    <a:pt x="4174" y="4808"/>
                  </a:cubicBezTo>
                  <a:cubicBezTo>
                    <a:pt x="4174" y="4808"/>
                    <a:pt x="3685" y="1260"/>
                    <a:pt x="3548" y="324"/>
                  </a:cubicBezTo>
                  <a:cubicBezTo>
                    <a:pt x="3512" y="118"/>
                    <a:pt x="3337" y="1"/>
                    <a:pt x="3158" y="1"/>
                  </a:cubicBezTo>
                  <a:close/>
                </a:path>
              </a:pathLst>
            </a:custGeom>
            <a:solidFill>
              <a:srgbClr val="A45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4"/>
            <p:cNvSpPr/>
            <p:nvPr/>
          </p:nvSpPr>
          <p:spPr>
            <a:xfrm>
              <a:off x="4539248" y="2990855"/>
              <a:ext cx="520696" cy="443178"/>
            </a:xfrm>
            <a:custGeom>
              <a:avLst/>
              <a:gdLst/>
              <a:ahLst/>
              <a:cxnLst/>
              <a:rect l="l" t="t" r="r" b="b"/>
              <a:pathLst>
                <a:path w="3372" h="2870" extrusionOk="0">
                  <a:moveTo>
                    <a:pt x="2176" y="0"/>
                  </a:moveTo>
                  <a:cubicBezTo>
                    <a:pt x="1" y="0"/>
                    <a:pt x="1157" y="2870"/>
                    <a:pt x="1157" y="2870"/>
                  </a:cubicBezTo>
                  <a:cubicBezTo>
                    <a:pt x="913" y="206"/>
                    <a:pt x="3371" y="206"/>
                    <a:pt x="3371" y="206"/>
                  </a:cubicBezTo>
                  <a:cubicBezTo>
                    <a:pt x="2891" y="63"/>
                    <a:pt x="2497" y="0"/>
                    <a:pt x="2176" y="0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4"/>
            <p:cNvSpPr/>
            <p:nvPr/>
          </p:nvSpPr>
          <p:spPr>
            <a:xfrm>
              <a:off x="4227029" y="2735304"/>
              <a:ext cx="753403" cy="184683"/>
            </a:xfrm>
            <a:custGeom>
              <a:avLst/>
              <a:gdLst/>
              <a:ahLst/>
              <a:cxnLst/>
              <a:rect l="l" t="t" r="r" b="b"/>
              <a:pathLst>
                <a:path w="4879" h="1196" extrusionOk="0">
                  <a:moveTo>
                    <a:pt x="2209" y="1"/>
                  </a:moveTo>
                  <a:cubicBezTo>
                    <a:pt x="384" y="1"/>
                    <a:pt x="0" y="1196"/>
                    <a:pt x="0" y="1196"/>
                  </a:cubicBezTo>
                  <a:cubicBezTo>
                    <a:pt x="885" y="527"/>
                    <a:pt x="1967" y="343"/>
                    <a:pt x="2887" y="343"/>
                  </a:cubicBezTo>
                  <a:cubicBezTo>
                    <a:pt x="4001" y="343"/>
                    <a:pt x="4878" y="612"/>
                    <a:pt x="4878" y="612"/>
                  </a:cubicBezTo>
                  <a:cubicBezTo>
                    <a:pt x="3755" y="164"/>
                    <a:pt x="2883" y="1"/>
                    <a:pt x="2209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4"/>
            <p:cNvSpPr/>
            <p:nvPr/>
          </p:nvSpPr>
          <p:spPr>
            <a:xfrm>
              <a:off x="4298522" y="2030882"/>
              <a:ext cx="369212" cy="923725"/>
            </a:xfrm>
            <a:custGeom>
              <a:avLst/>
              <a:gdLst/>
              <a:ahLst/>
              <a:cxnLst/>
              <a:rect l="l" t="t" r="r" b="b"/>
              <a:pathLst>
                <a:path w="2391" h="5982" extrusionOk="0">
                  <a:moveTo>
                    <a:pt x="1094" y="1"/>
                  </a:moveTo>
                  <a:cubicBezTo>
                    <a:pt x="1070" y="1"/>
                    <a:pt x="1044" y="3"/>
                    <a:pt x="1018" y="10"/>
                  </a:cubicBezTo>
                  <a:cubicBezTo>
                    <a:pt x="897" y="39"/>
                    <a:pt x="760" y="189"/>
                    <a:pt x="855" y="310"/>
                  </a:cubicBezTo>
                  <a:cubicBezTo>
                    <a:pt x="897" y="378"/>
                    <a:pt x="991" y="378"/>
                    <a:pt x="1044" y="417"/>
                  </a:cubicBezTo>
                  <a:cubicBezTo>
                    <a:pt x="1112" y="473"/>
                    <a:pt x="1154" y="567"/>
                    <a:pt x="1181" y="649"/>
                  </a:cubicBezTo>
                  <a:cubicBezTo>
                    <a:pt x="1304" y="1099"/>
                    <a:pt x="1207" y="1588"/>
                    <a:pt x="1086" y="2034"/>
                  </a:cubicBezTo>
                  <a:cubicBezTo>
                    <a:pt x="936" y="2553"/>
                    <a:pt x="747" y="3042"/>
                    <a:pt x="502" y="3515"/>
                  </a:cubicBezTo>
                  <a:cubicBezTo>
                    <a:pt x="339" y="3857"/>
                    <a:pt x="147" y="4183"/>
                    <a:pt x="65" y="4535"/>
                  </a:cubicBezTo>
                  <a:cubicBezTo>
                    <a:pt x="0" y="4900"/>
                    <a:pt x="65" y="5308"/>
                    <a:pt x="339" y="5552"/>
                  </a:cubicBezTo>
                  <a:cubicBezTo>
                    <a:pt x="460" y="5663"/>
                    <a:pt x="623" y="5716"/>
                    <a:pt x="773" y="5784"/>
                  </a:cubicBezTo>
                  <a:cubicBezTo>
                    <a:pt x="978" y="5865"/>
                    <a:pt x="1168" y="5947"/>
                    <a:pt x="1386" y="5976"/>
                  </a:cubicBezTo>
                  <a:cubicBezTo>
                    <a:pt x="1436" y="5980"/>
                    <a:pt x="1486" y="5982"/>
                    <a:pt x="1534" y="5982"/>
                  </a:cubicBezTo>
                  <a:cubicBezTo>
                    <a:pt x="1656" y="5982"/>
                    <a:pt x="1775" y="5972"/>
                    <a:pt x="1901" y="5960"/>
                  </a:cubicBezTo>
                  <a:cubicBezTo>
                    <a:pt x="2009" y="5947"/>
                    <a:pt x="2120" y="5934"/>
                    <a:pt x="2227" y="5879"/>
                  </a:cubicBezTo>
                  <a:cubicBezTo>
                    <a:pt x="2322" y="5826"/>
                    <a:pt x="2390" y="5716"/>
                    <a:pt x="2390" y="5608"/>
                  </a:cubicBezTo>
                  <a:cubicBezTo>
                    <a:pt x="2377" y="5458"/>
                    <a:pt x="2214" y="5363"/>
                    <a:pt x="2146" y="5226"/>
                  </a:cubicBezTo>
                  <a:cubicBezTo>
                    <a:pt x="2103" y="5174"/>
                    <a:pt x="2090" y="5106"/>
                    <a:pt x="2064" y="5037"/>
                  </a:cubicBezTo>
                  <a:cubicBezTo>
                    <a:pt x="1751" y="3909"/>
                    <a:pt x="1670" y="2729"/>
                    <a:pt x="1683" y="1545"/>
                  </a:cubicBezTo>
                  <a:cubicBezTo>
                    <a:pt x="1683" y="1262"/>
                    <a:pt x="1683" y="962"/>
                    <a:pt x="1614" y="678"/>
                  </a:cubicBezTo>
                  <a:cubicBezTo>
                    <a:pt x="1566" y="437"/>
                    <a:pt x="1398" y="1"/>
                    <a:pt x="1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4"/>
            <p:cNvSpPr/>
            <p:nvPr/>
          </p:nvSpPr>
          <p:spPr>
            <a:xfrm>
              <a:off x="4338205" y="2620577"/>
              <a:ext cx="232862" cy="283974"/>
            </a:xfrm>
            <a:custGeom>
              <a:avLst/>
              <a:gdLst/>
              <a:ahLst/>
              <a:cxnLst/>
              <a:rect l="l" t="t" r="r" b="b"/>
              <a:pathLst>
                <a:path w="1508" h="1839" extrusionOk="0">
                  <a:moveTo>
                    <a:pt x="413" y="1"/>
                  </a:moveTo>
                  <a:cubicBezTo>
                    <a:pt x="184" y="1"/>
                    <a:pt x="75" y="535"/>
                    <a:pt x="40" y="716"/>
                  </a:cubicBezTo>
                  <a:cubicBezTo>
                    <a:pt x="1" y="948"/>
                    <a:pt x="27" y="1192"/>
                    <a:pt x="164" y="1368"/>
                  </a:cubicBezTo>
                  <a:cubicBezTo>
                    <a:pt x="232" y="1463"/>
                    <a:pt x="314" y="1531"/>
                    <a:pt x="395" y="1587"/>
                  </a:cubicBezTo>
                  <a:cubicBezTo>
                    <a:pt x="571" y="1707"/>
                    <a:pt x="774" y="1789"/>
                    <a:pt x="979" y="1831"/>
                  </a:cubicBezTo>
                  <a:cubicBezTo>
                    <a:pt x="1018" y="1836"/>
                    <a:pt x="1060" y="1838"/>
                    <a:pt x="1100" y="1838"/>
                  </a:cubicBezTo>
                  <a:cubicBezTo>
                    <a:pt x="1185" y="1838"/>
                    <a:pt x="1267" y="1826"/>
                    <a:pt x="1331" y="1789"/>
                  </a:cubicBezTo>
                  <a:cubicBezTo>
                    <a:pt x="1481" y="1681"/>
                    <a:pt x="1507" y="1476"/>
                    <a:pt x="1439" y="1313"/>
                  </a:cubicBezTo>
                  <a:cubicBezTo>
                    <a:pt x="1374" y="1150"/>
                    <a:pt x="1237" y="1029"/>
                    <a:pt x="1100" y="918"/>
                  </a:cubicBezTo>
                  <a:cubicBezTo>
                    <a:pt x="979" y="798"/>
                    <a:pt x="829" y="690"/>
                    <a:pt x="761" y="527"/>
                  </a:cubicBezTo>
                  <a:cubicBezTo>
                    <a:pt x="692" y="377"/>
                    <a:pt x="692" y="185"/>
                    <a:pt x="571" y="77"/>
                  </a:cubicBezTo>
                  <a:cubicBezTo>
                    <a:pt x="513" y="23"/>
                    <a:pt x="461" y="1"/>
                    <a:pt x="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4"/>
            <p:cNvSpPr/>
            <p:nvPr/>
          </p:nvSpPr>
          <p:spPr>
            <a:xfrm>
              <a:off x="3402321" y="2017757"/>
              <a:ext cx="33817" cy="111335"/>
            </a:xfrm>
            <a:custGeom>
              <a:avLst/>
              <a:gdLst/>
              <a:ahLst/>
              <a:cxnLst/>
              <a:rect l="l" t="t" r="r" b="b"/>
              <a:pathLst>
                <a:path w="219" h="721" extrusionOk="0">
                  <a:moveTo>
                    <a:pt x="1" y="0"/>
                  </a:moveTo>
                  <a:lnTo>
                    <a:pt x="1" y="721"/>
                  </a:lnTo>
                  <a:lnTo>
                    <a:pt x="219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4"/>
            <p:cNvSpPr/>
            <p:nvPr/>
          </p:nvSpPr>
          <p:spPr>
            <a:xfrm>
              <a:off x="3591166" y="2093264"/>
              <a:ext cx="86165" cy="138512"/>
            </a:xfrm>
            <a:custGeom>
              <a:avLst/>
              <a:gdLst/>
              <a:ahLst/>
              <a:cxnLst/>
              <a:rect l="l" t="t" r="r" b="b"/>
              <a:pathLst>
                <a:path w="558" h="897" extrusionOk="0">
                  <a:moveTo>
                    <a:pt x="261" y="0"/>
                  </a:moveTo>
                  <a:lnTo>
                    <a:pt x="0" y="802"/>
                  </a:lnTo>
                  <a:lnTo>
                    <a:pt x="287" y="897"/>
                  </a:lnTo>
                  <a:lnTo>
                    <a:pt x="558" y="95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4"/>
            <p:cNvSpPr/>
            <p:nvPr/>
          </p:nvSpPr>
          <p:spPr>
            <a:xfrm>
              <a:off x="3402321" y="2028257"/>
              <a:ext cx="92805" cy="145152"/>
            </a:xfrm>
            <a:custGeom>
              <a:avLst/>
              <a:gdLst/>
              <a:ahLst/>
              <a:cxnLst/>
              <a:rect l="l" t="t" r="r" b="b"/>
              <a:pathLst>
                <a:path w="601" h="940" extrusionOk="0">
                  <a:moveTo>
                    <a:pt x="219" y="1"/>
                  </a:moveTo>
                  <a:lnTo>
                    <a:pt x="1" y="653"/>
                  </a:lnTo>
                  <a:lnTo>
                    <a:pt x="1" y="829"/>
                  </a:lnTo>
                  <a:lnTo>
                    <a:pt x="343" y="940"/>
                  </a:lnTo>
                  <a:lnTo>
                    <a:pt x="600" y="137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4"/>
            <p:cNvSpPr/>
            <p:nvPr/>
          </p:nvSpPr>
          <p:spPr>
            <a:xfrm>
              <a:off x="3532644" y="2074580"/>
              <a:ext cx="98982" cy="142682"/>
            </a:xfrm>
            <a:custGeom>
              <a:avLst/>
              <a:gdLst/>
              <a:ahLst/>
              <a:cxnLst/>
              <a:rect l="l" t="t" r="r" b="b"/>
              <a:pathLst>
                <a:path w="641" h="924" extrusionOk="0">
                  <a:moveTo>
                    <a:pt x="259" y="0"/>
                  </a:moveTo>
                  <a:lnTo>
                    <a:pt x="1" y="803"/>
                  </a:lnTo>
                  <a:lnTo>
                    <a:pt x="379" y="923"/>
                  </a:lnTo>
                  <a:lnTo>
                    <a:pt x="640" y="12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4"/>
            <p:cNvSpPr/>
            <p:nvPr/>
          </p:nvSpPr>
          <p:spPr>
            <a:xfrm>
              <a:off x="3455130" y="2049411"/>
              <a:ext cx="117512" cy="149167"/>
            </a:xfrm>
            <a:custGeom>
              <a:avLst/>
              <a:gdLst/>
              <a:ahLst/>
              <a:cxnLst/>
              <a:rect l="l" t="t" r="r" b="b"/>
              <a:pathLst>
                <a:path w="761" h="966" extrusionOk="0">
                  <a:moveTo>
                    <a:pt x="258" y="0"/>
                  </a:moveTo>
                  <a:lnTo>
                    <a:pt x="1" y="803"/>
                  </a:lnTo>
                  <a:lnTo>
                    <a:pt x="503" y="966"/>
                  </a:lnTo>
                  <a:lnTo>
                    <a:pt x="761" y="16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4"/>
            <p:cNvSpPr/>
            <p:nvPr/>
          </p:nvSpPr>
          <p:spPr>
            <a:xfrm>
              <a:off x="3979354" y="1954757"/>
              <a:ext cx="499541" cy="155653"/>
            </a:xfrm>
            <a:custGeom>
              <a:avLst/>
              <a:gdLst/>
              <a:ahLst/>
              <a:cxnLst/>
              <a:rect l="l" t="t" r="r" b="b"/>
              <a:pathLst>
                <a:path w="3235" h="1008" extrusionOk="0">
                  <a:moveTo>
                    <a:pt x="0" y="0"/>
                  </a:moveTo>
                  <a:lnTo>
                    <a:pt x="3058" y="1008"/>
                  </a:lnTo>
                  <a:lnTo>
                    <a:pt x="3235" y="477"/>
                  </a:lnTo>
                  <a:lnTo>
                    <a:pt x="3058" y="1008"/>
                  </a:ln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4"/>
            <p:cNvSpPr/>
            <p:nvPr/>
          </p:nvSpPr>
          <p:spPr>
            <a:xfrm>
              <a:off x="3402321" y="1589729"/>
              <a:ext cx="1076599" cy="438700"/>
            </a:xfrm>
            <a:custGeom>
              <a:avLst/>
              <a:gdLst/>
              <a:ahLst/>
              <a:cxnLst/>
              <a:rect l="l" t="t" r="r" b="b"/>
              <a:pathLst>
                <a:path w="6972" h="2841" extrusionOk="0">
                  <a:moveTo>
                    <a:pt x="477" y="1"/>
                  </a:moveTo>
                  <a:lnTo>
                    <a:pt x="554" y="34"/>
                  </a:lnTo>
                  <a:lnTo>
                    <a:pt x="554" y="34"/>
                  </a:lnTo>
                  <a:cubicBezTo>
                    <a:pt x="555" y="33"/>
                    <a:pt x="557" y="31"/>
                    <a:pt x="558" y="30"/>
                  </a:cubicBezTo>
                  <a:lnTo>
                    <a:pt x="477" y="1"/>
                  </a:lnTo>
                  <a:close/>
                  <a:moveTo>
                    <a:pt x="554" y="34"/>
                  </a:moveTo>
                  <a:lnTo>
                    <a:pt x="554" y="34"/>
                  </a:lnTo>
                  <a:cubicBezTo>
                    <a:pt x="285" y="317"/>
                    <a:pt x="82" y="641"/>
                    <a:pt x="1" y="966"/>
                  </a:cubicBezTo>
                  <a:lnTo>
                    <a:pt x="1" y="1579"/>
                  </a:lnTo>
                  <a:cubicBezTo>
                    <a:pt x="30" y="1673"/>
                    <a:pt x="69" y="1768"/>
                    <a:pt x="124" y="1862"/>
                  </a:cubicBezTo>
                  <a:cubicBezTo>
                    <a:pt x="300" y="2149"/>
                    <a:pt x="640" y="2296"/>
                    <a:pt x="966" y="2420"/>
                  </a:cubicBezTo>
                  <a:cubicBezTo>
                    <a:pt x="1210" y="2514"/>
                    <a:pt x="1468" y="2609"/>
                    <a:pt x="1742" y="2622"/>
                  </a:cubicBezTo>
                  <a:cubicBezTo>
                    <a:pt x="1767" y="2624"/>
                    <a:pt x="1792" y="2624"/>
                    <a:pt x="1818" y="2624"/>
                  </a:cubicBezTo>
                  <a:cubicBezTo>
                    <a:pt x="2065" y="2624"/>
                    <a:pt x="2316" y="2551"/>
                    <a:pt x="2475" y="2364"/>
                  </a:cubicBezTo>
                  <a:cubicBezTo>
                    <a:pt x="2570" y="2257"/>
                    <a:pt x="2638" y="2107"/>
                    <a:pt x="2759" y="2025"/>
                  </a:cubicBezTo>
                  <a:cubicBezTo>
                    <a:pt x="2870" y="1944"/>
                    <a:pt x="3016" y="1931"/>
                    <a:pt x="3153" y="1931"/>
                  </a:cubicBezTo>
                  <a:cubicBezTo>
                    <a:pt x="3188" y="1930"/>
                    <a:pt x="3223" y="1929"/>
                    <a:pt x="3257" y="1929"/>
                  </a:cubicBezTo>
                  <a:cubicBezTo>
                    <a:pt x="4022" y="1929"/>
                    <a:pt x="4761" y="2198"/>
                    <a:pt x="5491" y="2420"/>
                  </a:cubicBezTo>
                  <a:cubicBezTo>
                    <a:pt x="5834" y="2525"/>
                    <a:pt x="6205" y="2617"/>
                    <a:pt x="6561" y="2661"/>
                  </a:cubicBezTo>
                  <a:lnTo>
                    <a:pt x="6561" y="2661"/>
                  </a:lnTo>
                  <a:lnTo>
                    <a:pt x="554" y="34"/>
                  </a:lnTo>
                  <a:close/>
                  <a:moveTo>
                    <a:pt x="6561" y="2661"/>
                  </a:moveTo>
                  <a:lnTo>
                    <a:pt x="6972" y="2841"/>
                  </a:lnTo>
                  <a:lnTo>
                    <a:pt x="6590" y="2664"/>
                  </a:lnTo>
                  <a:cubicBezTo>
                    <a:pt x="6580" y="2663"/>
                    <a:pt x="6571" y="2662"/>
                    <a:pt x="6561" y="2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4"/>
            <p:cNvSpPr/>
            <p:nvPr/>
          </p:nvSpPr>
          <p:spPr>
            <a:xfrm>
              <a:off x="3402321" y="2156109"/>
              <a:ext cx="348520" cy="308526"/>
            </a:xfrm>
            <a:custGeom>
              <a:avLst/>
              <a:gdLst/>
              <a:ahLst/>
              <a:cxnLst/>
              <a:rect l="l" t="t" r="r" b="b"/>
              <a:pathLst>
                <a:path w="2257" h="1998" extrusionOk="0">
                  <a:moveTo>
                    <a:pt x="726" y="456"/>
                  </a:moveTo>
                  <a:cubicBezTo>
                    <a:pt x="743" y="456"/>
                    <a:pt x="760" y="458"/>
                    <a:pt x="777" y="464"/>
                  </a:cubicBezTo>
                  <a:cubicBezTo>
                    <a:pt x="858" y="477"/>
                    <a:pt x="897" y="571"/>
                    <a:pt x="871" y="640"/>
                  </a:cubicBezTo>
                  <a:lnTo>
                    <a:pt x="653" y="1292"/>
                  </a:lnTo>
                  <a:cubicBezTo>
                    <a:pt x="632" y="1356"/>
                    <a:pt x="578" y="1396"/>
                    <a:pt x="516" y="1396"/>
                  </a:cubicBezTo>
                  <a:cubicBezTo>
                    <a:pt x="499" y="1396"/>
                    <a:pt x="481" y="1393"/>
                    <a:pt x="464" y="1386"/>
                  </a:cubicBezTo>
                  <a:cubicBezTo>
                    <a:pt x="395" y="1373"/>
                    <a:pt x="356" y="1279"/>
                    <a:pt x="382" y="1210"/>
                  </a:cubicBezTo>
                  <a:lnTo>
                    <a:pt x="587" y="558"/>
                  </a:lnTo>
                  <a:cubicBezTo>
                    <a:pt x="608" y="494"/>
                    <a:pt x="664" y="456"/>
                    <a:pt x="726" y="456"/>
                  </a:cubicBezTo>
                  <a:close/>
                  <a:moveTo>
                    <a:pt x="1248" y="619"/>
                  </a:moveTo>
                  <a:cubicBezTo>
                    <a:pt x="1263" y="619"/>
                    <a:pt x="1277" y="621"/>
                    <a:pt x="1292" y="627"/>
                  </a:cubicBezTo>
                  <a:cubicBezTo>
                    <a:pt x="1373" y="653"/>
                    <a:pt x="1416" y="734"/>
                    <a:pt x="1386" y="816"/>
                  </a:cubicBezTo>
                  <a:lnTo>
                    <a:pt x="1184" y="1468"/>
                  </a:lnTo>
                  <a:cubicBezTo>
                    <a:pt x="1164" y="1532"/>
                    <a:pt x="1099" y="1572"/>
                    <a:pt x="1041" y="1572"/>
                  </a:cubicBezTo>
                  <a:cubicBezTo>
                    <a:pt x="1025" y="1572"/>
                    <a:pt x="1009" y="1569"/>
                    <a:pt x="995" y="1562"/>
                  </a:cubicBezTo>
                  <a:cubicBezTo>
                    <a:pt x="913" y="1536"/>
                    <a:pt x="871" y="1455"/>
                    <a:pt x="897" y="1373"/>
                  </a:cubicBezTo>
                  <a:lnTo>
                    <a:pt x="1116" y="721"/>
                  </a:lnTo>
                  <a:cubicBezTo>
                    <a:pt x="1136" y="657"/>
                    <a:pt x="1192" y="619"/>
                    <a:pt x="1248" y="619"/>
                  </a:cubicBezTo>
                  <a:close/>
                  <a:moveTo>
                    <a:pt x="1773" y="795"/>
                  </a:moveTo>
                  <a:cubicBezTo>
                    <a:pt x="1789" y="795"/>
                    <a:pt x="1806" y="797"/>
                    <a:pt x="1823" y="803"/>
                  </a:cubicBezTo>
                  <a:cubicBezTo>
                    <a:pt x="1892" y="829"/>
                    <a:pt x="1944" y="910"/>
                    <a:pt x="1918" y="992"/>
                  </a:cubicBezTo>
                  <a:lnTo>
                    <a:pt x="1699" y="1644"/>
                  </a:lnTo>
                  <a:cubicBezTo>
                    <a:pt x="1678" y="1701"/>
                    <a:pt x="1618" y="1748"/>
                    <a:pt x="1552" y="1748"/>
                  </a:cubicBezTo>
                  <a:cubicBezTo>
                    <a:pt x="1538" y="1748"/>
                    <a:pt x="1524" y="1746"/>
                    <a:pt x="1510" y="1742"/>
                  </a:cubicBezTo>
                  <a:cubicBezTo>
                    <a:pt x="1429" y="1712"/>
                    <a:pt x="1386" y="1631"/>
                    <a:pt x="1416" y="1549"/>
                  </a:cubicBezTo>
                  <a:lnTo>
                    <a:pt x="1631" y="897"/>
                  </a:lnTo>
                  <a:cubicBezTo>
                    <a:pt x="1654" y="833"/>
                    <a:pt x="1710" y="795"/>
                    <a:pt x="1773" y="795"/>
                  </a:cubicBezTo>
                  <a:close/>
                  <a:moveTo>
                    <a:pt x="1" y="1"/>
                  </a:moveTo>
                  <a:lnTo>
                    <a:pt x="1" y="571"/>
                  </a:lnTo>
                  <a:lnTo>
                    <a:pt x="69" y="382"/>
                  </a:lnTo>
                  <a:cubicBezTo>
                    <a:pt x="92" y="318"/>
                    <a:pt x="147" y="278"/>
                    <a:pt x="209" y="278"/>
                  </a:cubicBezTo>
                  <a:cubicBezTo>
                    <a:pt x="226" y="278"/>
                    <a:pt x="244" y="281"/>
                    <a:pt x="261" y="288"/>
                  </a:cubicBezTo>
                  <a:cubicBezTo>
                    <a:pt x="343" y="314"/>
                    <a:pt x="382" y="395"/>
                    <a:pt x="356" y="477"/>
                  </a:cubicBezTo>
                  <a:lnTo>
                    <a:pt x="137" y="1129"/>
                  </a:lnTo>
                  <a:cubicBezTo>
                    <a:pt x="124" y="1184"/>
                    <a:pt x="69" y="1223"/>
                    <a:pt x="1" y="1223"/>
                  </a:cubicBezTo>
                  <a:lnTo>
                    <a:pt x="1" y="1442"/>
                  </a:lnTo>
                  <a:lnTo>
                    <a:pt x="150" y="1497"/>
                  </a:lnTo>
                  <a:lnTo>
                    <a:pt x="1647" y="1986"/>
                  </a:lnTo>
                  <a:cubicBezTo>
                    <a:pt x="1670" y="1994"/>
                    <a:pt x="1693" y="1997"/>
                    <a:pt x="1716" y="1997"/>
                  </a:cubicBezTo>
                  <a:cubicBezTo>
                    <a:pt x="1812" y="1997"/>
                    <a:pt x="1899" y="1934"/>
                    <a:pt x="1931" y="1836"/>
                  </a:cubicBezTo>
                  <a:lnTo>
                    <a:pt x="2231" y="966"/>
                  </a:lnTo>
                  <a:cubicBezTo>
                    <a:pt x="2257" y="845"/>
                    <a:pt x="2201" y="721"/>
                    <a:pt x="2081" y="682"/>
                  </a:cubicBezTo>
                  <a:lnTo>
                    <a:pt x="1510" y="490"/>
                  </a:lnTo>
                  <a:lnTo>
                    <a:pt x="1223" y="395"/>
                  </a:lnTo>
                  <a:lnTo>
                    <a:pt x="845" y="275"/>
                  </a:lnTo>
                  <a:lnTo>
                    <a:pt x="343" y="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4"/>
            <p:cNvSpPr/>
            <p:nvPr/>
          </p:nvSpPr>
          <p:spPr>
            <a:xfrm>
              <a:off x="3402321" y="2199035"/>
              <a:ext cx="58987" cy="146079"/>
            </a:xfrm>
            <a:custGeom>
              <a:avLst/>
              <a:gdLst/>
              <a:ahLst/>
              <a:cxnLst/>
              <a:rect l="l" t="t" r="r" b="b"/>
              <a:pathLst>
                <a:path w="382" h="946" extrusionOk="0">
                  <a:moveTo>
                    <a:pt x="209" y="0"/>
                  </a:moveTo>
                  <a:cubicBezTo>
                    <a:pt x="147" y="0"/>
                    <a:pt x="92" y="40"/>
                    <a:pt x="69" y="104"/>
                  </a:cubicBezTo>
                  <a:lnTo>
                    <a:pt x="1" y="293"/>
                  </a:lnTo>
                  <a:lnTo>
                    <a:pt x="1" y="945"/>
                  </a:lnTo>
                  <a:cubicBezTo>
                    <a:pt x="69" y="945"/>
                    <a:pt x="124" y="906"/>
                    <a:pt x="137" y="851"/>
                  </a:cubicBezTo>
                  <a:lnTo>
                    <a:pt x="356" y="199"/>
                  </a:lnTo>
                  <a:cubicBezTo>
                    <a:pt x="382" y="117"/>
                    <a:pt x="343" y="36"/>
                    <a:pt x="261" y="10"/>
                  </a:cubicBezTo>
                  <a:cubicBezTo>
                    <a:pt x="244" y="3"/>
                    <a:pt x="226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4"/>
            <p:cNvSpPr/>
            <p:nvPr/>
          </p:nvSpPr>
          <p:spPr>
            <a:xfrm>
              <a:off x="3457137" y="2226366"/>
              <a:ext cx="83849" cy="145307"/>
            </a:xfrm>
            <a:custGeom>
              <a:avLst/>
              <a:gdLst/>
              <a:ahLst/>
              <a:cxnLst/>
              <a:rect l="l" t="t" r="r" b="b"/>
              <a:pathLst>
                <a:path w="543" h="941" extrusionOk="0">
                  <a:moveTo>
                    <a:pt x="371" y="1"/>
                  </a:moveTo>
                  <a:cubicBezTo>
                    <a:pt x="309" y="1"/>
                    <a:pt x="253" y="39"/>
                    <a:pt x="232" y="103"/>
                  </a:cubicBezTo>
                  <a:lnTo>
                    <a:pt x="27" y="755"/>
                  </a:lnTo>
                  <a:cubicBezTo>
                    <a:pt x="1" y="824"/>
                    <a:pt x="40" y="918"/>
                    <a:pt x="109" y="931"/>
                  </a:cubicBezTo>
                  <a:cubicBezTo>
                    <a:pt x="126" y="938"/>
                    <a:pt x="144" y="941"/>
                    <a:pt x="161" y="941"/>
                  </a:cubicBezTo>
                  <a:cubicBezTo>
                    <a:pt x="223" y="941"/>
                    <a:pt x="277" y="901"/>
                    <a:pt x="298" y="837"/>
                  </a:cubicBezTo>
                  <a:lnTo>
                    <a:pt x="516" y="185"/>
                  </a:lnTo>
                  <a:cubicBezTo>
                    <a:pt x="542" y="116"/>
                    <a:pt x="503" y="22"/>
                    <a:pt x="422" y="9"/>
                  </a:cubicBezTo>
                  <a:cubicBezTo>
                    <a:pt x="405" y="3"/>
                    <a:pt x="38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4"/>
            <p:cNvSpPr/>
            <p:nvPr/>
          </p:nvSpPr>
          <p:spPr>
            <a:xfrm>
              <a:off x="3536813" y="2251535"/>
              <a:ext cx="84158" cy="147314"/>
            </a:xfrm>
            <a:custGeom>
              <a:avLst/>
              <a:gdLst/>
              <a:ahLst/>
              <a:cxnLst/>
              <a:rect l="l" t="t" r="r" b="b"/>
              <a:pathLst>
                <a:path w="545" h="954" extrusionOk="0">
                  <a:moveTo>
                    <a:pt x="377" y="1"/>
                  </a:moveTo>
                  <a:cubicBezTo>
                    <a:pt x="321" y="1"/>
                    <a:pt x="265" y="39"/>
                    <a:pt x="245" y="103"/>
                  </a:cubicBezTo>
                  <a:lnTo>
                    <a:pt x="26" y="755"/>
                  </a:lnTo>
                  <a:cubicBezTo>
                    <a:pt x="0" y="837"/>
                    <a:pt x="42" y="918"/>
                    <a:pt x="124" y="944"/>
                  </a:cubicBezTo>
                  <a:cubicBezTo>
                    <a:pt x="138" y="951"/>
                    <a:pt x="154" y="954"/>
                    <a:pt x="170" y="954"/>
                  </a:cubicBezTo>
                  <a:cubicBezTo>
                    <a:pt x="228" y="954"/>
                    <a:pt x="293" y="914"/>
                    <a:pt x="313" y="850"/>
                  </a:cubicBezTo>
                  <a:lnTo>
                    <a:pt x="515" y="198"/>
                  </a:lnTo>
                  <a:cubicBezTo>
                    <a:pt x="545" y="116"/>
                    <a:pt x="502" y="35"/>
                    <a:pt x="421" y="9"/>
                  </a:cubicBezTo>
                  <a:cubicBezTo>
                    <a:pt x="406" y="3"/>
                    <a:pt x="39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4"/>
            <p:cNvSpPr/>
            <p:nvPr/>
          </p:nvSpPr>
          <p:spPr>
            <a:xfrm>
              <a:off x="3616335" y="2278711"/>
              <a:ext cx="86165" cy="147469"/>
            </a:xfrm>
            <a:custGeom>
              <a:avLst/>
              <a:gdLst/>
              <a:ahLst/>
              <a:cxnLst/>
              <a:rect l="l" t="t" r="r" b="b"/>
              <a:pathLst>
                <a:path w="558" h="955" extrusionOk="0">
                  <a:moveTo>
                    <a:pt x="387" y="1"/>
                  </a:moveTo>
                  <a:cubicBezTo>
                    <a:pt x="324" y="1"/>
                    <a:pt x="268" y="39"/>
                    <a:pt x="245" y="103"/>
                  </a:cubicBezTo>
                  <a:lnTo>
                    <a:pt x="30" y="755"/>
                  </a:lnTo>
                  <a:cubicBezTo>
                    <a:pt x="0" y="837"/>
                    <a:pt x="43" y="918"/>
                    <a:pt x="124" y="948"/>
                  </a:cubicBezTo>
                  <a:cubicBezTo>
                    <a:pt x="138" y="952"/>
                    <a:pt x="152" y="954"/>
                    <a:pt x="166" y="954"/>
                  </a:cubicBezTo>
                  <a:cubicBezTo>
                    <a:pt x="232" y="954"/>
                    <a:pt x="292" y="907"/>
                    <a:pt x="313" y="850"/>
                  </a:cubicBezTo>
                  <a:lnTo>
                    <a:pt x="532" y="198"/>
                  </a:lnTo>
                  <a:cubicBezTo>
                    <a:pt x="558" y="116"/>
                    <a:pt x="506" y="35"/>
                    <a:pt x="437" y="9"/>
                  </a:cubicBezTo>
                  <a:cubicBezTo>
                    <a:pt x="420" y="3"/>
                    <a:pt x="403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4"/>
            <p:cNvSpPr/>
            <p:nvPr/>
          </p:nvSpPr>
          <p:spPr>
            <a:xfrm>
              <a:off x="3402321" y="2378615"/>
              <a:ext cx="571036" cy="1552514"/>
            </a:xfrm>
            <a:custGeom>
              <a:avLst/>
              <a:gdLst/>
              <a:ahLst/>
              <a:cxnLst/>
              <a:rect l="l" t="t" r="r" b="b"/>
              <a:pathLst>
                <a:path w="3698" h="10054" extrusionOk="0">
                  <a:moveTo>
                    <a:pt x="1" y="1"/>
                  </a:moveTo>
                  <a:lnTo>
                    <a:pt x="1" y="3627"/>
                  </a:lnTo>
                  <a:cubicBezTo>
                    <a:pt x="505" y="3879"/>
                    <a:pt x="1043" y="4053"/>
                    <a:pt x="1590" y="4053"/>
                  </a:cubicBezTo>
                  <a:cubicBezTo>
                    <a:pt x="1722" y="4053"/>
                    <a:pt x="1854" y="4043"/>
                    <a:pt x="1986" y="4021"/>
                  </a:cubicBezTo>
                  <a:cubicBezTo>
                    <a:pt x="2081" y="3995"/>
                    <a:pt x="2162" y="3982"/>
                    <a:pt x="2257" y="3953"/>
                  </a:cubicBezTo>
                  <a:lnTo>
                    <a:pt x="2257" y="3953"/>
                  </a:lnTo>
                  <a:lnTo>
                    <a:pt x="1712" y="5570"/>
                  </a:lnTo>
                  <a:lnTo>
                    <a:pt x="2338" y="5788"/>
                  </a:lnTo>
                  <a:lnTo>
                    <a:pt x="2261" y="6024"/>
                  </a:lnTo>
                  <a:lnTo>
                    <a:pt x="3535" y="2176"/>
                  </a:lnTo>
                  <a:cubicBezTo>
                    <a:pt x="3698" y="1670"/>
                    <a:pt x="3424" y="1129"/>
                    <a:pt x="2922" y="966"/>
                  </a:cubicBezTo>
                  <a:lnTo>
                    <a:pt x="1647" y="545"/>
                  </a:lnTo>
                  <a:lnTo>
                    <a:pt x="150" y="56"/>
                  </a:lnTo>
                  <a:lnTo>
                    <a:pt x="1" y="1"/>
                  </a:lnTo>
                  <a:close/>
                  <a:moveTo>
                    <a:pt x="2261" y="6024"/>
                  </a:moveTo>
                  <a:lnTo>
                    <a:pt x="1193" y="9249"/>
                  </a:lnTo>
                  <a:lnTo>
                    <a:pt x="1193" y="9249"/>
                  </a:lnTo>
                  <a:lnTo>
                    <a:pt x="1197" y="9251"/>
                  </a:lnTo>
                  <a:lnTo>
                    <a:pt x="2261" y="6024"/>
                  </a:lnTo>
                  <a:close/>
                  <a:moveTo>
                    <a:pt x="571" y="9049"/>
                  </a:moveTo>
                  <a:lnTo>
                    <a:pt x="245" y="10053"/>
                  </a:lnTo>
                  <a:lnTo>
                    <a:pt x="926" y="10053"/>
                  </a:lnTo>
                  <a:lnTo>
                    <a:pt x="1193" y="9249"/>
                  </a:lnTo>
                  <a:lnTo>
                    <a:pt x="1193" y="9249"/>
                  </a:lnTo>
                  <a:lnTo>
                    <a:pt x="571" y="90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4"/>
            <p:cNvSpPr/>
            <p:nvPr/>
          </p:nvSpPr>
          <p:spPr>
            <a:xfrm>
              <a:off x="3402321" y="3746542"/>
              <a:ext cx="88327" cy="184529"/>
            </a:xfrm>
            <a:custGeom>
              <a:avLst/>
              <a:gdLst/>
              <a:ahLst/>
              <a:cxnLst/>
              <a:rect l="l" t="t" r="r" b="b"/>
              <a:pathLst>
                <a:path w="572" h="1195" extrusionOk="0">
                  <a:moveTo>
                    <a:pt x="1" y="1"/>
                  </a:moveTo>
                  <a:lnTo>
                    <a:pt x="1" y="1194"/>
                  </a:lnTo>
                  <a:lnTo>
                    <a:pt x="245" y="1194"/>
                  </a:lnTo>
                  <a:lnTo>
                    <a:pt x="571" y="1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4"/>
            <p:cNvSpPr/>
            <p:nvPr/>
          </p:nvSpPr>
          <p:spPr>
            <a:xfrm>
              <a:off x="3402321" y="2938509"/>
              <a:ext cx="348520" cy="300188"/>
            </a:xfrm>
            <a:custGeom>
              <a:avLst/>
              <a:gdLst/>
              <a:ahLst/>
              <a:cxnLst/>
              <a:rect l="l" t="t" r="r" b="b"/>
              <a:pathLst>
                <a:path w="2257" h="1944" extrusionOk="0">
                  <a:moveTo>
                    <a:pt x="1" y="1"/>
                  </a:moveTo>
                  <a:lnTo>
                    <a:pt x="1" y="1386"/>
                  </a:lnTo>
                  <a:lnTo>
                    <a:pt x="1712" y="1944"/>
                  </a:lnTo>
                  <a:lnTo>
                    <a:pt x="2257" y="327"/>
                  </a:lnTo>
                  <a:lnTo>
                    <a:pt x="2257" y="327"/>
                  </a:lnTo>
                  <a:cubicBezTo>
                    <a:pt x="2162" y="356"/>
                    <a:pt x="2081" y="369"/>
                    <a:pt x="1986" y="395"/>
                  </a:cubicBezTo>
                  <a:cubicBezTo>
                    <a:pt x="1854" y="417"/>
                    <a:pt x="1722" y="427"/>
                    <a:pt x="1590" y="427"/>
                  </a:cubicBezTo>
                  <a:cubicBezTo>
                    <a:pt x="1043" y="427"/>
                    <a:pt x="505" y="25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4"/>
            <p:cNvSpPr/>
            <p:nvPr/>
          </p:nvSpPr>
          <p:spPr>
            <a:xfrm>
              <a:off x="3402321" y="3152523"/>
              <a:ext cx="361183" cy="654576"/>
            </a:xfrm>
            <a:custGeom>
              <a:avLst/>
              <a:gdLst/>
              <a:ahLst/>
              <a:cxnLst/>
              <a:rect l="l" t="t" r="r" b="b"/>
              <a:pathLst>
                <a:path w="2339" h="4239" extrusionOk="0">
                  <a:moveTo>
                    <a:pt x="1" y="0"/>
                  </a:moveTo>
                  <a:lnTo>
                    <a:pt x="1" y="3848"/>
                  </a:lnTo>
                  <a:lnTo>
                    <a:pt x="571" y="4037"/>
                  </a:lnTo>
                  <a:lnTo>
                    <a:pt x="1197" y="4239"/>
                  </a:lnTo>
                  <a:lnTo>
                    <a:pt x="2338" y="776"/>
                  </a:lnTo>
                  <a:lnTo>
                    <a:pt x="1712" y="5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4"/>
            <p:cNvSpPr/>
            <p:nvPr/>
          </p:nvSpPr>
          <p:spPr>
            <a:xfrm>
              <a:off x="3402321" y="1831652"/>
              <a:ext cx="1076599" cy="299879"/>
            </a:xfrm>
            <a:custGeom>
              <a:avLst/>
              <a:gdLst/>
              <a:ahLst/>
              <a:cxnLst/>
              <a:rect l="l" t="t" r="r" b="b"/>
              <a:pathLst>
                <a:path w="6972" h="1942" extrusionOk="0">
                  <a:moveTo>
                    <a:pt x="1" y="1"/>
                  </a:moveTo>
                  <a:lnTo>
                    <a:pt x="1" y="1194"/>
                  </a:lnTo>
                  <a:lnTo>
                    <a:pt x="219" y="1263"/>
                  </a:lnTo>
                  <a:lnTo>
                    <a:pt x="600" y="1399"/>
                  </a:lnTo>
                  <a:lnTo>
                    <a:pt x="1103" y="1562"/>
                  </a:lnTo>
                  <a:lnTo>
                    <a:pt x="1484" y="1683"/>
                  </a:lnTo>
                  <a:lnTo>
                    <a:pt x="1781" y="1778"/>
                  </a:lnTo>
                  <a:lnTo>
                    <a:pt x="2175" y="1915"/>
                  </a:lnTo>
                  <a:cubicBezTo>
                    <a:pt x="2233" y="1933"/>
                    <a:pt x="2292" y="1942"/>
                    <a:pt x="2350" y="1942"/>
                  </a:cubicBezTo>
                  <a:cubicBezTo>
                    <a:pt x="2593" y="1942"/>
                    <a:pt x="2820" y="1791"/>
                    <a:pt x="2896" y="1562"/>
                  </a:cubicBezTo>
                  <a:lnTo>
                    <a:pt x="3033" y="1142"/>
                  </a:lnTo>
                  <a:cubicBezTo>
                    <a:pt x="3108" y="902"/>
                    <a:pt x="3332" y="758"/>
                    <a:pt x="3563" y="758"/>
                  </a:cubicBezTo>
                  <a:cubicBezTo>
                    <a:pt x="3621" y="758"/>
                    <a:pt x="3680" y="767"/>
                    <a:pt x="3737" y="786"/>
                  </a:cubicBezTo>
                  <a:lnTo>
                    <a:pt x="6795" y="1794"/>
                  </a:lnTo>
                  <a:lnTo>
                    <a:pt x="6972" y="1263"/>
                  </a:lnTo>
                  <a:lnTo>
                    <a:pt x="6590" y="1086"/>
                  </a:lnTo>
                  <a:cubicBezTo>
                    <a:pt x="6225" y="1044"/>
                    <a:pt x="5843" y="950"/>
                    <a:pt x="5491" y="842"/>
                  </a:cubicBezTo>
                  <a:cubicBezTo>
                    <a:pt x="4761" y="620"/>
                    <a:pt x="4022" y="351"/>
                    <a:pt x="3257" y="351"/>
                  </a:cubicBezTo>
                  <a:cubicBezTo>
                    <a:pt x="3223" y="351"/>
                    <a:pt x="3188" y="352"/>
                    <a:pt x="3153" y="353"/>
                  </a:cubicBezTo>
                  <a:cubicBezTo>
                    <a:pt x="3016" y="353"/>
                    <a:pt x="2870" y="366"/>
                    <a:pt x="2759" y="447"/>
                  </a:cubicBezTo>
                  <a:cubicBezTo>
                    <a:pt x="2638" y="529"/>
                    <a:pt x="2570" y="679"/>
                    <a:pt x="2475" y="786"/>
                  </a:cubicBezTo>
                  <a:cubicBezTo>
                    <a:pt x="2316" y="973"/>
                    <a:pt x="2065" y="1046"/>
                    <a:pt x="1818" y="1046"/>
                  </a:cubicBezTo>
                  <a:cubicBezTo>
                    <a:pt x="1792" y="1046"/>
                    <a:pt x="1767" y="1046"/>
                    <a:pt x="1742" y="1044"/>
                  </a:cubicBezTo>
                  <a:cubicBezTo>
                    <a:pt x="1468" y="1031"/>
                    <a:pt x="1210" y="936"/>
                    <a:pt x="966" y="842"/>
                  </a:cubicBezTo>
                  <a:cubicBezTo>
                    <a:pt x="640" y="718"/>
                    <a:pt x="300" y="571"/>
                    <a:pt x="124" y="284"/>
                  </a:cubicBezTo>
                  <a:cubicBezTo>
                    <a:pt x="69" y="190"/>
                    <a:pt x="30" y="9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5" name="Google Shape;3595;p54"/>
          <p:cNvGrpSpPr/>
          <p:nvPr/>
        </p:nvGrpSpPr>
        <p:grpSpPr>
          <a:xfrm>
            <a:off x="5799370" y="1334292"/>
            <a:ext cx="855359" cy="855195"/>
            <a:chOff x="641630" y="1524877"/>
            <a:chExt cx="2406751" cy="2406288"/>
          </a:xfrm>
        </p:grpSpPr>
        <p:sp>
          <p:nvSpPr>
            <p:cNvPr id="3596" name="Google Shape;3596;p54"/>
            <p:cNvSpPr/>
            <p:nvPr/>
          </p:nvSpPr>
          <p:spPr>
            <a:xfrm>
              <a:off x="641630" y="1524877"/>
              <a:ext cx="2406751" cy="2406288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86" y="15582"/>
                  </a:lnTo>
                  <a:lnTo>
                    <a:pt x="15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7" name="Google Shape;3597;p54"/>
            <p:cNvGrpSpPr/>
            <p:nvPr/>
          </p:nvGrpSpPr>
          <p:grpSpPr>
            <a:xfrm>
              <a:off x="946953" y="1825052"/>
              <a:ext cx="1782287" cy="2106100"/>
              <a:chOff x="-1563397" y="1825052"/>
              <a:chExt cx="1782287" cy="2106100"/>
            </a:xfrm>
          </p:grpSpPr>
          <p:sp>
            <p:nvSpPr>
              <p:cNvPr id="3598" name="Google Shape;3598;p54"/>
              <p:cNvSpPr/>
              <p:nvPr/>
            </p:nvSpPr>
            <p:spPr>
              <a:xfrm>
                <a:off x="-1563397" y="1825052"/>
                <a:ext cx="1782287" cy="2106100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13639" extrusionOk="0">
                    <a:moveTo>
                      <a:pt x="9305" y="1"/>
                    </a:moveTo>
                    <a:cubicBezTo>
                      <a:pt x="9181" y="1"/>
                      <a:pt x="9057" y="60"/>
                      <a:pt x="8980" y="188"/>
                    </a:cubicBezTo>
                    <a:cubicBezTo>
                      <a:pt x="8491" y="990"/>
                      <a:pt x="6685" y="4088"/>
                      <a:pt x="6685" y="4088"/>
                    </a:cubicBezTo>
                    <a:cubicBezTo>
                      <a:pt x="6685" y="4088"/>
                      <a:pt x="7770" y="1793"/>
                      <a:pt x="8070" y="990"/>
                    </a:cubicBezTo>
                    <a:cubicBezTo>
                      <a:pt x="8212" y="628"/>
                      <a:pt x="8030" y="257"/>
                      <a:pt x="7738" y="257"/>
                    </a:cubicBezTo>
                    <a:cubicBezTo>
                      <a:pt x="7526" y="257"/>
                      <a:pt x="7256" y="453"/>
                      <a:pt x="7011" y="990"/>
                    </a:cubicBezTo>
                    <a:cubicBezTo>
                      <a:pt x="5843" y="3560"/>
                      <a:pt x="4363" y="4659"/>
                      <a:pt x="4063" y="4985"/>
                    </a:cubicBezTo>
                    <a:cubicBezTo>
                      <a:pt x="4040" y="5010"/>
                      <a:pt x="4018" y="5022"/>
                      <a:pt x="3997" y="5022"/>
                    </a:cubicBezTo>
                    <a:cubicBezTo>
                      <a:pt x="3756" y="5022"/>
                      <a:pt x="3712" y="3371"/>
                      <a:pt x="3574" y="2608"/>
                    </a:cubicBezTo>
                    <a:cubicBezTo>
                      <a:pt x="3496" y="2182"/>
                      <a:pt x="3226" y="2038"/>
                      <a:pt x="2983" y="2038"/>
                    </a:cubicBezTo>
                    <a:cubicBezTo>
                      <a:pt x="2761" y="2038"/>
                      <a:pt x="2561" y="2159"/>
                      <a:pt x="2554" y="2295"/>
                    </a:cubicBezTo>
                    <a:cubicBezTo>
                      <a:pt x="2540" y="2565"/>
                      <a:pt x="2840" y="3123"/>
                      <a:pt x="2459" y="4753"/>
                    </a:cubicBezTo>
                    <a:cubicBezTo>
                      <a:pt x="2064" y="6370"/>
                      <a:pt x="2977" y="8190"/>
                      <a:pt x="2977" y="8190"/>
                    </a:cubicBezTo>
                    <a:lnTo>
                      <a:pt x="1" y="13638"/>
                    </a:lnTo>
                    <a:lnTo>
                      <a:pt x="5110" y="13638"/>
                    </a:lnTo>
                    <a:lnTo>
                      <a:pt x="6346" y="10541"/>
                    </a:lnTo>
                    <a:cubicBezTo>
                      <a:pt x="6346" y="10541"/>
                      <a:pt x="6985" y="10064"/>
                      <a:pt x="8328" y="8923"/>
                    </a:cubicBezTo>
                    <a:cubicBezTo>
                      <a:pt x="9661" y="7782"/>
                      <a:pt x="10640" y="5324"/>
                      <a:pt x="11210" y="3951"/>
                    </a:cubicBezTo>
                    <a:cubicBezTo>
                      <a:pt x="11542" y="3142"/>
                      <a:pt x="11288" y="2786"/>
                      <a:pt x="11023" y="2786"/>
                    </a:cubicBezTo>
                    <a:cubicBezTo>
                      <a:pt x="10910" y="2786"/>
                      <a:pt x="10794" y="2851"/>
                      <a:pt x="10721" y="2973"/>
                    </a:cubicBezTo>
                    <a:cubicBezTo>
                      <a:pt x="10421" y="3462"/>
                      <a:pt x="9143" y="5272"/>
                      <a:pt x="9143" y="5272"/>
                    </a:cubicBezTo>
                    <a:cubicBezTo>
                      <a:pt x="9143" y="5272"/>
                      <a:pt x="10366" y="2784"/>
                      <a:pt x="10855" y="1780"/>
                    </a:cubicBezTo>
                    <a:cubicBezTo>
                      <a:pt x="11039" y="1404"/>
                      <a:pt x="10760" y="1097"/>
                      <a:pt x="10458" y="1097"/>
                    </a:cubicBezTo>
                    <a:cubicBezTo>
                      <a:pt x="10311" y="1097"/>
                      <a:pt x="10159" y="1170"/>
                      <a:pt x="10053" y="1343"/>
                    </a:cubicBezTo>
                    <a:cubicBezTo>
                      <a:pt x="9117" y="2865"/>
                      <a:pt x="7950" y="4646"/>
                      <a:pt x="7950" y="4646"/>
                    </a:cubicBezTo>
                    <a:cubicBezTo>
                      <a:pt x="7950" y="4646"/>
                      <a:pt x="9075" y="2037"/>
                      <a:pt x="9645" y="759"/>
                    </a:cubicBezTo>
                    <a:cubicBezTo>
                      <a:pt x="9851" y="285"/>
                      <a:pt x="9577" y="1"/>
                      <a:pt x="9305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54"/>
              <p:cNvSpPr/>
              <p:nvPr/>
            </p:nvSpPr>
            <p:spPr>
              <a:xfrm>
                <a:off x="-936026" y="2594636"/>
                <a:ext cx="597750" cy="512203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17" extrusionOk="0">
                    <a:moveTo>
                      <a:pt x="0" y="1"/>
                    </a:moveTo>
                    <a:cubicBezTo>
                      <a:pt x="0" y="1"/>
                      <a:pt x="2269" y="940"/>
                      <a:pt x="1017" y="3317"/>
                    </a:cubicBezTo>
                    <a:cubicBezTo>
                      <a:pt x="1017" y="3317"/>
                      <a:pt x="3870" y="395"/>
                      <a:pt x="0" y="1"/>
                    </a:cubicBezTo>
                    <a:close/>
                  </a:path>
                </a:pathLst>
              </a:custGeom>
              <a:solidFill>
                <a:srgbClr val="EA7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54"/>
              <p:cNvSpPr/>
              <p:nvPr/>
            </p:nvSpPr>
            <p:spPr>
              <a:xfrm>
                <a:off x="-789027" y="2447637"/>
                <a:ext cx="689937" cy="371683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2407" extrusionOk="0">
                    <a:moveTo>
                      <a:pt x="0" y="1"/>
                    </a:moveTo>
                    <a:cubicBezTo>
                      <a:pt x="0" y="1"/>
                      <a:pt x="3029" y="287"/>
                      <a:pt x="4291" y="2407"/>
                    </a:cubicBezTo>
                    <a:cubicBezTo>
                      <a:pt x="4291" y="2407"/>
                      <a:pt x="4467" y="56"/>
                      <a:pt x="0" y="1"/>
                    </a:cubicBezTo>
                    <a:close/>
                  </a:path>
                </a:pathLst>
              </a:custGeom>
              <a:solidFill>
                <a:srgbClr val="70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54"/>
              <p:cNvSpPr/>
              <p:nvPr/>
            </p:nvSpPr>
            <p:spPr>
              <a:xfrm>
                <a:off x="-1169186" y="2168771"/>
                <a:ext cx="46480" cy="13650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884" extrusionOk="0">
                    <a:moveTo>
                      <a:pt x="30" y="0"/>
                    </a:moveTo>
                    <a:cubicBezTo>
                      <a:pt x="17" y="13"/>
                      <a:pt x="1" y="43"/>
                      <a:pt x="1" y="69"/>
                    </a:cubicBezTo>
                    <a:cubicBezTo>
                      <a:pt x="1" y="219"/>
                      <a:pt x="82" y="450"/>
                      <a:pt x="98" y="884"/>
                    </a:cubicBezTo>
                    <a:lnTo>
                      <a:pt x="193" y="845"/>
                    </a:lnTo>
                    <a:cubicBezTo>
                      <a:pt x="193" y="845"/>
                      <a:pt x="301" y="584"/>
                      <a:pt x="193" y="206"/>
                    </a:cubicBezTo>
                    <a:cubicBezTo>
                      <a:pt x="137" y="43"/>
                      <a:pt x="82" y="0"/>
                      <a:pt x="30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2" name="Google Shape;3602;p54"/>
            <p:cNvSpPr/>
            <p:nvPr/>
          </p:nvSpPr>
          <p:spPr>
            <a:xfrm>
              <a:off x="1462477" y="2495967"/>
              <a:ext cx="696269" cy="747072"/>
            </a:xfrm>
            <a:custGeom>
              <a:avLst/>
              <a:gdLst/>
              <a:ahLst/>
              <a:cxnLst/>
              <a:rect l="l" t="t" r="r" b="b"/>
              <a:pathLst>
                <a:path w="4509" h="4838" extrusionOk="0">
                  <a:moveTo>
                    <a:pt x="2134" y="0"/>
                  </a:moveTo>
                  <a:cubicBezTo>
                    <a:pt x="2063" y="0"/>
                    <a:pt x="1998" y="40"/>
                    <a:pt x="1956" y="137"/>
                  </a:cubicBezTo>
                  <a:cubicBezTo>
                    <a:pt x="1913" y="219"/>
                    <a:pt x="1926" y="314"/>
                    <a:pt x="1926" y="408"/>
                  </a:cubicBezTo>
                  <a:cubicBezTo>
                    <a:pt x="1939" y="490"/>
                    <a:pt x="1956" y="584"/>
                    <a:pt x="1913" y="682"/>
                  </a:cubicBezTo>
                  <a:cubicBezTo>
                    <a:pt x="1763" y="490"/>
                    <a:pt x="1493" y="219"/>
                    <a:pt x="1222" y="219"/>
                  </a:cubicBezTo>
                  <a:cubicBezTo>
                    <a:pt x="1153" y="232"/>
                    <a:pt x="1072" y="245"/>
                    <a:pt x="990" y="314"/>
                  </a:cubicBezTo>
                  <a:cubicBezTo>
                    <a:pt x="622" y="600"/>
                    <a:pt x="814" y="1060"/>
                    <a:pt x="1043" y="1360"/>
                  </a:cubicBezTo>
                  <a:cubicBezTo>
                    <a:pt x="1033" y="1360"/>
                    <a:pt x="1023" y="1360"/>
                    <a:pt x="1013" y="1360"/>
                  </a:cubicBezTo>
                  <a:cubicBezTo>
                    <a:pt x="614" y="1360"/>
                    <a:pt x="199" y="1614"/>
                    <a:pt x="107" y="1999"/>
                  </a:cubicBezTo>
                  <a:cubicBezTo>
                    <a:pt x="1" y="2388"/>
                    <a:pt x="301" y="2854"/>
                    <a:pt x="700" y="2854"/>
                  </a:cubicBezTo>
                  <a:cubicBezTo>
                    <a:pt x="706" y="2854"/>
                    <a:pt x="711" y="2854"/>
                    <a:pt x="717" y="2853"/>
                  </a:cubicBezTo>
                  <a:lnTo>
                    <a:pt x="717" y="2853"/>
                  </a:lnTo>
                  <a:cubicBezTo>
                    <a:pt x="472" y="2964"/>
                    <a:pt x="296" y="3222"/>
                    <a:pt x="296" y="3493"/>
                  </a:cubicBezTo>
                  <a:cubicBezTo>
                    <a:pt x="283" y="3763"/>
                    <a:pt x="459" y="4037"/>
                    <a:pt x="717" y="4119"/>
                  </a:cubicBezTo>
                  <a:cubicBezTo>
                    <a:pt x="771" y="4135"/>
                    <a:pt x="827" y="4144"/>
                    <a:pt x="883" y="4144"/>
                  </a:cubicBezTo>
                  <a:cubicBezTo>
                    <a:pt x="1097" y="4144"/>
                    <a:pt x="1310" y="4025"/>
                    <a:pt x="1398" y="3832"/>
                  </a:cubicBezTo>
                  <a:lnTo>
                    <a:pt x="1398" y="3832"/>
                  </a:lnTo>
                  <a:cubicBezTo>
                    <a:pt x="1343" y="4158"/>
                    <a:pt x="1330" y="4578"/>
                    <a:pt x="1613" y="4771"/>
                  </a:cubicBezTo>
                  <a:cubicBezTo>
                    <a:pt x="1688" y="4817"/>
                    <a:pt x="1773" y="4837"/>
                    <a:pt x="1860" y="4837"/>
                  </a:cubicBezTo>
                  <a:cubicBezTo>
                    <a:pt x="2025" y="4837"/>
                    <a:pt x="2197" y="4762"/>
                    <a:pt x="2321" y="4647"/>
                  </a:cubicBezTo>
                  <a:cubicBezTo>
                    <a:pt x="2510" y="4484"/>
                    <a:pt x="2608" y="4239"/>
                    <a:pt x="2702" y="3995"/>
                  </a:cubicBezTo>
                  <a:cubicBezTo>
                    <a:pt x="2849" y="4315"/>
                    <a:pt x="3183" y="4521"/>
                    <a:pt x="3524" y="4521"/>
                  </a:cubicBezTo>
                  <a:cubicBezTo>
                    <a:pt x="3562" y="4521"/>
                    <a:pt x="3600" y="4518"/>
                    <a:pt x="3638" y="4513"/>
                  </a:cubicBezTo>
                  <a:cubicBezTo>
                    <a:pt x="4019" y="4471"/>
                    <a:pt x="4346" y="4158"/>
                    <a:pt x="4414" y="3779"/>
                  </a:cubicBezTo>
                  <a:cubicBezTo>
                    <a:pt x="4482" y="3398"/>
                    <a:pt x="4277" y="2990"/>
                    <a:pt x="3938" y="2827"/>
                  </a:cubicBezTo>
                  <a:cubicBezTo>
                    <a:pt x="4209" y="2609"/>
                    <a:pt x="4401" y="2296"/>
                    <a:pt x="4466" y="1944"/>
                  </a:cubicBezTo>
                  <a:cubicBezTo>
                    <a:pt x="4509" y="1768"/>
                    <a:pt x="4509" y="1549"/>
                    <a:pt x="4401" y="1386"/>
                  </a:cubicBezTo>
                  <a:cubicBezTo>
                    <a:pt x="4290" y="1223"/>
                    <a:pt x="4101" y="1142"/>
                    <a:pt x="3896" y="1129"/>
                  </a:cubicBezTo>
                  <a:cubicBezTo>
                    <a:pt x="3870" y="1127"/>
                    <a:pt x="3845" y="1126"/>
                    <a:pt x="3820" y="1126"/>
                  </a:cubicBezTo>
                  <a:cubicBezTo>
                    <a:pt x="3656" y="1126"/>
                    <a:pt x="3492" y="1160"/>
                    <a:pt x="3325" y="1197"/>
                  </a:cubicBezTo>
                  <a:cubicBezTo>
                    <a:pt x="3423" y="1034"/>
                    <a:pt x="3517" y="884"/>
                    <a:pt x="3556" y="708"/>
                  </a:cubicBezTo>
                  <a:cubicBezTo>
                    <a:pt x="3586" y="532"/>
                    <a:pt x="3556" y="327"/>
                    <a:pt x="3436" y="206"/>
                  </a:cubicBezTo>
                  <a:cubicBezTo>
                    <a:pt x="3347" y="117"/>
                    <a:pt x="3231" y="75"/>
                    <a:pt x="3111" y="75"/>
                  </a:cubicBezTo>
                  <a:cubicBezTo>
                    <a:pt x="3046" y="75"/>
                    <a:pt x="2980" y="87"/>
                    <a:pt x="2917" y="111"/>
                  </a:cubicBezTo>
                  <a:cubicBezTo>
                    <a:pt x="2741" y="164"/>
                    <a:pt x="2591" y="287"/>
                    <a:pt x="2471" y="421"/>
                  </a:cubicBezTo>
                  <a:cubicBezTo>
                    <a:pt x="2510" y="238"/>
                    <a:pt x="2307" y="0"/>
                    <a:pt x="2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4"/>
            <p:cNvSpPr/>
            <p:nvPr/>
          </p:nvSpPr>
          <p:spPr>
            <a:xfrm>
              <a:off x="1432522" y="2063925"/>
              <a:ext cx="113497" cy="117666"/>
            </a:xfrm>
            <a:custGeom>
              <a:avLst/>
              <a:gdLst/>
              <a:ahLst/>
              <a:cxnLst/>
              <a:rect l="l" t="t" r="r" b="b"/>
              <a:pathLst>
                <a:path w="735" h="762" extrusionOk="0">
                  <a:moveTo>
                    <a:pt x="389" y="0"/>
                  </a:moveTo>
                  <a:cubicBezTo>
                    <a:pt x="383" y="0"/>
                    <a:pt x="376" y="1"/>
                    <a:pt x="369" y="1"/>
                  </a:cubicBezTo>
                  <a:cubicBezTo>
                    <a:pt x="164" y="14"/>
                    <a:pt x="1" y="164"/>
                    <a:pt x="1" y="366"/>
                  </a:cubicBezTo>
                  <a:lnTo>
                    <a:pt x="1" y="396"/>
                  </a:lnTo>
                  <a:cubicBezTo>
                    <a:pt x="1" y="578"/>
                    <a:pt x="153" y="761"/>
                    <a:pt x="349" y="761"/>
                  </a:cubicBezTo>
                  <a:cubicBezTo>
                    <a:pt x="356" y="761"/>
                    <a:pt x="363" y="761"/>
                    <a:pt x="369" y="761"/>
                  </a:cubicBezTo>
                  <a:cubicBezTo>
                    <a:pt x="571" y="761"/>
                    <a:pt x="734" y="598"/>
                    <a:pt x="734" y="396"/>
                  </a:cubicBezTo>
                  <a:lnTo>
                    <a:pt x="734" y="366"/>
                  </a:lnTo>
                  <a:cubicBezTo>
                    <a:pt x="734" y="183"/>
                    <a:pt x="582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4"/>
            <p:cNvSpPr/>
            <p:nvPr/>
          </p:nvSpPr>
          <p:spPr>
            <a:xfrm>
              <a:off x="2504441" y="2116425"/>
              <a:ext cx="172330" cy="132490"/>
            </a:xfrm>
            <a:custGeom>
              <a:avLst/>
              <a:gdLst/>
              <a:ahLst/>
              <a:cxnLst/>
              <a:rect l="l" t="t" r="r" b="b"/>
              <a:pathLst>
                <a:path w="1116" h="858" extrusionOk="0">
                  <a:moveTo>
                    <a:pt x="558" y="0"/>
                  </a:moveTo>
                  <a:cubicBezTo>
                    <a:pt x="1" y="0"/>
                    <a:pt x="1" y="858"/>
                    <a:pt x="558" y="858"/>
                  </a:cubicBezTo>
                  <a:cubicBezTo>
                    <a:pt x="1116" y="858"/>
                    <a:pt x="1116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4"/>
            <p:cNvSpPr/>
            <p:nvPr/>
          </p:nvSpPr>
          <p:spPr>
            <a:xfrm>
              <a:off x="2567441" y="2454122"/>
              <a:ext cx="109328" cy="84312"/>
            </a:xfrm>
            <a:custGeom>
              <a:avLst/>
              <a:gdLst/>
              <a:ahLst/>
              <a:cxnLst/>
              <a:rect l="l" t="t" r="r" b="b"/>
              <a:pathLst>
                <a:path w="708" h="546" extrusionOk="0">
                  <a:moveTo>
                    <a:pt x="356" y="1"/>
                  </a:moveTo>
                  <a:cubicBezTo>
                    <a:pt x="0" y="1"/>
                    <a:pt x="0" y="545"/>
                    <a:pt x="356" y="545"/>
                  </a:cubicBezTo>
                  <a:cubicBezTo>
                    <a:pt x="708" y="545"/>
                    <a:pt x="708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4"/>
            <p:cNvSpPr/>
            <p:nvPr/>
          </p:nvSpPr>
          <p:spPr>
            <a:xfrm>
              <a:off x="2154546" y="1695038"/>
              <a:ext cx="261892" cy="259885"/>
            </a:xfrm>
            <a:custGeom>
              <a:avLst/>
              <a:gdLst/>
              <a:ahLst/>
              <a:cxnLst/>
              <a:rect l="l" t="t" r="r" b="b"/>
              <a:pathLst>
                <a:path w="1696" h="1683" extrusionOk="0">
                  <a:moveTo>
                    <a:pt x="855" y="0"/>
                  </a:moveTo>
                  <a:cubicBezTo>
                    <a:pt x="636" y="0"/>
                    <a:pt x="408" y="95"/>
                    <a:pt x="258" y="245"/>
                  </a:cubicBezTo>
                  <a:cubicBezTo>
                    <a:pt x="108" y="391"/>
                    <a:pt x="0" y="636"/>
                    <a:pt x="14" y="841"/>
                  </a:cubicBezTo>
                  <a:cubicBezTo>
                    <a:pt x="27" y="1060"/>
                    <a:pt x="95" y="1288"/>
                    <a:pt x="258" y="1438"/>
                  </a:cubicBezTo>
                  <a:cubicBezTo>
                    <a:pt x="421" y="1588"/>
                    <a:pt x="623" y="1682"/>
                    <a:pt x="855" y="1682"/>
                  </a:cubicBezTo>
                  <a:cubicBezTo>
                    <a:pt x="1073" y="1682"/>
                    <a:pt x="1288" y="1588"/>
                    <a:pt x="1451" y="1438"/>
                  </a:cubicBezTo>
                  <a:cubicBezTo>
                    <a:pt x="1588" y="1288"/>
                    <a:pt x="1696" y="1043"/>
                    <a:pt x="1696" y="841"/>
                  </a:cubicBezTo>
                  <a:cubicBezTo>
                    <a:pt x="1683" y="623"/>
                    <a:pt x="1614" y="391"/>
                    <a:pt x="1451" y="245"/>
                  </a:cubicBezTo>
                  <a:cubicBezTo>
                    <a:pt x="1275" y="95"/>
                    <a:pt x="1086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4"/>
            <p:cNvSpPr/>
            <p:nvPr/>
          </p:nvSpPr>
          <p:spPr>
            <a:xfrm>
              <a:off x="1424492" y="3500874"/>
              <a:ext cx="121527" cy="94812"/>
            </a:xfrm>
            <a:custGeom>
              <a:avLst/>
              <a:gdLst/>
              <a:ahLst/>
              <a:cxnLst/>
              <a:rect l="l" t="t" r="r" b="b"/>
              <a:pathLst>
                <a:path w="787" h="614" extrusionOk="0">
                  <a:moveTo>
                    <a:pt x="392" y="1"/>
                  </a:moveTo>
                  <a:cubicBezTo>
                    <a:pt x="1" y="1"/>
                    <a:pt x="1" y="614"/>
                    <a:pt x="392" y="614"/>
                  </a:cubicBezTo>
                  <a:cubicBezTo>
                    <a:pt x="786" y="614"/>
                    <a:pt x="786" y="1"/>
                    <a:pt x="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4"/>
            <p:cNvSpPr/>
            <p:nvPr/>
          </p:nvSpPr>
          <p:spPr>
            <a:xfrm>
              <a:off x="1185310" y="2797686"/>
              <a:ext cx="211706" cy="205839"/>
            </a:xfrm>
            <a:custGeom>
              <a:avLst/>
              <a:gdLst/>
              <a:ahLst/>
              <a:cxnLst/>
              <a:rect l="l" t="t" r="r" b="b"/>
              <a:pathLst>
                <a:path w="1371" h="1333" extrusionOk="0">
                  <a:moveTo>
                    <a:pt x="690" y="1"/>
                  </a:moveTo>
                  <a:cubicBezTo>
                    <a:pt x="566" y="1"/>
                    <a:pt x="430" y="42"/>
                    <a:pt x="340" y="97"/>
                  </a:cubicBezTo>
                  <a:cubicBezTo>
                    <a:pt x="203" y="166"/>
                    <a:pt x="66" y="329"/>
                    <a:pt x="40" y="492"/>
                  </a:cubicBezTo>
                  <a:cubicBezTo>
                    <a:pt x="1" y="655"/>
                    <a:pt x="1" y="847"/>
                    <a:pt x="109" y="994"/>
                  </a:cubicBezTo>
                  <a:cubicBezTo>
                    <a:pt x="203" y="1157"/>
                    <a:pt x="327" y="1239"/>
                    <a:pt x="503" y="1307"/>
                  </a:cubicBezTo>
                  <a:lnTo>
                    <a:pt x="516" y="1307"/>
                  </a:lnTo>
                  <a:cubicBezTo>
                    <a:pt x="563" y="1324"/>
                    <a:pt x="618" y="1332"/>
                    <a:pt x="675" y="1332"/>
                  </a:cubicBezTo>
                  <a:cubicBezTo>
                    <a:pt x="801" y="1332"/>
                    <a:pt x="939" y="1295"/>
                    <a:pt x="1031" y="1239"/>
                  </a:cubicBezTo>
                  <a:cubicBezTo>
                    <a:pt x="1168" y="1157"/>
                    <a:pt x="1289" y="1010"/>
                    <a:pt x="1331" y="847"/>
                  </a:cubicBezTo>
                  <a:cubicBezTo>
                    <a:pt x="1370" y="684"/>
                    <a:pt x="1357" y="492"/>
                    <a:pt x="1263" y="342"/>
                  </a:cubicBezTo>
                  <a:cubicBezTo>
                    <a:pt x="1237" y="290"/>
                    <a:pt x="1194" y="247"/>
                    <a:pt x="1155" y="208"/>
                  </a:cubicBezTo>
                  <a:cubicBezTo>
                    <a:pt x="1074" y="127"/>
                    <a:pt x="979" y="58"/>
                    <a:pt x="868" y="32"/>
                  </a:cubicBezTo>
                  <a:lnTo>
                    <a:pt x="855" y="32"/>
                  </a:lnTo>
                  <a:cubicBezTo>
                    <a:pt x="807" y="10"/>
                    <a:pt x="750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9" name="Google Shape;3609;p54"/>
            <p:cNvGrpSpPr/>
            <p:nvPr/>
          </p:nvGrpSpPr>
          <p:grpSpPr>
            <a:xfrm>
              <a:off x="1234847" y="1954524"/>
              <a:ext cx="1525645" cy="1976390"/>
              <a:chOff x="1234847" y="4227157"/>
              <a:chExt cx="1525645" cy="1976390"/>
            </a:xfrm>
          </p:grpSpPr>
          <p:sp>
            <p:nvSpPr>
              <p:cNvPr id="3610" name="Google Shape;3610;p54"/>
              <p:cNvSpPr/>
              <p:nvPr/>
            </p:nvSpPr>
            <p:spPr>
              <a:xfrm>
                <a:off x="1234847" y="4227157"/>
                <a:ext cx="1525645" cy="197639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2799" extrusionOk="0">
                    <a:moveTo>
                      <a:pt x="4543" y="0"/>
                    </a:moveTo>
                    <a:cubicBezTo>
                      <a:pt x="4289" y="0"/>
                      <a:pt x="4044" y="233"/>
                      <a:pt x="4144" y="584"/>
                    </a:cubicBezTo>
                    <a:cubicBezTo>
                      <a:pt x="4620" y="2175"/>
                      <a:pt x="5151" y="4105"/>
                      <a:pt x="5151" y="4105"/>
                    </a:cubicBezTo>
                    <a:cubicBezTo>
                      <a:pt x="5151" y="4105"/>
                      <a:pt x="4023" y="1699"/>
                      <a:pt x="3479" y="503"/>
                    </a:cubicBezTo>
                    <a:cubicBezTo>
                      <a:pt x="3364" y="245"/>
                      <a:pt x="3188" y="145"/>
                      <a:pt x="3028" y="145"/>
                    </a:cubicBezTo>
                    <a:cubicBezTo>
                      <a:pt x="2793" y="145"/>
                      <a:pt x="2592" y="358"/>
                      <a:pt x="2664" y="600"/>
                    </a:cubicBezTo>
                    <a:cubicBezTo>
                      <a:pt x="2937" y="1455"/>
                      <a:pt x="3968" y="4634"/>
                      <a:pt x="3968" y="4634"/>
                    </a:cubicBezTo>
                    <a:cubicBezTo>
                      <a:pt x="3968" y="4634"/>
                      <a:pt x="3032" y="2446"/>
                      <a:pt x="2677" y="1742"/>
                    </a:cubicBezTo>
                    <a:cubicBezTo>
                      <a:pt x="2564" y="1531"/>
                      <a:pt x="2366" y="1413"/>
                      <a:pt x="2192" y="1413"/>
                    </a:cubicBezTo>
                    <a:cubicBezTo>
                      <a:pt x="1906" y="1413"/>
                      <a:pt x="1683" y="1731"/>
                      <a:pt x="2011" y="2475"/>
                    </a:cubicBezTo>
                    <a:cubicBezTo>
                      <a:pt x="3071" y="4891"/>
                      <a:pt x="2921" y="6603"/>
                      <a:pt x="2964" y="7024"/>
                    </a:cubicBezTo>
                    <a:cubicBezTo>
                      <a:pt x="2969" y="7084"/>
                      <a:pt x="2945" y="7110"/>
                      <a:pt x="2898" y="7110"/>
                    </a:cubicBezTo>
                    <a:cubicBezTo>
                      <a:pt x="2624" y="7110"/>
                      <a:pt x="1574" y="6230"/>
                      <a:pt x="1007" y="5882"/>
                    </a:cubicBezTo>
                    <a:cubicBezTo>
                      <a:pt x="867" y="5796"/>
                      <a:pt x="738" y="5761"/>
                      <a:pt x="626" y="5761"/>
                    </a:cubicBezTo>
                    <a:cubicBezTo>
                      <a:pt x="206" y="5761"/>
                      <a:pt x="1" y="6249"/>
                      <a:pt x="150" y="6401"/>
                    </a:cubicBezTo>
                    <a:cubicBezTo>
                      <a:pt x="342" y="6577"/>
                      <a:pt x="913" y="6714"/>
                      <a:pt x="1809" y="7989"/>
                    </a:cubicBezTo>
                    <a:cubicBezTo>
                      <a:pt x="2693" y="9267"/>
                      <a:pt x="4525" y="9782"/>
                      <a:pt x="4525" y="9782"/>
                    </a:cubicBezTo>
                    <a:lnTo>
                      <a:pt x="5680" y="12798"/>
                    </a:lnTo>
                    <a:lnTo>
                      <a:pt x="9879" y="12798"/>
                    </a:lnTo>
                    <a:lnTo>
                      <a:pt x="8249" y="8885"/>
                    </a:lnTo>
                    <a:cubicBezTo>
                      <a:pt x="8249" y="8885"/>
                      <a:pt x="8330" y="8139"/>
                      <a:pt x="8356" y="6495"/>
                    </a:cubicBezTo>
                    <a:cubicBezTo>
                      <a:pt x="8383" y="4852"/>
                      <a:pt x="7284" y="2638"/>
                      <a:pt x="6687" y="1399"/>
                    </a:cubicBezTo>
                    <a:cubicBezTo>
                      <a:pt x="6442" y="894"/>
                      <a:pt x="6170" y="716"/>
                      <a:pt x="5962" y="716"/>
                    </a:cubicBezTo>
                    <a:cubicBezTo>
                      <a:pt x="5741" y="716"/>
                      <a:pt x="5592" y="918"/>
                      <a:pt x="5627" y="1142"/>
                    </a:cubicBezTo>
                    <a:cubicBezTo>
                      <a:pt x="5709" y="1673"/>
                      <a:pt x="6319" y="3656"/>
                      <a:pt x="6319" y="3656"/>
                    </a:cubicBezTo>
                    <a:cubicBezTo>
                      <a:pt x="6319" y="3656"/>
                      <a:pt x="5340" y="1266"/>
                      <a:pt x="4946" y="300"/>
                    </a:cubicBezTo>
                    <a:cubicBezTo>
                      <a:pt x="4863" y="91"/>
                      <a:pt x="4701" y="0"/>
                      <a:pt x="4543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54"/>
              <p:cNvSpPr/>
              <p:nvPr/>
            </p:nvSpPr>
            <p:spPr>
              <a:xfrm>
                <a:off x="1732851" y="4980374"/>
                <a:ext cx="75510" cy="4879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16" extrusionOk="0">
                    <a:moveTo>
                      <a:pt x="299" y="0"/>
                    </a:moveTo>
                    <a:cubicBezTo>
                      <a:pt x="175" y="0"/>
                      <a:pt x="55" y="69"/>
                      <a:pt x="12" y="189"/>
                    </a:cubicBezTo>
                    <a:cubicBezTo>
                      <a:pt x="0" y="263"/>
                      <a:pt x="55" y="315"/>
                      <a:pt x="116" y="315"/>
                    </a:cubicBezTo>
                    <a:cubicBezTo>
                      <a:pt x="123" y="315"/>
                      <a:pt x="129" y="315"/>
                      <a:pt x="136" y="313"/>
                    </a:cubicBezTo>
                    <a:cubicBezTo>
                      <a:pt x="205" y="300"/>
                      <a:pt x="270" y="287"/>
                      <a:pt x="338" y="271"/>
                    </a:cubicBezTo>
                    <a:cubicBezTo>
                      <a:pt x="488" y="219"/>
                      <a:pt x="462" y="0"/>
                      <a:pt x="299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54"/>
              <p:cNvSpPr/>
              <p:nvPr/>
            </p:nvSpPr>
            <p:spPr>
              <a:xfrm>
                <a:off x="1936055" y="4931889"/>
                <a:ext cx="75047" cy="4539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94" extrusionOk="0">
                    <a:moveTo>
                      <a:pt x="313" y="0"/>
                    </a:moveTo>
                    <a:cubicBezTo>
                      <a:pt x="309" y="0"/>
                      <a:pt x="304" y="1"/>
                      <a:pt x="300" y="1"/>
                    </a:cubicBezTo>
                    <a:cubicBezTo>
                      <a:pt x="232" y="1"/>
                      <a:pt x="150" y="14"/>
                      <a:pt x="82" y="57"/>
                    </a:cubicBezTo>
                    <a:cubicBezTo>
                      <a:pt x="30" y="96"/>
                      <a:pt x="0" y="177"/>
                      <a:pt x="69" y="233"/>
                    </a:cubicBezTo>
                    <a:cubicBezTo>
                      <a:pt x="111" y="275"/>
                      <a:pt x="162" y="293"/>
                      <a:pt x="213" y="293"/>
                    </a:cubicBezTo>
                    <a:cubicBezTo>
                      <a:pt x="277" y="293"/>
                      <a:pt x="342" y="265"/>
                      <a:pt x="395" y="220"/>
                    </a:cubicBezTo>
                    <a:cubicBezTo>
                      <a:pt x="486" y="154"/>
                      <a:pt x="414" y="0"/>
                      <a:pt x="313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54"/>
              <p:cNvSpPr/>
              <p:nvPr/>
            </p:nvSpPr>
            <p:spPr>
              <a:xfrm>
                <a:off x="2146054" y="4873521"/>
                <a:ext cx="69025" cy="52656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41" extrusionOk="0">
                    <a:moveTo>
                      <a:pt x="284" y="1"/>
                    </a:moveTo>
                    <a:cubicBezTo>
                      <a:pt x="245" y="1"/>
                      <a:pt x="202" y="14"/>
                      <a:pt x="163" y="27"/>
                    </a:cubicBezTo>
                    <a:cubicBezTo>
                      <a:pt x="163" y="40"/>
                      <a:pt x="150" y="40"/>
                      <a:pt x="150" y="40"/>
                    </a:cubicBezTo>
                    <a:cubicBezTo>
                      <a:pt x="137" y="40"/>
                      <a:pt x="108" y="40"/>
                      <a:pt x="95" y="53"/>
                    </a:cubicBezTo>
                    <a:cubicBezTo>
                      <a:pt x="55" y="82"/>
                      <a:pt x="39" y="109"/>
                      <a:pt x="13" y="148"/>
                    </a:cubicBezTo>
                    <a:cubicBezTo>
                      <a:pt x="0" y="203"/>
                      <a:pt x="13" y="259"/>
                      <a:pt x="55" y="285"/>
                    </a:cubicBezTo>
                    <a:cubicBezTo>
                      <a:pt x="104" y="322"/>
                      <a:pt x="158" y="341"/>
                      <a:pt x="211" y="341"/>
                    </a:cubicBezTo>
                    <a:cubicBezTo>
                      <a:pt x="291" y="341"/>
                      <a:pt x="366" y="299"/>
                      <a:pt x="408" y="216"/>
                    </a:cubicBezTo>
                    <a:cubicBezTo>
                      <a:pt x="447" y="122"/>
                      <a:pt x="395" y="1"/>
                      <a:pt x="284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54"/>
              <p:cNvSpPr/>
              <p:nvPr/>
            </p:nvSpPr>
            <p:spPr>
              <a:xfrm>
                <a:off x="2326251" y="4827970"/>
                <a:ext cx="73657" cy="518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6" extrusionOk="0">
                    <a:moveTo>
                      <a:pt x="285" y="0"/>
                    </a:moveTo>
                    <a:cubicBezTo>
                      <a:pt x="218" y="0"/>
                      <a:pt x="146" y="29"/>
                      <a:pt x="82" y="64"/>
                    </a:cubicBezTo>
                    <a:cubicBezTo>
                      <a:pt x="0" y="117"/>
                      <a:pt x="0" y="228"/>
                      <a:pt x="82" y="267"/>
                    </a:cubicBezTo>
                    <a:cubicBezTo>
                      <a:pt x="144" y="308"/>
                      <a:pt x="213" y="336"/>
                      <a:pt x="278" y="336"/>
                    </a:cubicBezTo>
                    <a:cubicBezTo>
                      <a:pt x="343" y="336"/>
                      <a:pt x="403" y="309"/>
                      <a:pt x="450" y="241"/>
                    </a:cubicBezTo>
                    <a:cubicBezTo>
                      <a:pt x="476" y="198"/>
                      <a:pt x="476" y="133"/>
                      <a:pt x="450" y="91"/>
                    </a:cubicBezTo>
                    <a:cubicBezTo>
                      <a:pt x="405" y="25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54"/>
              <p:cNvSpPr/>
              <p:nvPr/>
            </p:nvSpPr>
            <p:spPr>
              <a:xfrm>
                <a:off x="1252324" y="5202108"/>
                <a:ext cx="111489" cy="78444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08" extrusionOk="0">
                    <a:moveTo>
                      <a:pt x="106" y="0"/>
                    </a:moveTo>
                    <a:cubicBezTo>
                      <a:pt x="60" y="0"/>
                      <a:pt x="29" y="12"/>
                      <a:pt x="1" y="31"/>
                    </a:cubicBezTo>
                    <a:cubicBezTo>
                      <a:pt x="14" y="44"/>
                      <a:pt x="27" y="74"/>
                      <a:pt x="40" y="87"/>
                    </a:cubicBezTo>
                    <a:cubicBezTo>
                      <a:pt x="138" y="181"/>
                      <a:pt x="340" y="263"/>
                      <a:pt x="640" y="507"/>
                    </a:cubicBezTo>
                    <a:lnTo>
                      <a:pt x="721" y="357"/>
                    </a:lnTo>
                    <a:cubicBezTo>
                      <a:pt x="721" y="357"/>
                      <a:pt x="395" y="31"/>
                      <a:pt x="164" y="5"/>
                    </a:cubicBezTo>
                    <a:cubicBezTo>
                      <a:pt x="142" y="2"/>
                      <a:pt x="123" y="0"/>
                      <a:pt x="106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54"/>
              <p:cNvSpPr/>
              <p:nvPr/>
            </p:nvSpPr>
            <p:spPr>
              <a:xfrm>
                <a:off x="1499999" y="4458310"/>
                <a:ext cx="132181" cy="113342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4" extrusionOk="0">
                    <a:moveTo>
                      <a:pt x="518" y="0"/>
                    </a:moveTo>
                    <a:cubicBezTo>
                      <a:pt x="480" y="0"/>
                      <a:pt x="438" y="8"/>
                      <a:pt x="392" y="26"/>
                    </a:cubicBezTo>
                    <a:cubicBezTo>
                      <a:pt x="1" y="189"/>
                      <a:pt x="366" y="734"/>
                      <a:pt x="366" y="734"/>
                    </a:cubicBezTo>
                    <a:cubicBezTo>
                      <a:pt x="366" y="734"/>
                      <a:pt x="535" y="506"/>
                      <a:pt x="744" y="506"/>
                    </a:cubicBezTo>
                    <a:cubicBezTo>
                      <a:pt x="780" y="506"/>
                      <a:pt x="817" y="512"/>
                      <a:pt x="855" y="528"/>
                    </a:cubicBezTo>
                    <a:cubicBezTo>
                      <a:pt x="855" y="528"/>
                      <a:pt x="824" y="0"/>
                      <a:pt x="518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54"/>
              <p:cNvSpPr/>
              <p:nvPr/>
            </p:nvSpPr>
            <p:spPr>
              <a:xfrm>
                <a:off x="1634028" y="4280120"/>
                <a:ext cx="134498" cy="11287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31" extrusionOk="0">
                    <a:moveTo>
                      <a:pt x="529" y="0"/>
                    </a:moveTo>
                    <a:cubicBezTo>
                      <a:pt x="492" y="0"/>
                      <a:pt x="452" y="8"/>
                      <a:pt x="408" y="26"/>
                    </a:cubicBezTo>
                    <a:cubicBezTo>
                      <a:pt x="0" y="189"/>
                      <a:pt x="382" y="730"/>
                      <a:pt x="382" y="730"/>
                    </a:cubicBezTo>
                    <a:cubicBezTo>
                      <a:pt x="382" y="730"/>
                      <a:pt x="540" y="505"/>
                      <a:pt x="754" y="505"/>
                    </a:cubicBezTo>
                    <a:cubicBezTo>
                      <a:pt x="792" y="505"/>
                      <a:pt x="831" y="512"/>
                      <a:pt x="871" y="528"/>
                    </a:cubicBezTo>
                    <a:cubicBezTo>
                      <a:pt x="871" y="528"/>
                      <a:pt x="827" y="0"/>
                      <a:pt x="529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54"/>
              <p:cNvSpPr/>
              <p:nvPr/>
            </p:nvSpPr>
            <p:spPr>
              <a:xfrm>
                <a:off x="1871048" y="4256958"/>
                <a:ext cx="132645" cy="11334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520" y="0"/>
                    </a:moveTo>
                    <a:cubicBezTo>
                      <a:pt x="483" y="0"/>
                      <a:pt x="441" y="8"/>
                      <a:pt x="395" y="26"/>
                    </a:cubicBezTo>
                    <a:cubicBezTo>
                      <a:pt x="1" y="176"/>
                      <a:pt x="369" y="733"/>
                      <a:pt x="369" y="733"/>
                    </a:cubicBezTo>
                    <a:cubicBezTo>
                      <a:pt x="369" y="733"/>
                      <a:pt x="535" y="506"/>
                      <a:pt x="746" y="506"/>
                    </a:cubicBezTo>
                    <a:cubicBezTo>
                      <a:pt x="782" y="506"/>
                      <a:pt x="820" y="512"/>
                      <a:pt x="858" y="528"/>
                    </a:cubicBezTo>
                    <a:cubicBezTo>
                      <a:pt x="858" y="528"/>
                      <a:pt x="825" y="0"/>
                      <a:pt x="520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54"/>
              <p:cNvSpPr/>
              <p:nvPr/>
            </p:nvSpPr>
            <p:spPr>
              <a:xfrm>
                <a:off x="2095561" y="4368752"/>
                <a:ext cx="134652" cy="11226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27" extrusionOk="0">
                    <a:moveTo>
                      <a:pt x="524" y="0"/>
                    </a:moveTo>
                    <a:cubicBezTo>
                      <a:pt x="489" y="0"/>
                      <a:pt x="451" y="7"/>
                      <a:pt x="409" y="23"/>
                    </a:cubicBezTo>
                    <a:cubicBezTo>
                      <a:pt x="1" y="186"/>
                      <a:pt x="382" y="727"/>
                      <a:pt x="382" y="727"/>
                    </a:cubicBezTo>
                    <a:cubicBezTo>
                      <a:pt x="382" y="727"/>
                      <a:pt x="539" y="502"/>
                      <a:pt x="754" y="502"/>
                    </a:cubicBezTo>
                    <a:cubicBezTo>
                      <a:pt x="792" y="502"/>
                      <a:pt x="831" y="509"/>
                      <a:pt x="872" y="525"/>
                    </a:cubicBezTo>
                    <a:cubicBezTo>
                      <a:pt x="872" y="525"/>
                      <a:pt x="827" y="0"/>
                      <a:pt x="524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0" name="Google Shape;3620;p54"/>
            <p:cNvSpPr/>
            <p:nvPr/>
          </p:nvSpPr>
          <p:spPr>
            <a:xfrm>
              <a:off x="790636" y="1639913"/>
              <a:ext cx="501702" cy="429126"/>
            </a:xfrm>
            <a:custGeom>
              <a:avLst/>
              <a:gdLst/>
              <a:ahLst/>
              <a:cxnLst/>
              <a:rect l="l" t="t" r="r" b="b"/>
              <a:pathLst>
                <a:path w="3249" h="2779" extrusionOk="0">
                  <a:moveTo>
                    <a:pt x="2045" y="0"/>
                  </a:moveTo>
                  <a:cubicBezTo>
                    <a:pt x="1933" y="0"/>
                    <a:pt x="1849" y="90"/>
                    <a:pt x="1849" y="194"/>
                  </a:cubicBezTo>
                  <a:cubicBezTo>
                    <a:pt x="1849" y="289"/>
                    <a:pt x="1905" y="370"/>
                    <a:pt x="1999" y="396"/>
                  </a:cubicBezTo>
                  <a:cubicBezTo>
                    <a:pt x="2039" y="396"/>
                    <a:pt x="2081" y="409"/>
                    <a:pt x="2120" y="422"/>
                  </a:cubicBezTo>
                  <a:cubicBezTo>
                    <a:pt x="2215" y="452"/>
                    <a:pt x="2296" y="491"/>
                    <a:pt x="2378" y="546"/>
                  </a:cubicBezTo>
                  <a:cubicBezTo>
                    <a:pt x="2446" y="602"/>
                    <a:pt x="2515" y="667"/>
                    <a:pt x="2583" y="735"/>
                  </a:cubicBezTo>
                  <a:cubicBezTo>
                    <a:pt x="2638" y="817"/>
                    <a:pt x="2678" y="898"/>
                    <a:pt x="2720" y="980"/>
                  </a:cubicBezTo>
                  <a:cubicBezTo>
                    <a:pt x="2746" y="1074"/>
                    <a:pt x="2772" y="1156"/>
                    <a:pt x="2772" y="1254"/>
                  </a:cubicBezTo>
                  <a:cubicBezTo>
                    <a:pt x="2785" y="1348"/>
                    <a:pt x="2772" y="1443"/>
                    <a:pt x="2759" y="1524"/>
                  </a:cubicBezTo>
                  <a:cubicBezTo>
                    <a:pt x="2733" y="1619"/>
                    <a:pt x="2704" y="1700"/>
                    <a:pt x="2665" y="1782"/>
                  </a:cubicBezTo>
                  <a:cubicBezTo>
                    <a:pt x="2609" y="1863"/>
                    <a:pt x="2557" y="1932"/>
                    <a:pt x="2488" y="2000"/>
                  </a:cubicBezTo>
                  <a:cubicBezTo>
                    <a:pt x="2420" y="2053"/>
                    <a:pt x="2352" y="2108"/>
                    <a:pt x="2270" y="2150"/>
                  </a:cubicBezTo>
                  <a:cubicBezTo>
                    <a:pt x="2189" y="2189"/>
                    <a:pt x="2107" y="2216"/>
                    <a:pt x="2025" y="2232"/>
                  </a:cubicBezTo>
                  <a:cubicBezTo>
                    <a:pt x="1978" y="2238"/>
                    <a:pt x="1934" y="2242"/>
                    <a:pt x="1890" y="2242"/>
                  </a:cubicBezTo>
                  <a:cubicBezTo>
                    <a:pt x="1846" y="2242"/>
                    <a:pt x="1802" y="2238"/>
                    <a:pt x="1755" y="2232"/>
                  </a:cubicBezTo>
                  <a:cubicBezTo>
                    <a:pt x="1673" y="2216"/>
                    <a:pt x="1592" y="2203"/>
                    <a:pt x="1510" y="2163"/>
                  </a:cubicBezTo>
                  <a:cubicBezTo>
                    <a:pt x="1429" y="2121"/>
                    <a:pt x="1347" y="2082"/>
                    <a:pt x="1292" y="2026"/>
                  </a:cubicBezTo>
                  <a:cubicBezTo>
                    <a:pt x="1223" y="1971"/>
                    <a:pt x="1171" y="1906"/>
                    <a:pt x="1116" y="1837"/>
                  </a:cubicBezTo>
                  <a:cubicBezTo>
                    <a:pt x="1073" y="1756"/>
                    <a:pt x="1034" y="1674"/>
                    <a:pt x="1021" y="1593"/>
                  </a:cubicBezTo>
                  <a:cubicBezTo>
                    <a:pt x="1008" y="1550"/>
                    <a:pt x="992" y="1511"/>
                    <a:pt x="992" y="1469"/>
                  </a:cubicBezTo>
                  <a:lnTo>
                    <a:pt x="1253" y="1469"/>
                  </a:lnTo>
                  <a:cubicBezTo>
                    <a:pt x="1318" y="1469"/>
                    <a:pt x="1347" y="1400"/>
                    <a:pt x="1318" y="1348"/>
                  </a:cubicBezTo>
                  <a:lnTo>
                    <a:pt x="747" y="546"/>
                  </a:lnTo>
                  <a:cubicBezTo>
                    <a:pt x="728" y="525"/>
                    <a:pt x="701" y="514"/>
                    <a:pt x="676" y="514"/>
                  </a:cubicBezTo>
                  <a:cubicBezTo>
                    <a:pt x="650" y="514"/>
                    <a:pt x="627" y="525"/>
                    <a:pt x="614" y="546"/>
                  </a:cubicBezTo>
                  <a:lnTo>
                    <a:pt x="43" y="1348"/>
                  </a:lnTo>
                  <a:cubicBezTo>
                    <a:pt x="1" y="1400"/>
                    <a:pt x="43" y="1469"/>
                    <a:pt x="112" y="1469"/>
                  </a:cubicBezTo>
                  <a:lnTo>
                    <a:pt x="382" y="1469"/>
                  </a:lnTo>
                  <a:cubicBezTo>
                    <a:pt x="395" y="1563"/>
                    <a:pt x="408" y="1674"/>
                    <a:pt x="438" y="1769"/>
                  </a:cubicBezTo>
                  <a:cubicBezTo>
                    <a:pt x="490" y="1906"/>
                    <a:pt x="545" y="2039"/>
                    <a:pt x="627" y="2163"/>
                  </a:cubicBezTo>
                  <a:cubicBezTo>
                    <a:pt x="708" y="2271"/>
                    <a:pt x="816" y="2379"/>
                    <a:pt x="927" y="2460"/>
                  </a:cubicBezTo>
                  <a:cubicBezTo>
                    <a:pt x="1034" y="2558"/>
                    <a:pt x="1155" y="2623"/>
                    <a:pt x="1292" y="2679"/>
                  </a:cubicBezTo>
                  <a:cubicBezTo>
                    <a:pt x="1429" y="2734"/>
                    <a:pt x="1562" y="2760"/>
                    <a:pt x="1699" y="2773"/>
                  </a:cubicBezTo>
                  <a:cubicBezTo>
                    <a:pt x="1740" y="2777"/>
                    <a:pt x="1779" y="2778"/>
                    <a:pt x="1817" y="2778"/>
                  </a:cubicBezTo>
                  <a:cubicBezTo>
                    <a:pt x="1923" y="2778"/>
                    <a:pt x="2022" y="2766"/>
                    <a:pt x="2120" y="2747"/>
                  </a:cubicBezTo>
                  <a:cubicBezTo>
                    <a:pt x="2257" y="2721"/>
                    <a:pt x="2394" y="2666"/>
                    <a:pt x="2515" y="2597"/>
                  </a:cubicBezTo>
                  <a:cubicBezTo>
                    <a:pt x="2638" y="2529"/>
                    <a:pt x="2746" y="2447"/>
                    <a:pt x="2841" y="2352"/>
                  </a:cubicBezTo>
                  <a:cubicBezTo>
                    <a:pt x="2935" y="2245"/>
                    <a:pt x="3017" y="2134"/>
                    <a:pt x="3085" y="2013"/>
                  </a:cubicBezTo>
                  <a:cubicBezTo>
                    <a:pt x="3154" y="1889"/>
                    <a:pt x="3193" y="1756"/>
                    <a:pt x="3222" y="1619"/>
                  </a:cubicBezTo>
                  <a:cubicBezTo>
                    <a:pt x="3248" y="1482"/>
                    <a:pt x="3248" y="1348"/>
                    <a:pt x="3235" y="1211"/>
                  </a:cubicBezTo>
                  <a:cubicBezTo>
                    <a:pt x="3209" y="1074"/>
                    <a:pt x="3180" y="941"/>
                    <a:pt x="3128" y="817"/>
                  </a:cubicBezTo>
                  <a:cubicBezTo>
                    <a:pt x="3072" y="696"/>
                    <a:pt x="3004" y="572"/>
                    <a:pt x="2909" y="465"/>
                  </a:cubicBezTo>
                  <a:cubicBezTo>
                    <a:pt x="2828" y="370"/>
                    <a:pt x="2720" y="276"/>
                    <a:pt x="2609" y="207"/>
                  </a:cubicBezTo>
                  <a:cubicBezTo>
                    <a:pt x="2488" y="139"/>
                    <a:pt x="2365" y="83"/>
                    <a:pt x="2244" y="44"/>
                  </a:cubicBezTo>
                  <a:cubicBezTo>
                    <a:pt x="2189" y="31"/>
                    <a:pt x="2120" y="15"/>
                    <a:pt x="2068" y="2"/>
                  </a:cubicBezTo>
                  <a:cubicBezTo>
                    <a:pt x="2060" y="1"/>
                    <a:pt x="2053" y="0"/>
                    <a:pt x="2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4"/>
          <p:cNvGrpSpPr/>
          <p:nvPr/>
        </p:nvGrpSpPr>
        <p:grpSpPr>
          <a:xfrm>
            <a:off x="5819272" y="3727511"/>
            <a:ext cx="854481" cy="855195"/>
            <a:chOff x="6163043" y="1524859"/>
            <a:chExt cx="2404280" cy="2406288"/>
          </a:xfrm>
        </p:grpSpPr>
        <p:sp>
          <p:nvSpPr>
            <p:cNvPr id="3622" name="Google Shape;3622;p54"/>
            <p:cNvSpPr/>
            <p:nvPr/>
          </p:nvSpPr>
          <p:spPr>
            <a:xfrm>
              <a:off x="6163043" y="1524859"/>
              <a:ext cx="2404280" cy="2406288"/>
            </a:xfrm>
            <a:custGeom>
              <a:avLst/>
              <a:gdLst/>
              <a:ahLst/>
              <a:cxnLst/>
              <a:rect l="l" t="t" r="r" b="b"/>
              <a:pathLst>
                <a:path w="15570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70" y="15582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4"/>
            <p:cNvSpPr/>
            <p:nvPr/>
          </p:nvSpPr>
          <p:spPr>
            <a:xfrm>
              <a:off x="6287962" y="1997356"/>
              <a:ext cx="1347910" cy="1933770"/>
            </a:xfrm>
            <a:custGeom>
              <a:avLst/>
              <a:gdLst/>
              <a:ahLst/>
              <a:cxnLst/>
              <a:rect l="l" t="t" r="r" b="b"/>
              <a:pathLst>
                <a:path w="8729" h="12523" extrusionOk="0">
                  <a:moveTo>
                    <a:pt x="5567" y="1"/>
                  </a:moveTo>
                  <a:cubicBezTo>
                    <a:pt x="5386" y="1"/>
                    <a:pt x="5212" y="118"/>
                    <a:pt x="5182" y="324"/>
                  </a:cubicBezTo>
                  <a:cubicBezTo>
                    <a:pt x="5035" y="1260"/>
                    <a:pt x="4559" y="4808"/>
                    <a:pt x="4559" y="4808"/>
                  </a:cubicBezTo>
                  <a:cubicBezTo>
                    <a:pt x="4559" y="4808"/>
                    <a:pt x="4679" y="2264"/>
                    <a:pt x="4653" y="1423"/>
                  </a:cubicBezTo>
                  <a:cubicBezTo>
                    <a:pt x="4647" y="1090"/>
                    <a:pt x="4424" y="841"/>
                    <a:pt x="4192" y="841"/>
                  </a:cubicBezTo>
                  <a:cubicBezTo>
                    <a:pt x="3952" y="841"/>
                    <a:pt x="3703" y="1107"/>
                    <a:pt x="3675" y="1818"/>
                  </a:cubicBezTo>
                  <a:cubicBezTo>
                    <a:pt x="3581" y="4645"/>
                    <a:pt x="2629" y="6219"/>
                    <a:pt x="2479" y="6640"/>
                  </a:cubicBezTo>
                  <a:cubicBezTo>
                    <a:pt x="2463" y="6685"/>
                    <a:pt x="2440" y="6705"/>
                    <a:pt x="2411" y="6705"/>
                  </a:cubicBezTo>
                  <a:cubicBezTo>
                    <a:pt x="2170" y="6705"/>
                    <a:pt x="1521" y="5262"/>
                    <a:pt x="1122" y="4645"/>
                  </a:cubicBezTo>
                  <a:cubicBezTo>
                    <a:pt x="951" y="4383"/>
                    <a:pt x="749" y="4291"/>
                    <a:pt x="566" y="4291"/>
                  </a:cubicBezTo>
                  <a:cubicBezTo>
                    <a:pt x="254" y="4291"/>
                    <a:pt x="1" y="4562"/>
                    <a:pt x="63" y="4726"/>
                  </a:cubicBezTo>
                  <a:cubicBezTo>
                    <a:pt x="157" y="4997"/>
                    <a:pt x="646" y="5391"/>
                    <a:pt x="904" y="7035"/>
                  </a:cubicBezTo>
                  <a:cubicBezTo>
                    <a:pt x="1174" y="8678"/>
                    <a:pt x="2710" y="10024"/>
                    <a:pt x="2710" y="10024"/>
                  </a:cubicBezTo>
                  <a:lnTo>
                    <a:pt x="1732" y="12522"/>
                  </a:lnTo>
                  <a:lnTo>
                    <a:pt x="6597" y="12522"/>
                  </a:lnTo>
                  <a:lnTo>
                    <a:pt x="6717" y="10892"/>
                  </a:lnTo>
                  <a:cubicBezTo>
                    <a:pt x="6717" y="10892"/>
                    <a:pt x="7138" y="10214"/>
                    <a:pt x="7927" y="8652"/>
                  </a:cubicBezTo>
                  <a:cubicBezTo>
                    <a:pt x="8729" y="7074"/>
                    <a:pt x="8687" y="4426"/>
                    <a:pt x="8687" y="2959"/>
                  </a:cubicBezTo>
                  <a:cubicBezTo>
                    <a:pt x="8687" y="2207"/>
                    <a:pt x="8411" y="1927"/>
                    <a:pt x="8177" y="1927"/>
                  </a:cubicBezTo>
                  <a:cubicBezTo>
                    <a:pt x="8022" y="1927"/>
                    <a:pt x="7886" y="2049"/>
                    <a:pt x="7858" y="2238"/>
                  </a:cubicBezTo>
                  <a:cubicBezTo>
                    <a:pt x="7777" y="2809"/>
                    <a:pt x="7288" y="4954"/>
                    <a:pt x="7288" y="4954"/>
                  </a:cubicBezTo>
                  <a:cubicBezTo>
                    <a:pt x="7288" y="4954"/>
                    <a:pt x="7464" y="2199"/>
                    <a:pt x="7532" y="1084"/>
                  </a:cubicBezTo>
                  <a:cubicBezTo>
                    <a:pt x="7548" y="748"/>
                    <a:pt x="7311" y="565"/>
                    <a:pt x="7074" y="565"/>
                  </a:cubicBezTo>
                  <a:cubicBezTo>
                    <a:pt x="6871" y="565"/>
                    <a:pt x="6666" y="700"/>
                    <a:pt x="6623" y="990"/>
                  </a:cubicBezTo>
                  <a:cubicBezTo>
                    <a:pt x="6339" y="2740"/>
                    <a:pt x="5945" y="4847"/>
                    <a:pt x="5945" y="4847"/>
                  </a:cubicBezTo>
                  <a:cubicBezTo>
                    <a:pt x="5945" y="4847"/>
                    <a:pt x="5984" y="1994"/>
                    <a:pt x="6013" y="595"/>
                  </a:cubicBezTo>
                  <a:cubicBezTo>
                    <a:pt x="6027" y="181"/>
                    <a:pt x="5792" y="1"/>
                    <a:pt x="5567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4"/>
            <p:cNvSpPr/>
            <p:nvPr/>
          </p:nvSpPr>
          <p:spPr>
            <a:xfrm>
              <a:off x="6670592" y="2990837"/>
              <a:ext cx="518997" cy="443178"/>
            </a:xfrm>
            <a:custGeom>
              <a:avLst/>
              <a:gdLst/>
              <a:ahLst/>
              <a:cxnLst/>
              <a:rect l="l" t="t" r="r" b="b"/>
              <a:pathLst>
                <a:path w="3361" h="2870" extrusionOk="0">
                  <a:moveTo>
                    <a:pt x="1192" y="0"/>
                  </a:moveTo>
                  <a:cubicBezTo>
                    <a:pt x="872" y="0"/>
                    <a:pt x="479" y="63"/>
                    <a:pt x="1" y="206"/>
                  </a:cubicBezTo>
                  <a:cubicBezTo>
                    <a:pt x="1" y="206"/>
                    <a:pt x="2459" y="206"/>
                    <a:pt x="2214" y="2870"/>
                  </a:cubicBezTo>
                  <a:cubicBezTo>
                    <a:pt x="2214" y="2870"/>
                    <a:pt x="3361" y="0"/>
                    <a:pt x="1192" y="0"/>
                  </a:cubicBezTo>
                  <a:close/>
                </a:path>
              </a:pathLst>
            </a:custGeom>
            <a:solidFill>
              <a:srgbClr val="704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4"/>
            <p:cNvSpPr/>
            <p:nvPr/>
          </p:nvSpPr>
          <p:spPr>
            <a:xfrm>
              <a:off x="6750576" y="2735287"/>
              <a:ext cx="752940" cy="184683"/>
            </a:xfrm>
            <a:custGeom>
              <a:avLst/>
              <a:gdLst/>
              <a:ahLst/>
              <a:cxnLst/>
              <a:rect l="l" t="t" r="r" b="b"/>
              <a:pathLst>
                <a:path w="4876" h="1196" extrusionOk="0">
                  <a:moveTo>
                    <a:pt x="2663" y="1"/>
                  </a:moveTo>
                  <a:cubicBezTo>
                    <a:pt x="1989" y="1"/>
                    <a:pt x="1119" y="164"/>
                    <a:pt x="1" y="612"/>
                  </a:cubicBezTo>
                  <a:cubicBezTo>
                    <a:pt x="1" y="612"/>
                    <a:pt x="873" y="343"/>
                    <a:pt x="1985" y="343"/>
                  </a:cubicBezTo>
                  <a:cubicBezTo>
                    <a:pt x="2903" y="343"/>
                    <a:pt x="3985" y="527"/>
                    <a:pt x="4875" y="1196"/>
                  </a:cubicBezTo>
                  <a:cubicBezTo>
                    <a:pt x="4875" y="1196"/>
                    <a:pt x="4485" y="1"/>
                    <a:pt x="2663" y="1"/>
                  </a:cubicBezTo>
                  <a:close/>
                </a:path>
              </a:pathLst>
            </a:custGeom>
            <a:solidFill>
              <a:srgbClr val="704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4"/>
            <p:cNvSpPr/>
            <p:nvPr/>
          </p:nvSpPr>
          <p:spPr>
            <a:xfrm>
              <a:off x="7170110" y="1997356"/>
              <a:ext cx="1347602" cy="1933770"/>
            </a:xfrm>
            <a:custGeom>
              <a:avLst/>
              <a:gdLst/>
              <a:ahLst/>
              <a:cxnLst/>
              <a:rect l="l" t="t" r="r" b="b"/>
              <a:pathLst>
                <a:path w="8727" h="12523" extrusionOk="0">
                  <a:moveTo>
                    <a:pt x="3151" y="1"/>
                  </a:moveTo>
                  <a:cubicBezTo>
                    <a:pt x="2930" y="1"/>
                    <a:pt x="2696" y="181"/>
                    <a:pt x="2703" y="595"/>
                  </a:cubicBezTo>
                  <a:cubicBezTo>
                    <a:pt x="2745" y="1994"/>
                    <a:pt x="2785" y="4847"/>
                    <a:pt x="2785" y="4847"/>
                  </a:cubicBezTo>
                  <a:cubicBezTo>
                    <a:pt x="2785" y="4847"/>
                    <a:pt x="2390" y="2740"/>
                    <a:pt x="2106" y="990"/>
                  </a:cubicBezTo>
                  <a:cubicBezTo>
                    <a:pt x="2055" y="700"/>
                    <a:pt x="1848" y="565"/>
                    <a:pt x="1644" y="565"/>
                  </a:cubicBezTo>
                  <a:cubicBezTo>
                    <a:pt x="1406" y="565"/>
                    <a:pt x="1174" y="748"/>
                    <a:pt x="1197" y="1084"/>
                  </a:cubicBezTo>
                  <a:cubicBezTo>
                    <a:pt x="1262" y="2199"/>
                    <a:pt x="1441" y="4954"/>
                    <a:pt x="1441" y="4954"/>
                  </a:cubicBezTo>
                  <a:cubicBezTo>
                    <a:pt x="1441" y="4954"/>
                    <a:pt x="952" y="2809"/>
                    <a:pt x="871" y="2238"/>
                  </a:cubicBezTo>
                  <a:cubicBezTo>
                    <a:pt x="838" y="2049"/>
                    <a:pt x="700" y="1927"/>
                    <a:pt x="545" y="1927"/>
                  </a:cubicBezTo>
                  <a:cubicBezTo>
                    <a:pt x="311" y="1927"/>
                    <a:pt x="39" y="2207"/>
                    <a:pt x="39" y="2959"/>
                  </a:cubicBezTo>
                  <a:cubicBezTo>
                    <a:pt x="39" y="4426"/>
                    <a:pt x="0" y="7074"/>
                    <a:pt x="789" y="8652"/>
                  </a:cubicBezTo>
                  <a:cubicBezTo>
                    <a:pt x="1588" y="10214"/>
                    <a:pt x="2012" y="10892"/>
                    <a:pt x="2012" y="10892"/>
                  </a:cubicBezTo>
                  <a:lnTo>
                    <a:pt x="2132" y="12522"/>
                  </a:lnTo>
                  <a:lnTo>
                    <a:pt x="6984" y="12522"/>
                  </a:lnTo>
                  <a:lnTo>
                    <a:pt x="6019" y="10024"/>
                  </a:lnTo>
                  <a:cubicBezTo>
                    <a:pt x="6019" y="10024"/>
                    <a:pt x="7555" y="8678"/>
                    <a:pt x="7812" y="7035"/>
                  </a:cubicBezTo>
                  <a:cubicBezTo>
                    <a:pt x="8083" y="5391"/>
                    <a:pt x="8572" y="4997"/>
                    <a:pt x="8667" y="4726"/>
                  </a:cubicBezTo>
                  <a:cubicBezTo>
                    <a:pt x="8726" y="4562"/>
                    <a:pt x="8468" y="4291"/>
                    <a:pt x="8156" y="4291"/>
                  </a:cubicBezTo>
                  <a:cubicBezTo>
                    <a:pt x="7974" y="4291"/>
                    <a:pt x="7773" y="4383"/>
                    <a:pt x="7607" y="4645"/>
                  </a:cubicBezTo>
                  <a:cubicBezTo>
                    <a:pt x="7196" y="5262"/>
                    <a:pt x="6554" y="6705"/>
                    <a:pt x="6305" y="6705"/>
                  </a:cubicBezTo>
                  <a:cubicBezTo>
                    <a:pt x="6276" y="6705"/>
                    <a:pt x="6252" y="6685"/>
                    <a:pt x="6234" y="6640"/>
                  </a:cubicBezTo>
                  <a:cubicBezTo>
                    <a:pt x="6087" y="6219"/>
                    <a:pt x="5148" y="4645"/>
                    <a:pt x="5041" y="1818"/>
                  </a:cubicBezTo>
                  <a:cubicBezTo>
                    <a:pt x="5019" y="1107"/>
                    <a:pt x="4774" y="841"/>
                    <a:pt x="4534" y="841"/>
                  </a:cubicBezTo>
                  <a:cubicBezTo>
                    <a:pt x="4302" y="841"/>
                    <a:pt x="4075" y="1090"/>
                    <a:pt x="4063" y="1423"/>
                  </a:cubicBezTo>
                  <a:cubicBezTo>
                    <a:pt x="4050" y="2264"/>
                    <a:pt x="4157" y="4808"/>
                    <a:pt x="4157" y="4808"/>
                  </a:cubicBezTo>
                  <a:cubicBezTo>
                    <a:pt x="4157" y="4808"/>
                    <a:pt x="3681" y="1260"/>
                    <a:pt x="3531" y="324"/>
                  </a:cubicBezTo>
                  <a:cubicBezTo>
                    <a:pt x="3501" y="118"/>
                    <a:pt x="3330" y="1"/>
                    <a:pt x="3151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4"/>
            <p:cNvSpPr/>
            <p:nvPr/>
          </p:nvSpPr>
          <p:spPr>
            <a:xfrm>
              <a:off x="7614659" y="2990837"/>
              <a:ext cx="518225" cy="443178"/>
            </a:xfrm>
            <a:custGeom>
              <a:avLst/>
              <a:gdLst/>
              <a:ahLst/>
              <a:cxnLst/>
              <a:rect l="l" t="t" r="r" b="b"/>
              <a:pathLst>
                <a:path w="3356" h="2870" extrusionOk="0">
                  <a:moveTo>
                    <a:pt x="2166" y="0"/>
                  </a:moveTo>
                  <a:cubicBezTo>
                    <a:pt x="0" y="0"/>
                    <a:pt x="1154" y="2870"/>
                    <a:pt x="1154" y="2870"/>
                  </a:cubicBezTo>
                  <a:cubicBezTo>
                    <a:pt x="897" y="206"/>
                    <a:pt x="3355" y="206"/>
                    <a:pt x="3355" y="206"/>
                  </a:cubicBezTo>
                  <a:cubicBezTo>
                    <a:pt x="2877" y="63"/>
                    <a:pt x="2485" y="0"/>
                    <a:pt x="2166" y="0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4"/>
            <p:cNvSpPr/>
            <p:nvPr/>
          </p:nvSpPr>
          <p:spPr>
            <a:xfrm>
              <a:off x="7299970" y="2735287"/>
              <a:ext cx="753249" cy="184683"/>
            </a:xfrm>
            <a:custGeom>
              <a:avLst/>
              <a:gdLst/>
              <a:ahLst/>
              <a:cxnLst/>
              <a:rect l="l" t="t" r="r" b="b"/>
              <a:pathLst>
                <a:path w="4878" h="1196" extrusionOk="0">
                  <a:moveTo>
                    <a:pt x="2214" y="1"/>
                  </a:moveTo>
                  <a:cubicBezTo>
                    <a:pt x="391" y="1"/>
                    <a:pt x="0" y="1196"/>
                    <a:pt x="0" y="1196"/>
                  </a:cubicBezTo>
                  <a:cubicBezTo>
                    <a:pt x="891" y="527"/>
                    <a:pt x="1973" y="343"/>
                    <a:pt x="2892" y="343"/>
                  </a:cubicBezTo>
                  <a:cubicBezTo>
                    <a:pt x="4005" y="343"/>
                    <a:pt x="4878" y="612"/>
                    <a:pt x="4878" y="612"/>
                  </a:cubicBezTo>
                  <a:cubicBezTo>
                    <a:pt x="3759" y="164"/>
                    <a:pt x="2889" y="1"/>
                    <a:pt x="2214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4"/>
            <p:cNvSpPr/>
            <p:nvPr/>
          </p:nvSpPr>
          <p:spPr>
            <a:xfrm>
              <a:off x="6607746" y="1524859"/>
              <a:ext cx="1515299" cy="2133895"/>
            </a:xfrm>
            <a:custGeom>
              <a:avLst/>
              <a:gdLst/>
              <a:ahLst/>
              <a:cxnLst/>
              <a:rect l="l" t="t" r="r" b="b"/>
              <a:pathLst>
                <a:path w="9813" h="13819" extrusionOk="0">
                  <a:moveTo>
                    <a:pt x="3724" y="0"/>
                  </a:moveTo>
                  <a:cubicBezTo>
                    <a:pt x="3710" y="734"/>
                    <a:pt x="3710" y="1467"/>
                    <a:pt x="3710" y="2201"/>
                  </a:cubicBezTo>
                  <a:cubicBezTo>
                    <a:pt x="3697" y="3600"/>
                    <a:pt x="3681" y="5015"/>
                    <a:pt x="3384" y="6384"/>
                  </a:cubicBezTo>
                  <a:cubicBezTo>
                    <a:pt x="3247" y="6971"/>
                    <a:pt x="3045" y="8259"/>
                    <a:pt x="2540" y="8640"/>
                  </a:cubicBezTo>
                  <a:cubicBezTo>
                    <a:pt x="2106" y="8953"/>
                    <a:pt x="1441" y="8722"/>
                    <a:pt x="965" y="9103"/>
                  </a:cubicBezTo>
                  <a:cubicBezTo>
                    <a:pt x="150" y="9755"/>
                    <a:pt x="0" y="11141"/>
                    <a:pt x="502" y="12025"/>
                  </a:cubicBezTo>
                  <a:cubicBezTo>
                    <a:pt x="639" y="12269"/>
                    <a:pt x="844" y="12498"/>
                    <a:pt x="939" y="12771"/>
                  </a:cubicBezTo>
                  <a:cubicBezTo>
                    <a:pt x="1021" y="12974"/>
                    <a:pt x="1021" y="13205"/>
                    <a:pt x="1102" y="13411"/>
                  </a:cubicBezTo>
                  <a:cubicBezTo>
                    <a:pt x="1171" y="13613"/>
                    <a:pt x="1347" y="13802"/>
                    <a:pt x="1562" y="13818"/>
                  </a:cubicBezTo>
                  <a:cubicBezTo>
                    <a:pt x="1567" y="13818"/>
                    <a:pt x="1573" y="13818"/>
                    <a:pt x="1578" y="13818"/>
                  </a:cubicBezTo>
                  <a:cubicBezTo>
                    <a:pt x="1843" y="13818"/>
                    <a:pt x="2025" y="13513"/>
                    <a:pt x="2051" y="13247"/>
                  </a:cubicBezTo>
                  <a:cubicBezTo>
                    <a:pt x="2080" y="12974"/>
                    <a:pt x="1999" y="12690"/>
                    <a:pt x="2025" y="12416"/>
                  </a:cubicBezTo>
                  <a:cubicBezTo>
                    <a:pt x="2050" y="12151"/>
                    <a:pt x="2236" y="11845"/>
                    <a:pt x="2510" y="11845"/>
                  </a:cubicBezTo>
                  <a:cubicBezTo>
                    <a:pt x="2515" y="11845"/>
                    <a:pt x="2521" y="11845"/>
                    <a:pt x="2527" y="11845"/>
                  </a:cubicBezTo>
                  <a:cubicBezTo>
                    <a:pt x="2651" y="11862"/>
                    <a:pt x="2758" y="11914"/>
                    <a:pt x="2882" y="11943"/>
                  </a:cubicBezTo>
                  <a:cubicBezTo>
                    <a:pt x="2907" y="11947"/>
                    <a:pt x="2931" y="11949"/>
                    <a:pt x="2955" y="11949"/>
                  </a:cubicBezTo>
                  <a:cubicBezTo>
                    <a:pt x="3187" y="11949"/>
                    <a:pt x="3412" y="11785"/>
                    <a:pt x="3547" y="11575"/>
                  </a:cubicBezTo>
                  <a:cubicBezTo>
                    <a:pt x="3697" y="11356"/>
                    <a:pt x="3763" y="11099"/>
                    <a:pt x="3887" y="10854"/>
                  </a:cubicBezTo>
                  <a:cubicBezTo>
                    <a:pt x="4198" y="10215"/>
                    <a:pt x="5041" y="9646"/>
                    <a:pt x="5801" y="9646"/>
                  </a:cubicBezTo>
                  <a:cubicBezTo>
                    <a:pt x="6204" y="9646"/>
                    <a:pt x="6584" y="9806"/>
                    <a:pt x="6847" y="10202"/>
                  </a:cubicBezTo>
                  <a:cubicBezTo>
                    <a:pt x="7186" y="10704"/>
                    <a:pt x="7134" y="11373"/>
                    <a:pt x="7392" y="11927"/>
                  </a:cubicBezTo>
                  <a:cubicBezTo>
                    <a:pt x="7431" y="12008"/>
                    <a:pt x="7486" y="12106"/>
                    <a:pt x="7581" y="12145"/>
                  </a:cubicBezTo>
                  <a:cubicBezTo>
                    <a:pt x="7607" y="12155"/>
                    <a:pt x="7632" y="12159"/>
                    <a:pt x="7658" y="12159"/>
                  </a:cubicBezTo>
                  <a:cubicBezTo>
                    <a:pt x="7822" y="12159"/>
                    <a:pt x="7971" y="11983"/>
                    <a:pt x="8031" y="11819"/>
                  </a:cubicBezTo>
                  <a:cubicBezTo>
                    <a:pt x="8275" y="11236"/>
                    <a:pt x="8083" y="10639"/>
                    <a:pt x="7705" y="10163"/>
                  </a:cubicBezTo>
                  <a:cubicBezTo>
                    <a:pt x="7555" y="9958"/>
                    <a:pt x="7392" y="9889"/>
                    <a:pt x="7460" y="9619"/>
                  </a:cubicBezTo>
                  <a:cubicBezTo>
                    <a:pt x="7542" y="9292"/>
                    <a:pt x="7962" y="9185"/>
                    <a:pt x="8233" y="9142"/>
                  </a:cubicBezTo>
                  <a:cubicBezTo>
                    <a:pt x="8346" y="9127"/>
                    <a:pt x="8453" y="9121"/>
                    <a:pt x="8560" y="9121"/>
                  </a:cubicBezTo>
                  <a:cubicBezTo>
                    <a:pt x="8636" y="9121"/>
                    <a:pt x="8712" y="9124"/>
                    <a:pt x="8790" y="9129"/>
                  </a:cubicBezTo>
                  <a:cubicBezTo>
                    <a:pt x="8876" y="9129"/>
                    <a:pt x="8962" y="9138"/>
                    <a:pt x="9048" y="9138"/>
                  </a:cubicBezTo>
                  <a:cubicBezTo>
                    <a:pt x="9112" y="9138"/>
                    <a:pt x="9176" y="9133"/>
                    <a:pt x="9240" y="9116"/>
                  </a:cubicBezTo>
                  <a:cubicBezTo>
                    <a:pt x="9387" y="9090"/>
                    <a:pt x="9537" y="9009"/>
                    <a:pt x="9592" y="8872"/>
                  </a:cubicBezTo>
                  <a:cubicBezTo>
                    <a:pt x="9813" y="8292"/>
                    <a:pt x="8512" y="8227"/>
                    <a:pt x="7754" y="8227"/>
                  </a:cubicBezTo>
                  <a:cubicBezTo>
                    <a:pt x="7536" y="8227"/>
                    <a:pt x="7363" y="8233"/>
                    <a:pt x="7284" y="8233"/>
                  </a:cubicBezTo>
                  <a:cubicBezTo>
                    <a:pt x="7039" y="8220"/>
                    <a:pt x="6890" y="8207"/>
                    <a:pt x="6795" y="8125"/>
                  </a:cubicBezTo>
                  <a:cubicBezTo>
                    <a:pt x="6684" y="8044"/>
                    <a:pt x="6658" y="7907"/>
                    <a:pt x="6645" y="7662"/>
                  </a:cubicBezTo>
                  <a:cubicBezTo>
                    <a:pt x="6603" y="7092"/>
                    <a:pt x="6563" y="6534"/>
                    <a:pt x="6521" y="5977"/>
                  </a:cubicBezTo>
                  <a:cubicBezTo>
                    <a:pt x="6440" y="4878"/>
                    <a:pt x="6358" y="3792"/>
                    <a:pt x="6319" y="2703"/>
                  </a:cubicBezTo>
                  <a:cubicBezTo>
                    <a:pt x="6290" y="1806"/>
                    <a:pt x="6290" y="897"/>
                    <a:pt x="6332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4"/>
            <p:cNvSpPr/>
            <p:nvPr/>
          </p:nvSpPr>
          <p:spPr>
            <a:xfrm>
              <a:off x="6670592" y="1524859"/>
              <a:ext cx="1382654" cy="2049892"/>
            </a:xfrm>
            <a:custGeom>
              <a:avLst/>
              <a:gdLst/>
              <a:ahLst/>
              <a:cxnLst/>
              <a:rect l="l" t="t" r="r" b="b"/>
              <a:pathLst>
                <a:path w="8954" h="13275" extrusionOk="0">
                  <a:moveTo>
                    <a:pt x="3711" y="0"/>
                  </a:moveTo>
                  <a:cubicBezTo>
                    <a:pt x="3711" y="218"/>
                    <a:pt x="3724" y="450"/>
                    <a:pt x="3724" y="665"/>
                  </a:cubicBezTo>
                  <a:cubicBezTo>
                    <a:pt x="3724" y="1184"/>
                    <a:pt x="3737" y="1712"/>
                    <a:pt x="3737" y="2227"/>
                  </a:cubicBezTo>
                  <a:cubicBezTo>
                    <a:pt x="3763" y="3411"/>
                    <a:pt x="3780" y="4607"/>
                    <a:pt x="3698" y="5800"/>
                  </a:cubicBezTo>
                  <a:cubicBezTo>
                    <a:pt x="3643" y="6779"/>
                    <a:pt x="3656" y="7975"/>
                    <a:pt x="2964" y="8748"/>
                  </a:cubicBezTo>
                  <a:cubicBezTo>
                    <a:pt x="2720" y="9022"/>
                    <a:pt x="2364" y="9224"/>
                    <a:pt x="1999" y="9292"/>
                  </a:cubicBezTo>
                  <a:cubicBezTo>
                    <a:pt x="1954" y="9300"/>
                    <a:pt x="1910" y="9303"/>
                    <a:pt x="1866" y="9303"/>
                  </a:cubicBezTo>
                  <a:cubicBezTo>
                    <a:pt x="1592" y="9303"/>
                    <a:pt x="1348" y="9182"/>
                    <a:pt x="1080" y="9182"/>
                  </a:cubicBezTo>
                  <a:cubicBezTo>
                    <a:pt x="1056" y="9182"/>
                    <a:pt x="1032" y="9183"/>
                    <a:pt x="1008" y="9185"/>
                  </a:cubicBezTo>
                  <a:cubicBezTo>
                    <a:pt x="777" y="9198"/>
                    <a:pt x="601" y="9416"/>
                    <a:pt x="477" y="9605"/>
                  </a:cubicBezTo>
                  <a:cubicBezTo>
                    <a:pt x="258" y="9945"/>
                    <a:pt x="82" y="10313"/>
                    <a:pt x="43" y="10704"/>
                  </a:cubicBezTo>
                  <a:cubicBezTo>
                    <a:pt x="1" y="11112"/>
                    <a:pt x="95" y="11536"/>
                    <a:pt x="369" y="11819"/>
                  </a:cubicBezTo>
                  <a:cubicBezTo>
                    <a:pt x="437" y="11901"/>
                    <a:pt x="519" y="11969"/>
                    <a:pt x="571" y="12051"/>
                  </a:cubicBezTo>
                  <a:cubicBezTo>
                    <a:pt x="682" y="12240"/>
                    <a:pt x="614" y="12471"/>
                    <a:pt x="640" y="12690"/>
                  </a:cubicBezTo>
                  <a:cubicBezTo>
                    <a:pt x="653" y="12879"/>
                    <a:pt x="721" y="13055"/>
                    <a:pt x="858" y="13205"/>
                  </a:cubicBezTo>
                  <a:cubicBezTo>
                    <a:pt x="871" y="13231"/>
                    <a:pt x="897" y="13261"/>
                    <a:pt x="940" y="13274"/>
                  </a:cubicBezTo>
                  <a:cubicBezTo>
                    <a:pt x="944" y="13274"/>
                    <a:pt x="949" y="13274"/>
                    <a:pt x="954" y="13274"/>
                  </a:cubicBezTo>
                  <a:cubicBezTo>
                    <a:pt x="1052" y="13274"/>
                    <a:pt x="1103" y="13145"/>
                    <a:pt x="1116" y="13042"/>
                  </a:cubicBezTo>
                  <a:cubicBezTo>
                    <a:pt x="1142" y="12471"/>
                    <a:pt x="871" y="11943"/>
                    <a:pt x="803" y="11386"/>
                  </a:cubicBezTo>
                  <a:cubicBezTo>
                    <a:pt x="790" y="11275"/>
                    <a:pt x="790" y="11180"/>
                    <a:pt x="816" y="11086"/>
                  </a:cubicBezTo>
                  <a:cubicBezTo>
                    <a:pt x="829" y="11030"/>
                    <a:pt x="858" y="10991"/>
                    <a:pt x="897" y="10965"/>
                  </a:cubicBezTo>
                  <a:cubicBezTo>
                    <a:pt x="1008" y="10828"/>
                    <a:pt x="1210" y="10760"/>
                    <a:pt x="1399" y="10760"/>
                  </a:cubicBezTo>
                  <a:cubicBezTo>
                    <a:pt x="1562" y="10760"/>
                    <a:pt x="1720" y="10784"/>
                    <a:pt x="1875" y="10784"/>
                  </a:cubicBezTo>
                  <a:cubicBezTo>
                    <a:pt x="1953" y="10784"/>
                    <a:pt x="2030" y="10778"/>
                    <a:pt x="2107" y="10760"/>
                  </a:cubicBezTo>
                  <a:cubicBezTo>
                    <a:pt x="2312" y="10704"/>
                    <a:pt x="2488" y="10584"/>
                    <a:pt x="2651" y="10460"/>
                  </a:cubicBezTo>
                  <a:cubicBezTo>
                    <a:pt x="3193" y="10068"/>
                    <a:pt x="4158" y="9537"/>
                    <a:pt x="4445" y="8911"/>
                  </a:cubicBezTo>
                  <a:cubicBezTo>
                    <a:pt x="4741" y="8301"/>
                    <a:pt x="4445" y="7323"/>
                    <a:pt x="4363" y="6684"/>
                  </a:cubicBezTo>
                  <a:cubicBezTo>
                    <a:pt x="4269" y="5911"/>
                    <a:pt x="4282" y="5122"/>
                    <a:pt x="4376" y="4333"/>
                  </a:cubicBezTo>
                  <a:cubicBezTo>
                    <a:pt x="4389" y="4213"/>
                    <a:pt x="4445" y="4076"/>
                    <a:pt x="4565" y="4050"/>
                  </a:cubicBezTo>
                  <a:cubicBezTo>
                    <a:pt x="4578" y="4046"/>
                    <a:pt x="4590" y="4045"/>
                    <a:pt x="4602" y="4045"/>
                  </a:cubicBezTo>
                  <a:cubicBezTo>
                    <a:pt x="4741" y="4045"/>
                    <a:pt x="4810" y="4265"/>
                    <a:pt x="4810" y="4428"/>
                  </a:cubicBezTo>
                  <a:cubicBezTo>
                    <a:pt x="4810" y="4483"/>
                    <a:pt x="4797" y="4539"/>
                    <a:pt x="4797" y="4578"/>
                  </a:cubicBezTo>
                  <a:cubicBezTo>
                    <a:pt x="4797" y="4972"/>
                    <a:pt x="4797" y="5354"/>
                    <a:pt x="4823" y="5732"/>
                  </a:cubicBezTo>
                  <a:cubicBezTo>
                    <a:pt x="4852" y="6045"/>
                    <a:pt x="4878" y="6371"/>
                    <a:pt x="4947" y="6684"/>
                  </a:cubicBezTo>
                  <a:cubicBezTo>
                    <a:pt x="5097" y="7418"/>
                    <a:pt x="5393" y="8138"/>
                    <a:pt x="5925" y="8683"/>
                  </a:cubicBezTo>
                  <a:cubicBezTo>
                    <a:pt x="6062" y="8816"/>
                    <a:pt x="6209" y="8953"/>
                    <a:pt x="6319" y="9116"/>
                  </a:cubicBezTo>
                  <a:cubicBezTo>
                    <a:pt x="6401" y="9266"/>
                    <a:pt x="6440" y="9429"/>
                    <a:pt x="6522" y="9579"/>
                  </a:cubicBezTo>
                  <a:cubicBezTo>
                    <a:pt x="6590" y="9742"/>
                    <a:pt x="6727" y="9876"/>
                    <a:pt x="6890" y="9905"/>
                  </a:cubicBezTo>
                  <a:cubicBezTo>
                    <a:pt x="6848" y="9645"/>
                    <a:pt x="6809" y="9348"/>
                    <a:pt x="6985" y="9156"/>
                  </a:cubicBezTo>
                  <a:cubicBezTo>
                    <a:pt x="7122" y="9009"/>
                    <a:pt x="7337" y="8966"/>
                    <a:pt x="7542" y="8953"/>
                  </a:cubicBezTo>
                  <a:cubicBezTo>
                    <a:pt x="7555" y="8953"/>
                    <a:pt x="7568" y="8940"/>
                    <a:pt x="7581" y="8940"/>
                  </a:cubicBezTo>
                  <a:cubicBezTo>
                    <a:pt x="7663" y="8940"/>
                    <a:pt x="7744" y="8927"/>
                    <a:pt x="7826" y="8927"/>
                  </a:cubicBezTo>
                  <a:cubicBezTo>
                    <a:pt x="7839" y="8927"/>
                    <a:pt x="7839" y="8927"/>
                    <a:pt x="7855" y="8911"/>
                  </a:cubicBezTo>
                  <a:cubicBezTo>
                    <a:pt x="8139" y="8885"/>
                    <a:pt x="8439" y="8859"/>
                    <a:pt x="8723" y="8829"/>
                  </a:cubicBezTo>
                  <a:cubicBezTo>
                    <a:pt x="8778" y="8829"/>
                    <a:pt x="8833" y="8816"/>
                    <a:pt x="8872" y="8777"/>
                  </a:cubicBezTo>
                  <a:cubicBezTo>
                    <a:pt x="8954" y="8683"/>
                    <a:pt x="8817" y="8546"/>
                    <a:pt x="8696" y="8503"/>
                  </a:cubicBezTo>
                  <a:cubicBezTo>
                    <a:pt x="8478" y="8434"/>
                    <a:pt x="8245" y="8416"/>
                    <a:pt x="8014" y="8416"/>
                  </a:cubicBezTo>
                  <a:cubicBezTo>
                    <a:pt x="7928" y="8416"/>
                    <a:pt x="7842" y="8418"/>
                    <a:pt x="7757" y="8422"/>
                  </a:cubicBezTo>
                  <a:lnTo>
                    <a:pt x="7650" y="8422"/>
                  </a:lnTo>
                  <a:cubicBezTo>
                    <a:pt x="7513" y="8438"/>
                    <a:pt x="7379" y="8438"/>
                    <a:pt x="7255" y="8451"/>
                  </a:cubicBezTo>
                  <a:cubicBezTo>
                    <a:pt x="6766" y="8451"/>
                    <a:pt x="6225" y="8357"/>
                    <a:pt x="5938" y="7962"/>
                  </a:cubicBezTo>
                  <a:cubicBezTo>
                    <a:pt x="5801" y="7757"/>
                    <a:pt x="5736" y="7512"/>
                    <a:pt x="5693" y="7268"/>
                  </a:cubicBezTo>
                  <a:cubicBezTo>
                    <a:pt x="5436" y="6058"/>
                    <a:pt x="5217" y="4822"/>
                    <a:pt x="5230" y="3600"/>
                  </a:cubicBezTo>
                  <a:cubicBezTo>
                    <a:pt x="5230" y="3287"/>
                    <a:pt x="5247" y="2977"/>
                    <a:pt x="5273" y="2677"/>
                  </a:cubicBezTo>
                  <a:cubicBezTo>
                    <a:pt x="5299" y="2243"/>
                    <a:pt x="5354" y="1819"/>
                    <a:pt x="5410" y="1386"/>
                  </a:cubicBezTo>
                  <a:cubicBezTo>
                    <a:pt x="5475" y="923"/>
                    <a:pt x="5543" y="463"/>
                    <a:pt x="5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4"/>
            <p:cNvSpPr/>
            <p:nvPr/>
          </p:nvSpPr>
          <p:spPr>
            <a:xfrm>
              <a:off x="7356793" y="1524859"/>
              <a:ext cx="113497" cy="285518"/>
            </a:xfrm>
            <a:custGeom>
              <a:avLst/>
              <a:gdLst/>
              <a:ahLst/>
              <a:cxnLst/>
              <a:rect l="l" t="t" r="r" b="b"/>
              <a:pathLst>
                <a:path w="735" h="1849" extrusionOk="0">
                  <a:moveTo>
                    <a:pt x="14" y="0"/>
                  </a:moveTo>
                  <a:cubicBezTo>
                    <a:pt x="1" y="694"/>
                    <a:pt x="121" y="1523"/>
                    <a:pt x="134" y="1686"/>
                  </a:cubicBezTo>
                  <a:lnTo>
                    <a:pt x="134" y="1699"/>
                  </a:lnTo>
                  <a:cubicBezTo>
                    <a:pt x="145" y="1797"/>
                    <a:pt x="225" y="1848"/>
                    <a:pt x="301" y="1848"/>
                  </a:cubicBezTo>
                  <a:cubicBezTo>
                    <a:pt x="341" y="1848"/>
                    <a:pt x="380" y="1834"/>
                    <a:pt x="408" y="1806"/>
                  </a:cubicBezTo>
                  <a:cubicBezTo>
                    <a:pt x="434" y="1793"/>
                    <a:pt x="460" y="1754"/>
                    <a:pt x="460" y="1725"/>
                  </a:cubicBezTo>
                  <a:cubicBezTo>
                    <a:pt x="571" y="1330"/>
                    <a:pt x="640" y="939"/>
                    <a:pt x="679" y="545"/>
                  </a:cubicBezTo>
                  <a:cubicBezTo>
                    <a:pt x="692" y="434"/>
                    <a:pt x="721" y="231"/>
                    <a:pt x="734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4"/>
            <p:cNvSpPr/>
            <p:nvPr/>
          </p:nvSpPr>
          <p:spPr>
            <a:xfrm>
              <a:off x="6869936" y="3183078"/>
              <a:ext cx="273010" cy="157043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433" y="1"/>
                  </a:moveTo>
                  <a:cubicBezTo>
                    <a:pt x="1330" y="1"/>
                    <a:pt x="1218" y="43"/>
                    <a:pt x="1129" y="76"/>
                  </a:cubicBezTo>
                  <a:cubicBezTo>
                    <a:pt x="1021" y="115"/>
                    <a:pt x="897" y="171"/>
                    <a:pt x="777" y="197"/>
                  </a:cubicBezTo>
                  <a:cubicBezTo>
                    <a:pt x="757" y="199"/>
                    <a:pt x="737" y="199"/>
                    <a:pt x="717" y="199"/>
                  </a:cubicBezTo>
                  <a:cubicBezTo>
                    <a:pt x="597" y="199"/>
                    <a:pt x="470" y="171"/>
                    <a:pt x="353" y="171"/>
                  </a:cubicBezTo>
                  <a:cubicBezTo>
                    <a:pt x="219" y="184"/>
                    <a:pt x="69" y="239"/>
                    <a:pt x="27" y="360"/>
                  </a:cubicBezTo>
                  <a:cubicBezTo>
                    <a:pt x="1" y="454"/>
                    <a:pt x="43" y="565"/>
                    <a:pt x="108" y="634"/>
                  </a:cubicBezTo>
                  <a:cubicBezTo>
                    <a:pt x="190" y="699"/>
                    <a:pt x="288" y="741"/>
                    <a:pt x="369" y="780"/>
                  </a:cubicBezTo>
                  <a:cubicBezTo>
                    <a:pt x="477" y="823"/>
                    <a:pt x="571" y="878"/>
                    <a:pt x="666" y="917"/>
                  </a:cubicBezTo>
                  <a:cubicBezTo>
                    <a:pt x="760" y="960"/>
                    <a:pt x="842" y="986"/>
                    <a:pt x="940" y="1012"/>
                  </a:cubicBezTo>
                  <a:cubicBezTo>
                    <a:pt x="962" y="1015"/>
                    <a:pt x="985" y="1016"/>
                    <a:pt x="1008" y="1016"/>
                  </a:cubicBezTo>
                  <a:cubicBezTo>
                    <a:pt x="1213" y="1016"/>
                    <a:pt x="1413" y="900"/>
                    <a:pt x="1536" y="741"/>
                  </a:cubicBezTo>
                  <a:cubicBezTo>
                    <a:pt x="1657" y="578"/>
                    <a:pt x="1768" y="252"/>
                    <a:pt x="1618" y="76"/>
                  </a:cubicBezTo>
                  <a:cubicBezTo>
                    <a:pt x="1568" y="21"/>
                    <a:pt x="1502" y="1"/>
                    <a:pt x="1433" y="1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4"/>
            <p:cNvSpPr/>
            <p:nvPr/>
          </p:nvSpPr>
          <p:spPr>
            <a:xfrm>
              <a:off x="7860172" y="2843683"/>
              <a:ext cx="172021" cy="81069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1" y="0"/>
                  </a:moveTo>
                  <a:cubicBezTo>
                    <a:pt x="351" y="0"/>
                    <a:pt x="0" y="140"/>
                    <a:pt x="109" y="357"/>
                  </a:cubicBezTo>
                  <a:cubicBezTo>
                    <a:pt x="135" y="425"/>
                    <a:pt x="216" y="452"/>
                    <a:pt x="285" y="481"/>
                  </a:cubicBezTo>
                  <a:cubicBezTo>
                    <a:pt x="397" y="510"/>
                    <a:pt x="517" y="525"/>
                    <a:pt x="633" y="525"/>
                  </a:cubicBezTo>
                  <a:cubicBezTo>
                    <a:pt x="672" y="525"/>
                    <a:pt x="710" y="523"/>
                    <a:pt x="748" y="520"/>
                  </a:cubicBezTo>
                  <a:cubicBezTo>
                    <a:pt x="950" y="494"/>
                    <a:pt x="1113" y="318"/>
                    <a:pt x="966" y="112"/>
                  </a:cubicBezTo>
                  <a:cubicBezTo>
                    <a:pt x="916" y="35"/>
                    <a:pt x="786" y="0"/>
                    <a:pt x="641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4"/>
            <p:cNvSpPr/>
            <p:nvPr/>
          </p:nvSpPr>
          <p:spPr>
            <a:xfrm>
              <a:off x="7332396" y="2231289"/>
              <a:ext cx="137895" cy="217574"/>
            </a:xfrm>
            <a:custGeom>
              <a:avLst/>
              <a:gdLst/>
              <a:ahLst/>
              <a:cxnLst/>
              <a:rect l="l" t="t" r="r" b="b"/>
              <a:pathLst>
                <a:path w="893" h="1409" extrusionOk="0">
                  <a:moveTo>
                    <a:pt x="460" y="1"/>
                  </a:moveTo>
                  <a:cubicBezTo>
                    <a:pt x="0" y="1"/>
                    <a:pt x="91" y="948"/>
                    <a:pt x="116" y="1173"/>
                  </a:cubicBezTo>
                  <a:cubicBezTo>
                    <a:pt x="129" y="1268"/>
                    <a:pt x="159" y="1375"/>
                    <a:pt x="240" y="1402"/>
                  </a:cubicBezTo>
                  <a:cubicBezTo>
                    <a:pt x="256" y="1406"/>
                    <a:pt x="271" y="1409"/>
                    <a:pt x="285" y="1409"/>
                  </a:cubicBezTo>
                  <a:cubicBezTo>
                    <a:pt x="361" y="1409"/>
                    <a:pt x="425" y="1351"/>
                    <a:pt x="472" y="1294"/>
                  </a:cubicBezTo>
                  <a:cubicBezTo>
                    <a:pt x="618" y="1092"/>
                    <a:pt x="892" y="45"/>
                    <a:pt x="498" y="3"/>
                  </a:cubicBezTo>
                  <a:cubicBezTo>
                    <a:pt x="485" y="1"/>
                    <a:pt x="472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4"/>
            <p:cNvSpPr/>
            <p:nvPr/>
          </p:nvSpPr>
          <p:spPr>
            <a:xfrm>
              <a:off x="6792422" y="3137682"/>
              <a:ext cx="96820" cy="90180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72" y="1"/>
                  </a:moveTo>
                  <a:cubicBezTo>
                    <a:pt x="366" y="1"/>
                    <a:pt x="359" y="1"/>
                    <a:pt x="353" y="2"/>
                  </a:cubicBezTo>
                  <a:cubicBezTo>
                    <a:pt x="314" y="2"/>
                    <a:pt x="271" y="15"/>
                    <a:pt x="232" y="31"/>
                  </a:cubicBezTo>
                  <a:cubicBezTo>
                    <a:pt x="177" y="44"/>
                    <a:pt x="121" y="70"/>
                    <a:pt x="82" y="113"/>
                  </a:cubicBezTo>
                  <a:cubicBezTo>
                    <a:pt x="27" y="152"/>
                    <a:pt x="1" y="220"/>
                    <a:pt x="1" y="302"/>
                  </a:cubicBezTo>
                  <a:cubicBezTo>
                    <a:pt x="1" y="370"/>
                    <a:pt x="27" y="422"/>
                    <a:pt x="82" y="491"/>
                  </a:cubicBezTo>
                  <a:cubicBezTo>
                    <a:pt x="133" y="552"/>
                    <a:pt x="230" y="583"/>
                    <a:pt x="315" y="583"/>
                  </a:cubicBezTo>
                  <a:cubicBezTo>
                    <a:pt x="344" y="583"/>
                    <a:pt x="371" y="580"/>
                    <a:pt x="395" y="572"/>
                  </a:cubicBezTo>
                  <a:cubicBezTo>
                    <a:pt x="529" y="533"/>
                    <a:pt x="627" y="409"/>
                    <a:pt x="627" y="276"/>
                  </a:cubicBezTo>
                  <a:cubicBezTo>
                    <a:pt x="611" y="132"/>
                    <a:pt x="51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4"/>
            <p:cNvSpPr/>
            <p:nvPr/>
          </p:nvSpPr>
          <p:spPr>
            <a:xfrm>
              <a:off x="7805356" y="2824536"/>
              <a:ext cx="105467" cy="87864"/>
            </a:xfrm>
            <a:custGeom>
              <a:avLst/>
              <a:gdLst/>
              <a:ahLst/>
              <a:cxnLst/>
              <a:rect l="l" t="t" r="r" b="b"/>
              <a:pathLst>
                <a:path w="683" h="569" extrusionOk="0">
                  <a:moveTo>
                    <a:pt x="369" y="1"/>
                  </a:moveTo>
                  <a:cubicBezTo>
                    <a:pt x="324" y="1"/>
                    <a:pt x="277" y="12"/>
                    <a:pt x="232" y="34"/>
                  </a:cubicBezTo>
                  <a:lnTo>
                    <a:pt x="180" y="60"/>
                  </a:lnTo>
                  <a:cubicBezTo>
                    <a:pt x="56" y="129"/>
                    <a:pt x="1" y="318"/>
                    <a:pt x="82" y="429"/>
                  </a:cubicBezTo>
                  <a:cubicBezTo>
                    <a:pt x="138" y="520"/>
                    <a:pt x="225" y="569"/>
                    <a:pt x="319" y="569"/>
                  </a:cubicBezTo>
                  <a:cubicBezTo>
                    <a:pt x="362" y="569"/>
                    <a:pt x="407" y="558"/>
                    <a:pt x="451" y="536"/>
                  </a:cubicBezTo>
                  <a:cubicBezTo>
                    <a:pt x="464" y="523"/>
                    <a:pt x="490" y="510"/>
                    <a:pt x="506" y="510"/>
                  </a:cubicBezTo>
                  <a:cubicBezTo>
                    <a:pt x="627" y="442"/>
                    <a:pt x="682" y="249"/>
                    <a:pt x="601" y="129"/>
                  </a:cubicBezTo>
                  <a:cubicBezTo>
                    <a:pt x="546" y="46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4"/>
            <p:cNvSpPr/>
            <p:nvPr/>
          </p:nvSpPr>
          <p:spPr>
            <a:xfrm>
              <a:off x="7757643" y="3186167"/>
              <a:ext cx="83694" cy="109636"/>
            </a:xfrm>
            <a:custGeom>
              <a:avLst/>
              <a:gdLst/>
              <a:ahLst/>
              <a:cxnLst/>
              <a:rect l="l" t="t" r="r" b="b"/>
              <a:pathLst>
                <a:path w="542" h="710" extrusionOk="0">
                  <a:moveTo>
                    <a:pt x="271" y="1"/>
                  </a:moveTo>
                  <a:cubicBezTo>
                    <a:pt x="121" y="14"/>
                    <a:pt x="0" y="125"/>
                    <a:pt x="0" y="271"/>
                  </a:cubicBezTo>
                  <a:lnTo>
                    <a:pt x="0" y="434"/>
                  </a:lnTo>
                  <a:cubicBezTo>
                    <a:pt x="0" y="578"/>
                    <a:pt x="110" y="709"/>
                    <a:pt x="251" y="709"/>
                  </a:cubicBezTo>
                  <a:cubicBezTo>
                    <a:pt x="257" y="709"/>
                    <a:pt x="264" y="709"/>
                    <a:pt x="271" y="708"/>
                  </a:cubicBezTo>
                  <a:cubicBezTo>
                    <a:pt x="421" y="708"/>
                    <a:pt x="541" y="597"/>
                    <a:pt x="541" y="434"/>
                  </a:cubicBezTo>
                  <a:lnTo>
                    <a:pt x="541" y="271"/>
                  </a:lnTo>
                  <a:cubicBezTo>
                    <a:pt x="541" y="138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4"/>
            <p:cNvSpPr/>
            <p:nvPr/>
          </p:nvSpPr>
          <p:spPr>
            <a:xfrm>
              <a:off x="7415932" y="1524859"/>
              <a:ext cx="98055" cy="420942"/>
            </a:xfrm>
            <a:custGeom>
              <a:avLst/>
              <a:gdLst/>
              <a:ahLst/>
              <a:cxnLst/>
              <a:rect l="l" t="t" r="r" b="b"/>
              <a:pathLst>
                <a:path w="635" h="2726" extrusionOk="0">
                  <a:moveTo>
                    <a:pt x="94" y="0"/>
                  </a:moveTo>
                  <a:lnTo>
                    <a:pt x="94" y="26"/>
                  </a:lnTo>
                  <a:cubicBezTo>
                    <a:pt x="64" y="626"/>
                    <a:pt x="51" y="1210"/>
                    <a:pt x="25" y="1806"/>
                  </a:cubicBezTo>
                  <a:cubicBezTo>
                    <a:pt x="25" y="2025"/>
                    <a:pt x="12" y="2243"/>
                    <a:pt x="12" y="2458"/>
                  </a:cubicBezTo>
                  <a:cubicBezTo>
                    <a:pt x="1" y="2638"/>
                    <a:pt x="137" y="2726"/>
                    <a:pt x="276" y="2726"/>
                  </a:cubicBezTo>
                  <a:cubicBezTo>
                    <a:pt x="336" y="2726"/>
                    <a:pt x="397" y="2709"/>
                    <a:pt x="446" y="2677"/>
                  </a:cubicBezTo>
                  <a:cubicBezTo>
                    <a:pt x="501" y="2634"/>
                    <a:pt x="553" y="2553"/>
                    <a:pt x="553" y="2458"/>
                  </a:cubicBezTo>
                  <a:cubicBezTo>
                    <a:pt x="566" y="2106"/>
                    <a:pt x="566" y="1754"/>
                    <a:pt x="583" y="1386"/>
                  </a:cubicBezTo>
                  <a:cubicBezTo>
                    <a:pt x="596" y="939"/>
                    <a:pt x="609" y="489"/>
                    <a:pt x="635" y="26"/>
                  </a:cubicBezTo>
                  <a:cubicBezTo>
                    <a:pt x="635" y="13"/>
                    <a:pt x="635" y="13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9" name="Google Shape;3639;p54"/>
          <p:cNvGrpSpPr/>
          <p:nvPr/>
        </p:nvGrpSpPr>
        <p:grpSpPr>
          <a:xfrm>
            <a:off x="713716" y="1334286"/>
            <a:ext cx="854481" cy="855195"/>
            <a:chOff x="6163043" y="1524859"/>
            <a:chExt cx="2404280" cy="2406288"/>
          </a:xfrm>
        </p:grpSpPr>
        <p:sp>
          <p:nvSpPr>
            <p:cNvPr id="3640" name="Google Shape;3640;p54"/>
            <p:cNvSpPr/>
            <p:nvPr/>
          </p:nvSpPr>
          <p:spPr>
            <a:xfrm>
              <a:off x="6163043" y="1524859"/>
              <a:ext cx="2404280" cy="2406288"/>
            </a:xfrm>
            <a:custGeom>
              <a:avLst/>
              <a:gdLst/>
              <a:ahLst/>
              <a:cxnLst/>
              <a:rect l="l" t="t" r="r" b="b"/>
              <a:pathLst>
                <a:path w="15570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70" y="15582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4"/>
            <p:cNvSpPr/>
            <p:nvPr/>
          </p:nvSpPr>
          <p:spPr>
            <a:xfrm>
              <a:off x="6287962" y="1997356"/>
              <a:ext cx="1347910" cy="1933770"/>
            </a:xfrm>
            <a:custGeom>
              <a:avLst/>
              <a:gdLst/>
              <a:ahLst/>
              <a:cxnLst/>
              <a:rect l="l" t="t" r="r" b="b"/>
              <a:pathLst>
                <a:path w="8729" h="12523" extrusionOk="0">
                  <a:moveTo>
                    <a:pt x="5567" y="1"/>
                  </a:moveTo>
                  <a:cubicBezTo>
                    <a:pt x="5386" y="1"/>
                    <a:pt x="5212" y="118"/>
                    <a:pt x="5182" y="324"/>
                  </a:cubicBezTo>
                  <a:cubicBezTo>
                    <a:pt x="5035" y="1260"/>
                    <a:pt x="4559" y="4808"/>
                    <a:pt x="4559" y="4808"/>
                  </a:cubicBezTo>
                  <a:cubicBezTo>
                    <a:pt x="4559" y="4808"/>
                    <a:pt x="4679" y="2264"/>
                    <a:pt x="4653" y="1423"/>
                  </a:cubicBezTo>
                  <a:cubicBezTo>
                    <a:pt x="4647" y="1090"/>
                    <a:pt x="4424" y="841"/>
                    <a:pt x="4192" y="841"/>
                  </a:cubicBezTo>
                  <a:cubicBezTo>
                    <a:pt x="3952" y="841"/>
                    <a:pt x="3703" y="1107"/>
                    <a:pt x="3675" y="1818"/>
                  </a:cubicBezTo>
                  <a:cubicBezTo>
                    <a:pt x="3581" y="4645"/>
                    <a:pt x="2629" y="6219"/>
                    <a:pt x="2479" y="6640"/>
                  </a:cubicBezTo>
                  <a:cubicBezTo>
                    <a:pt x="2463" y="6685"/>
                    <a:pt x="2440" y="6705"/>
                    <a:pt x="2411" y="6705"/>
                  </a:cubicBezTo>
                  <a:cubicBezTo>
                    <a:pt x="2170" y="6705"/>
                    <a:pt x="1521" y="5262"/>
                    <a:pt x="1122" y="4645"/>
                  </a:cubicBezTo>
                  <a:cubicBezTo>
                    <a:pt x="951" y="4383"/>
                    <a:pt x="749" y="4291"/>
                    <a:pt x="566" y="4291"/>
                  </a:cubicBezTo>
                  <a:cubicBezTo>
                    <a:pt x="254" y="4291"/>
                    <a:pt x="1" y="4562"/>
                    <a:pt x="63" y="4726"/>
                  </a:cubicBezTo>
                  <a:cubicBezTo>
                    <a:pt x="157" y="4997"/>
                    <a:pt x="646" y="5391"/>
                    <a:pt x="904" y="7035"/>
                  </a:cubicBezTo>
                  <a:cubicBezTo>
                    <a:pt x="1174" y="8678"/>
                    <a:pt x="2710" y="10024"/>
                    <a:pt x="2710" y="10024"/>
                  </a:cubicBezTo>
                  <a:lnTo>
                    <a:pt x="1732" y="12522"/>
                  </a:lnTo>
                  <a:lnTo>
                    <a:pt x="6597" y="12522"/>
                  </a:lnTo>
                  <a:lnTo>
                    <a:pt x="6717" y="10892"/>
                  </a:lnTo>
                  <a:cubicBezTo>
                    <a:pt x="6717" y="10892"/>
                    <a:pt x="7138" y="10214"/>
                    <a:pt x="7927" y="8652"/>
                  </a:cubicBezTo>
                  <a:cubicBezTo>
                    <a:pt x="8729" y="7074"/>
                    <a:pt x="8687" y="4426"/>
                    <a:pt x="8687" y="2959"/>
                  </a:cubicBezTo>
                  <a:cubicBezTo>
                    <a:pt x="8687" y="2207"/>
                    <a:pt x="8411" y="1927"/>
                    <a:pt x="8177" y="1927"/>
                  </a:cubicBezTo>
                  <a:cubicBezTo>
                    <a:pt x="8022" y="1927"/>
                    <a:pt x="7886" y="2049"/>
                    <a:pt x="7858" y="2238"/>
                  </a:cubicBezTo>
                  <a:cubicBezTo>
                    <a:pt x="7777" y="2809"/>
                    <a:pt x="7288" y="4954"/>
                    <a:pt x="7288" y="4954"/>
                  </a:cubicBezTo>
                  <a:cubicBezTo>
                    <a:pt x="7288" y="4954"/>
                    <a:pt x="7464" y="2199"/>
                    <a:pt x="7532" y="1084"/>
                  </a:cubicBezTo>
                  <a:cubicBezTo>
                    <a:pt x="7548" y="748"/>
                    <a:pt x="7311" y="565"/>
                    <a:pt x="7074" y="565"/>
                  </a:cubicBezTo>
                  <a:cubicBezTo>
                    <a:pt x="6871" y="565"/>
                    <a:pt x="6666" y="700"/>
                    <a:pt x="6623" y="990"/>
                  </a:cubicBezTo>
                  <a:cubicBezTo>
                    <a:pt x="6339" y="2740"/>
                    <a:pt x="5945" y="4847"/>
                    <a:pt x="5945" y="4847"/>
                  </a:cubicBezTo>
                  <a:cubicBezTo>
                    <a:pt x="5945" y="4847"/>
                    <a:pt x="5984" y="1994"/>
                    <a:pt x="6013" y="595"/>
                  </a:cubicBezTo>
                  <a:cubicBezTo>
                    <a:pt x="6027" y="181"/>
                    <a:pt x="5792" y="1"/>
                    <a:pt x="5567" y="1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4"/>
            <p:cNvSpPr/>
            <p:nvPr/>
          </p:nvSpPr>
          <p:spPr>
            <a:xfrm>
              <a:off x="6670592" y="2990837"/>
              <a:ext cx="518997" cy="443178"/>
            </a:xfrm>
            <a:custGeom>
              <a:avLst/>
              <a:gdLst/>
              <a:ahLst/>
              <a:cxnLst/>
              <a:rect l="l" t="t" r="r" b="b"/>
              <a:pathLst>
                <a:path w="3361" h="2870" extrusionOk="0">
                  <a:moveTo>
                    <a:pt x="1192" y="0"/>
                  </a:moveTo>
                  <a:cubicBezTo>
                    <a:pt x="872" y="0"/>
                    <a:pt x="479" y="63"/>
                    <a:pt x="1" y="206"/>
                  </a:cubicBezTo>
                  <a:cubicBezTo>
                    <a:pt x="1" y="206"/>
                    <a:pt x="2459" y="206"/>
                    <a:pt x="2214" y="2870"/>
                  </a:cubicBezTo>
                  <a:cubicBezTo>
                    <a:pt x="2214" y="2870"/>
                    <a:pt x="3361" y="0"/>
                    <a:pt x="1192" y="0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4"/>
            <p:cNvSpPr/>
            <p:nvPr/>
          </p:nvSpPr>
          <p:spPr>
            <a:xfrm>
              <a:off x="6750576" y="2735287"/>
              <a:ext cx="752940" cy="184683"/>
            </a:xfrm>
            <a:custGeom>
              <a:avLst/>
              <a:gdLst/>
              <a:ahLst/>
              <a:cxnLst/>
              <a:rect l="l" t="t" r="r" b="b"/>
              <a:pathLst>
                <a:path w="4876" h="1196" extrusionOk="0">
                  <a:moveTo>
                    <a:pt x="2663" y="1"/>
                  </a:moveTo>
                  <a:cubicBezTo>
                    <a:pt x="1989" y="1"/>
                    <a:pt x="1119" y="164"/>
                    <a:pt x="1" y="612"/>
                  </a:cubicBezTo>
                  <a:cubicBezTo>
                    <a:pt x="1" y="612"/>
                    <a:pt x="873" y="343"/>
                    <a:pt x="1985" y="343"/>
                  </a:cubicBezTo>
                  <a:cubicBezTo>
                    <a:pt x="2903" y="343"/>
                    <a:pt x="3985" y="527"/>
                    <a:pt x="4875" y="1196"/>
                  </a:cubicBezTo>
                  <a:cubicBezTo>
                    <a:pt x="4875" y="1196"/>
                    <a:pt x="4485" y="1"/>
                    <a:pt x="2663" y="1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4"/>
            <p:cNvSpPr/>
            <p:nvPr/>
          </p:nvSpPr>
          <p:spPr>
            <a:xfrm>
              <a:off x="7170110" y="1997356"/>
              <a:ext cx="1347602" cy="1933770"/>
            </a:xfrm>
            <a:custGeom>
              <a:avLst/>
              <a:gdLst/>
              <a:ahLst/>
              <a:cxnLst/>
              <a:rect l="l" t="t" r="r" b="b"/>
              <a:pathLst>
                <a:path w="8727" h="12523" extrusionOk="0">
                  <a:moveTo>
                    <a:pt x="3151" y="1"/>
                  </a:moveTo>
                  <a:cubicBezTo>
                    <a:pt x="2930" y="1"/>
                    <a:pt x="2696" y="181"/>
                    <a:pt x="2703" y="595"/>
                  </a:cubicBezTo>
                  <a:cubicBezTo>
                    <a:pt x="2745" y="1994"/>
                    <a:pt x="2785" y="4847"/>
                    <a:pt x="2785" y="4847"/>
                  </a:cubicBezTo>
                  <a:cubicBezTo>
                    <a:pt x="2785" y="4847"/>
                    <a:pt x="2390" y="2740"/>
                    <a:pt x="2106" y="990"/>
                  </a:cubicBezTo>
                  <a:cubicBezTo>
                    <a:pt x="2055" y="700"/>
                    <a:pt x="1848" y="565"/>
                    <a:pt x="1644" y="565"/>
                  </a:cubicBezTo>
                  <a:cubicBezTo>
                    <a:pt x="1406" y="565"/>
                    <a:pt x="1174" y="748"/>
                    <a:pt x="1197" y="1084"/>
                  </a:cubicBezTo>
                  <a:cubicBezTo>
                    <a:pt x="1262" y="2199"/>
                    <a:pt x="1441" y="4954"/>
                    <a:pt x="1441" y="4954"/>
                  </a:cubicBezTo>
                  <a:cubicBezTo>
                    <a:pt x="1441" y="4954"/>
                    <a:pt x="952" y="2809"/>
                    <a:pt x="871" y="2238"/>
                  </a:cubicBezTo>
                  <a:cubicBezTo>
                    <a:pt x="838" y="2049"/>
                    <a:pt x="700" y="1927"/>
                    <a:pt x="545" y="1927"/>
                  </a:cubicBezTo>
                  <a:cubicBezTo>
                    <a:pt x="311" y="1927"/>
                    <a:pt x="39" y="2207"/>
                    <a:pt x="39" y="2959"/>
                  </a:cubicBezTo>
                  <a:cubicBezTo>
                    <a:pt x="39" y="4426"/>
                    <a:pt x="0" y="7074"/>
                    <a:pt x="789" y="8652"/>
                  </a:cubicBezTo>
                  <a:cubicBezTo>
                    <a:pt x="1588" y="10214"/>
                    <a:pt x="2012" y="10892"/>
                    <a:pt x="2012" y="10892"/>
                  </a:cubicBezTo>
                  <a:lnTo>
                    <a:pt x="2132" y="12522"/>
                  </a:lnTo>
                  <a:lnTo>
                    <a:pt x="6984" y="12522"/>
                  </a:lnTo>
                  <a:lnTo>
                    <a:pt x="6019" y="10024"/>
                  </a:lnTo>
                  <a:cubicBezTo>
                    <a:pt x="6019" y="10024"/>
                    <a:pt x="7555" y="8678"/>
                    <a:pt x="7812" y="7035"/>
                  </a:cubicBezTo>
                  <a:cubicBezTo>
                    <a:pt x="8083" y="5391"/>
                    <a:pt x="8572" y="4997"/>
                    <a:pt x="8667" y="4726"/>
                  </a:cubicBezTo>
                  <a:cubicBezTo>
                    <a:pt x="8726" y="4562"/>
                    <a:pt x="8468" y="4291"/>
                    <a:pt x="8156" y="4291"/>
                  </a:cubicBezTo>
                  <a:cubicBezTo>
                    <a:pt x="7974" y="4291"/>
                    <a:pt x="7773" y="4383"/>
                    <a:pt x="7607" y="4645"/>
                  </a:cubicBezTo>
                  <a:cubicBezTo>
                    <a:pt x="7196" y="5262"/>
                    <a:pt x="6554" y="6705"/>
                    <a:pt x="6305" y="6705"/>
                  </a:cubicBezTo>
                  <a:cubicBezTo>
                    <a:pt x="6276" y="6705"/>
                    <a:pt x="6252" y="6685"/>
                    <a:pt x="6234" y="6640"/>
                  </a:cubicBezTo>
                  <a:cubicBezTo>
                    <a:pt x="6087" y="6219"/>
                    <a:pt x="5148" y="4645"/>
                    <a:pt x="5041" y="1818"/>
                  </a:cubicBezTo>
                  <a:cubicBezTo>
                    <a:pt x="5019" y="1107"/>
                    <a:pt x="4774" y="841"/>
                    <a:pt x="4534" y="841"/>
                  </a:cubicBezTo>
                  <a:cubicBezTo>
                    <a:pt x="4302" y="841"/>
                    <a:pt x="4075" y="1090"/>
                    <a:pt x="4063" y="1423"/>
                  </a:cubicBezTo>
                  <a:cubicBezTo>
                    <a:pt x="4050" y="2264"/>
                    <a:pt x="4157" y="4808"/>
                    <a:pt x="4157" y="4808"/>
                  </a:cubicBezTo>
                  <a:cubicBezTo>
                    <a:pt x="4157" y="4808"/>
                    <a:pt x="3681" y="1260"/>
                    <a:pt x="3531" y="324"/>
                  </a:cubicBezTo>
                  <a:cubicBezTo>
                    <a:pt x="3501" y="118"/>
                    <a:pt x="3330" y="1"/>
                    <a:pt x="3151" y="1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4"/>
            <p:cNvSpPr/>
            <p:nvPr/>
          </p:nvSpPr>
          <p:spPr>
            <a:xfrm>
              <a:off x="7614659" y="2990837"/>
              <a:ext cx="518225" cy="443178"/>
            </a:xfrm>
            <a:custGeom>
              <a:avLst/>
              <a:gdLst/>
              <a:ahLst/>
              <a:cxnLst/>
              <a:rect l="l" t="t" r="r" b="b"/>
              <a:pathLst>
                <a:path w="3356" h="2870" extrusionOk="0">
                  <a:moveTo>
                    <a:pt x="2166" y="0"/>
                  </a:moveTo>
                  <a:cubicBezTo>
                    <a:pt x="0" y="0"/>
                    <a:pt x="1154" y="2870"/>
                    <a:pt x="1154" y="2870"/>
                  </a:cubicBezTo>
                  <a:cubicBezTo>
                    <a:pt x="897" y="206"/>
                    <a:pt x="3355" y="206"/>
                    <a:pt x="3355" y="206"/>
                  </a:cubicBezTo>
                  <a:cubicBezTo>
                    <a:pt x="2877" y="63"/>
                    <a:pt x="2485" y="0"/>
                    <a:pt x="2166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4"/>
            <p:cNvSpPr/>
            <p:nvPr/>
          </p:nvSpPr>
          <p:spPr>
            <a:xfrm>
              <a:off x="7299970" y="2735287"/>
              <a:ext cx="753249" cy="184683"/>
            </a:xfrm>
            <a:custGeom>
              <a:avLst/>
              <a:gdLst/>
              <a:ahLst/>
              <a:cxnLst/>
              <a:rect l="l" t="t" r="r" b="b"/>
              <a:pathLst>
                <a:path w="4878" h="1196" extrusionOk="0">
                  <a:moveTo>
                    <a:pt x="2214" y="1"/>
                  </a:moveTo>
                  <a:cubicBezTo>
                    <a:pt x="391" y="1"/>
                    <a:pt x="0" y="1196"/>
                    <a:pt x="0" y="1196"/>
                  </a:cubicBezTo>
                  <a:cubicBezTo>
                    <a:pt x="891" y="527"/>
                    <a:pt x="1973" y="343"/>
                    <a:pt x="2892" y="343"/>
                  </a:cubicBezTo>
                  <a:cubicBezTo>
                    <a:pt x="4005" y="343"/>
                    <a:pt x="4878" y="612"/>
                    <a:pt x="4878" y="612"/>
                  </a:cubicBezTo>
                  <a:cubicBezTo>
                    <a:pt x="3759" y="164"/>
                    <a:pt x="2889" y="1"/>
                    <a:pt x="2214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4"/>
            <p:cNvSpPr/>
            <p:nvPr/>
          </p:nvSpPr>
          <p:spPr>
            <a:xfrm>
              <a:off x="6607746" y="1524859"/>
              <a:ext cx="1515299" cy="2133895"/>
            </a:xfrm>
            <a:custGeom>
              <a:avLst/>
              <a:gdLst/>
              <a:ahLst/>
              <a:cxnLst/>
              <a:rect l="l" t="t" r="r" b="b"/>
              <a:pathLst>
                <a:path w="9813" h="13819" extrusionOk="0">
                  <a:moveTo>
                    <a:pt x="3724" y="0"/>
                  </a:moveTo>
                  <a:cubicBezTo>
                    <a:pt x="3710" y="734"/>
                    <a:pt x="3710" y="1467"/>
                    <a:pt x="3710" y="2201"/>
                  </a:cubicBezTo>
                  <a:cubicBezTo>
                    <a:pt x="3697" y="3600"/>
                    <a:pt x="3681" y="5015"/>
                    <a:pt x="3384" y="6384"/>
                  </a:cubicBezTo>
                  <a:cubicBezTo>
                    <a:pt x="3247" y="6971"/>
                    <a:pt x="3045" y="8259"/>
                    <a:pt x="2540" y="8640"/>
                  </a:cubicBezTo>
                  <a:cubicBezTo>
                    <a:pt x="2106" y="8953"/>
                    <a:pt x="1441" y="8722"/>
                    <a:pt x="965" y="9103"/>
                  </a:cubicBezTo>
                  <a:cubicBezTo>
                    <a:pt x="150" y="9755"/>
                    <a:pt x="0" y="11141"/>
                    <a:pt x="502" y="12025"/>
                  </a:cubicBezTo>
                  <a:cubicBezTo>
                    <a:pt x="639" y="12269"/>
                    <a:pt x="844" y="12498"/>
                    <a:pt x="939" y="12771"/>
                  </a:cubicBezTo>
                  <a:cubicBezTo>
                    <a:pt x="1021" y="12974"/>
                    <a:pt x="1021" y="13205"/>
                    <a:pt x="1102" y="13411"/>
                  </a:cubicBezTo>
                  <a:cubicBezTo>
                    <a:pt x="1171" y="13613"/>
                    <a:pt x="1347" y="13802"/>
                    <a:pt x="1562" y="13818"/>
                  </a:cubicBezTo>
                  <a:cubicBezTo>
                    <a:pt x="1567" y="13818"/>
                    <a:pt x="1573" y="13818"/>
                    <a:pt x="1578" y="13818"/>
                  </a:cubicBezTo>
                  <a:cubicBezTo>
                    <a:pt x="1843" y="13818"/>
                    <a:pt x="2025" y="13513"/>
                    <a:pt x="2051" y="13247"/>
                  </a:cubicBezTo>
                  <a:cubicBezTo>
                    <a:pt x="2080" y="12974"/>
                    <a:pt x="1999" y="12690"/>
                    <a:pt x="2025" y="12416"/>
                  </a:cubicBezTo>
                  <a:cubicBezTo>
                    <a:pt x="2050" y="12151"/>
                    <a:pt x="2236" y="11845"/>
                    <a:pt x="2510" y="11845"/>
                  </a:cubicBezTo>
                  <a:cubicBezTo>
                    <a:pt x="2515" y="11845"/>
                    <a:pt x="2521" y="11845"/>
                    <a:pt x="2527" y="11845"/>
                  </a:cubicBezTo>
                  <a:cubicBezTo>
                    <a:pt x="2651" y="11862"/>
                    <a:pt x="2758" y="11914"/>
                    <a:pt x="2882" y="11943"/>
                  </a:cubicBezTo>
                  <a:cubicBezTo>
                    <a:pt x="2907" y="11947"/>
                    <a:pt x="2931" y="11949"/>
                    <a:pt x="2955" y="11949"/>
                  </a:cubicBezTo>
                  <a:cubicBezTo>
                    <a:pt x="3187" y="11949"/>
                    <a:pt x="3412" y="11785"/>
                    <a:pt x="3547" y="11575"/>
                  </a:cubicBezTo>
                  <a:cubicBezTo>
                    <a:pt x="3697" y="11356"/>
                    <a:pt x="3763" y="11099"/>
                    <a:pt x="3887" y="10854"/>
                  </a:cubicBezTo>
                  <a:cubicBezTo>
                    <a:pt x="4198" y="10215"/>
                    <a:pt x="5041" y="9646"/>
                    <a:pt x="5801" y="9646"/>
                  </a:cubicBezTo>
                  <a:cubicBezTo>
                    <a:pt x="6204" y="9646"/>
                    <a:pt x="6584" y="9806"/>
                    <a:pt x="6847" y="10202"/>
                  </a:cubicBezTo>
                  <a:cubicBezTo>
                    <a:pt x="7186" y="10704"/>
                    <a:pt x="7134" y="11373"/>
                    <a:pt x="7392" y="11927"/>
                  </a:cubicBezTo>
                  <a:cubicBezTo>
                    <a:pt x="7431" y="12008"/>
                    <a:pt x="7486" y="12106"/>
                    <a:pt x="7581" y="12145"/>
                  </a:cubicBezTo>
                  <a:cubicBezTo>
                    <a:pt x="7607" y="12155"/>
                    <a:pt x="7632" y="12159"/>
                    <a:pt x="7658" y="12159"/>
                  </a:cubicBezTo>
                  <a:cubicBezTo>
                    <a:pt x="7822" y="12159"/>
                    <a:pt x="7971" y="11983"/>
                    <a:pt x="8031" y="11819"/>
                  </a:cubicBezTo>
                  <a:cubicBezTo>
                    <a:pt x="8275" y="11236"/>
                    <a:pt x="8083" y="10639"/>
                    <a:pt x="7705" y="10163"/>
                  </a:cubicBezTo>
                  <a:cubicBezTo>
                    <a:pt x="7555" y="9958"/>
                    <a:pt x="7392" y="9889"/>
                    <a:pt x="7460" y="9619"/>
                  </a:cubicBezTo>
                  <a:cubicBezTo>
                    <a:pt x="7542" y="9292"/>
                    <a:pt x="7962" y="9185"/>
                    <a:pt x="8233" y="9142"/>
                  </a:cubicBezTo>
                  <a:cubicBezTo>
                    <a:pt x="8346" y="9127"/>
                    <a:pt x="8453" y="9121"/>
                    <a:pt x="8560" y="9121"/>
                  </a:cubicBezTo>
                  <a:cubicBezTo>
                    <a:pt x="8636" y="9121"/>
                    <a:pt x="8712" y="9124"/>
                    <a:pt x="8790" y="9129"/>
                  </a:cubicBezTo>
                  <a:cubicBezTo>
                    <a:pt x="8876" y="9129"/>
                    <a:pt x="8962" y="9138"/>
                    <a:pt x="9048" y="9138"/>
                  </a:cubicBezTo>
                  <a:cubicBezTo>
                    <a:pt x="9112" y="9138"/>
                    <a:pt x="9176" y="9133"/>
                    <a:pt x="9240" y="9116"/>
                  </a:cubicBezTo>
                  <a:cubicBezTo>
                    <a:pt x="9387" y="9090"/>
                    <a:pt x="9537" y="9009"/>
                    <a:pt x="9592" y="8872"/>
                  </a:cubicBezTo>
                  <a:cubicBezTo>
                    <a:pt x="9813" y="8292"/>
                    <a:pt x="8512" y="8227"/>
                    <a:pt x="7754" y="8227"/>
                  </a:cubicBezTo>
                  <a:cubicBezTo>
                    <a:pt x="7536" y="8227"/>
                    <a:pt x="7363" y="8233"/>
                    <a:pt x="7284" y="8233"/>
                  </a:cubicBezTo>
                  <a:cubicBezTo>
                    <a:pt x="7039" y="8220"/>
                    <a:pt x="6890" y="8207"/>
                    <a:pt x="6795" y="8125"/>
                  </a:cubicBezTo>
                  <a:cubicBezTo>
                    <a:pt x="6684" y="8044"/>
                    <a:pt x="6658" y="7907"/>
                    <a:pt x="6645" y="7662"/>
                  </a:cubicBezTo>
                  <a:cubicBezTo>
                    <a:pt x="6603" y="7092"/>
                    <a:pt x="6563" y="6534"/>
                    <a:pt x="6521" y="5977"/>
                  </a:cubicBezTo>
                  <a:cubicBezTo>
                    <a:pt x="6440" y="4878"/>
                    <a:pt x="6358" y="3792"/>
                    <a:pt x="6319" y="2703"/>
                  </a:cubicBezTo>
                  <a:cubicBezTo>
                    <a:pt x="6290" y="1806"/>
                    <a:pt x="6290" y="897"/>
                    <a:pt x="6332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4"/>
            <p:cNvSpPr/>
            <p:nvPr/>
          </p:nvSpPr>
          <p:spPr>
            <a:xfrm>
              <a:off x="6670592" y="1524859"/>
              <a:ext cx="1382654" cy="2049892"/>
            </a:xfrm>
            <a:custGeom>
              <a:avLst/>
              <a:gdLst/>
              <a:ahLst/>
              <a:cxnLst/>
              <a:rect l="l" t="t" r="r" b="b"/>
              <a:pathLst>
                <a:path w="8954" h="13275" extrusionOk="0">
                  <a:moveTo>
                    <a:pt x="3711" y="0"/>
                  </a:moveTo>
                  <a:cubicBezTo>
                    <a:pt x="3711" y="218"/>
                    <a:pt x="3724" y="450"/>
                    <a:pt x="3724" y="665"/>
                  </a:cubicBezTo>
                  <a:cubicBezTo>
                    <a:pt x="3724" y="1184"/>
                    <a:pt x="3737" y="1712"/>
                    <a:pt x="3737" y="2227"/>
                  </a:cubicBezTo>
                  <a:cubicBezTo>
                    <a:pt x="3763" y="3411"/>
                    <a:pt x="3780" y="4607"/>
                    <a:pt x="3698" y="5800"/>
                  </a:cubicBezTo>
                  <a:cubicBezTo>
                    <a:pt x="3643" y="6779"/>
                    <a:pt x="3656" y="7975"/>
                    <a:pt x="2964" y="8748"/>
                  </a:cubicBezTo>
                  <a:cubicBezTo>
                    <a:pt x="2720" y="9022"/>
                    <a:pt x="2364" y="9224"/>
                    <a:pt x="1999" y="9292"/>
                  </a:cubicBezTo>
                  <a:cubicBezTo>
                    <a:pt x="1954" y="9300"/>
                    <a:pt x="1910" y="9303"/>
                    <a:pt x="1866" y="9303"/>
                  </a:cubicBezTo>
                  <a:cubicBezTo>
                    <a:pt x="1592" y="9303"/>
                    <a:pt x="1348" y="9182"/>
                    <a:pt x="1080" y="9182"/>
                  </a:cubicBezTo>
                  <a:cubicBezTo>
                    <a:pt x="1056" y="9182"/>
                    <a:pt x="1032" y="9183"/>
                    <a:pt x="1008" y="9185"/>
                  </a:cubicBezTo>
                  <a:cubicBezTo>
                    <a:pt x="777" y="9198"/>
                    <a:pt x="601" y="9416"/>
                    <a:pt x="477" y="9605"/>
                  </a:cubicBezTo>
                  <a:cubicBezTo>
                    <a:pt x="258" y="9945"/>
                    <a:pt x="82" y="10313"/>
                    <a:pt x="43" y="10704"/>
                  </a:cubicBezTo>
                  <a:cubicBezTo>
                    <a:pt x="1" y="11112"/>
                    <a:pt x="95" y="11536"/>
                    <a:pt x="369" y="11819"/>
                  </a:cubicBezTo>
                  <a:cubicBezTo>
                    <a:pt x="437" y="11901"/>
                    <a:pt x="519" y="11969"/>
                    <a:pt x="571" y="12051"/>
                  </a:cubicBezTo>
                  <a:cubicBezTo>
                    <a:pt x="682" y="12240"/>
                    <a:pt x="614" y="12471"/>
                    <a:pt x="640" y="12690"/>
                  </a:cubicBezTo>
                  <a:cubicBezTo>
                    <a:pt x="653" y="12879"/>
                    <a:pt x="721" y="13055"/>
                    <a:pt x="858" y="13205"/>
                  </a:cubicBezTo>
                  <a:cubicBezTo>
                    <a:pt x="871" y="13231"/>
                    <a:pt x="897" y="13261"/>
                    <a:pt x="940" y="13274"/>
                  </a:cubicBezTo>
                  <a:cubicBezTo>
                    <a:pt x="944" y="13274"/>
                    <a:pt x="949" y="13274"/>
                    <a:pt x="954" y="13274"/>
                  </a:cubicBezTo>
                  <a:cubicBezTo>
                    <a:pt x="1052" y="13274"/>
                    <a:pt x="1103" y="13145"/>
                    <a:pt x="1116" y="13042"/>
                  </a:cubicBezTo>
                  <a:cubicBezTo>
                    <a:pt x="1142" y="12471"/>
                    <a:pt x="871" y="11943"/>
                    <a:pt x="803" y="11386"/>
                  </a:cubicBezTo>
                  <a:cubicBezTo>
                    <a:pt x="790" y="11275"/>
                    <a:pt x="790" y="11180"/>
                    <a:pt x="816" y="11086"/>
                  </a:cubicBezTo>
                  <a:cubicBezTo>
                    <a:pt x="829" y="11030"/>
                    <a:pt x="858" y="10991"/>
                    <a:pt x="897" y="10965"/>
                  </a:cubicBezTo>
                  <a:cubicBezTo>
                    <a:pt x="1008" y="10828"/>
                    <a:pt x="1210" y="10760"/>
                    <a:pt x="1399" y="10760"/>
                  </a:cubicBezTo>
                  <a:cubicBezTo>
                    <a:pt x="1562" y="10760"/>
                    <a:pt x="1720" y="10784"/>
                    <a:pt x="1875" y="10784"/>
                  </a:cubicBezTo>
                  <a:cubicBezTo>
                    <a:pt x="1953" y="10784"/>
                    <a:pt x="2030" y="10778"/>
                    <a:pt x="2107" y="10760"/>
                  </a:cubicBezTo>
                  <a:cubicBezTo>
                    <a:pt x="2312" y="10704"/>
                    <a:pt x="2488" y="10584"/>
                    <a:pt x="2651" y="10460"/>
                  </a:cubicBezTo>
                  <a:cubicBezTo>
                    <a:pt x="3193" y="10068"/>
                    <a:pt x="4158" y="9537"/>
                    <a:pt x="4445" y="8911"/>
                  </a:cubicBezTo>
                  <a:cubicBezTo>
                    <a:pt x="4741" y="8301"/>
                    <a:pt x="4445" y="7323"/>
                    <a:pt x="4363" y="6684"/>
                  </a:cubicBezTo>
                  <a:cubicBezTo>
                    <a:pt x="4269" y="5911"/>
                    <a:pt x="4282" y="5122"/>
                    <a:pt x="4376" y="4333"/>
                  </a:cubicBezTo>
                  <a:cubicBezTo>
                    <a:pt x="4389" y="4213"/>
                    <a:pt x="4445" y="4076"/>
                    <a:pt x="4565" y="4050"/>
                  </a:cubicBezTo>
                  <a:cubicBezTo>
                    <a:pt x="4578" y="4046"/>
                    <a:pt x="4590" y="4045"/>
                    <a:pt x="4602" y="4045"/>
                  </a:cubicBezTo>
                  <a:cubicBezTo>
                    <a:pt x="4741" y="4045"/>
                    <a:pt x="4810" y="4265"/>
                    <a:pt x="4810" y="4428"/>
                  </a:cubicBezTo>
                  <a:cubicBezTo>
                    <a:pt x="4810" y="4483"/>
                    <a:pt x="4797" y="4539"/>
                    <a:pt x="4797" y="4578"/>
                  </a:cubicBezTo>
                  <a:cubicBezTo>
                    <a:pt x="4797" y="4972"/>
                    <a:pt x="4797" y="5354"/>
                    <a:pt x="4823" y="5732"/>
                  </a:cubicBezTo>
                  <a:cubicBezTo>
                    <a:pt x="4852" y="6045"/>
                    <a:pt x="4878" y="6371"/>
                    <a:pt x="4947" y="6684"/>
                  </a:cubicBezTo>
                  <a:cubicBezTo>
                    <a:pt x="5097" y="7418"/>
                    <a:pt x="5393" y="8138"/>
                    <a:pt x="5925" y="8683"/>
                  </a:cubicBezTo>
                  <a:cubicBezTo>
                    <a:pt x="6062" y="8816"/>
                    <a:pt x="6209" y="8953"/>
                    <a:pt x="6319" y="9116"/>
                  </a:cubicBezTo>
                  <a:cubicBezTo>
                    <a:pt x="6401" y="9266"/>
                    <a:pt x="6440" y="9429"/>
                    <a:pt x="6522" y="9579"/>
                  </a:cubicBezTo>
                  <a:cubicBezTo>
                    <a:pt x="6590" y="9742"/>
                    <a:pt x="6727" y="9876"/>
                    <a:pt x="6890" y="9905"/>
                  </a:cubicBezTo>
                  <a:cubicBezTo>
                    <a:pt x="6848" y="9645"/>
                    <a:pt x="6809" y="9348"/>
                    <a:pt x="6985" y="9156"/>
                  </a:cubicBezTo>
                  <a:cubicBezTo>
                    <a:pt x="7122" y="9009"/>
                    <a:pt x="7337" y="8966"/>
                    <a:pt x="7542" y="8953"/>
                  </a:cubicBezTo>
                  <a:cubicBezTo>
                    <a:pt x="7555" y="8953"/>
                    <a:pt x="7568" y="8940"/>
                    <a:pt x="7581" y="8940"/>
                  </a:cubicBezTo>
                  <a:cubicBezTo>
                    <a:pt x="7663" y="8940"/>
                    <a:pt x="7744" y="8927"/>
                    <a:pt x="7826" y="8927"/>
                  </a:cubicBezTo>
                  <a:cubicBezTo>
                    <a:pt x="7839" y="8927"/>
                    <a:pt x="7839" y="8927"/>
                    <a:pt x="7855" y="8911"/>
                  </a:cubicBezTo>
                  <a:cubicBezTo>
                    <a:pt x="8139" y="8885"/>
                    <a:pt x="8439" y="8859"/>
                    <a:pt x="8723" y="8829"/>
                  </a:cubicBezTo>
                  <a:cubicBezTo>
                    <a:pt x="8778" y="8829"/>
                    <a:pt x="8833" y="8816"/>
                    <a:pt x="8872" y="8777"/>
                  </a:cubicBezTo>
                  <a:cubicBezTo>
                    <a:pt x="8954" y="8683"/>
                    <a:pt x="8817" y="8546"/>
                    <a:pt x="8696" y="8503"/>
                  </a:cubicBezTo>
                  <a:cubicBezTo>
                    <a:pt x="8478" y="8434"/>
                    <a:pt x="8245" y="8416"/>
                    <a:pt x="8014" y="8416"/>
                  </a:cubicBezTo>
                  <a:cubicBezTo>
                    <a:pt x="7928" y="8416"/>
                    <a:pt x="7842" y="8418"/>
                    <a:pt x="7757" y="8422"/>
                  </a:cubicBezTo>
                  <a:lnTo>
                    <a:pt x="7650" y="8422"/>
                  </a:lnTo>
                  <a:cubicBezTo>
                    <a:pt x="7513" y="8438"/>
                    <a:pt x="7379" y="8438"/>
                    <a:pt x="7255" y="8451"/>
                  </a:cubicBezTo>
                  <a:cubicBezTo>
                    <a:pt x="6766" y="8451"/>
                    <a:pt x="6225" y="8357"/>
                    <a:pt x="5938" y="7962"/>
                  </a:cubicBezTo>
                  <a:cubicBezTo>
                    <a:pt x="5801" y="7757"/>
                    <a:pt x="5736" y="7512"/>
                    <a:pt x="5693" y="7268"/>
                  </a:cubicBezTo>
                  <a:cubicBezTo>
                    <a:pt x="5436" y="6058"/>
                    <a:pt x="5217" y="4822"/>
                    <a:pt x="5230" y="3600"/>
                  </a:cubicBezTo>
                  <a:cubicBezTo>
                    <a:pt x="5230" y="3287"/>
                    <a:pt x="5247" y="2977"/>
                    <a:pt x="5273" y="2677"/>
                  </a:cubicBezTo>
                  <a:cubicBezTo>
                    <a:pt x="5299" y="2243"/>
                    <a:pt x="5354" y="1819"/>
                    <a:pt x="5410" y="1386"/>
                  </a:cubicBezTo>
                  <a:cubicBezTo>
                    <a:pt x="5475" y="923"/>
                    <a:pt x="5543" y="463"/>
                    <a:pt x="5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4"/>
            <p:cNvSpPr/>
            <p:nvPr/>
          </p:nvSpPr>
          <p:spPr>
            <a:xfrm>
              <a:off x="7356793" y="1524859"/>
              <a:ext cx="113497" cy="285518"/>
            </a:xfrm>
            <a:custGeom>
              <a:avLst/>
              <a:gdLst/>
              <a:ahLst/>
              <a:cxnLst/>
              <a:rect l="l" t="t" r="r" b="b"/>
              <a:pathLst>
                <a:path w="735" h="1849" extrusionOk="0">
                  <a:moveTo>
                    <a:pt x="14" y="0"/>
                  </a:moveTo>
                  <a:cubicBezTo>
                    <a:pt x="1" y="694"/>
                    <a:pt x="121" y="1523"/>
                    <a:pt x="134" y="1686"/>
                  </a:cubicBezTo>
                  <a:lnTo>
                    <a:pt x="134" y="1699"/>
                  </a:lnTo>
                  <a:cubicBezTo>
                    <a:pt x="145" y="1797"/>
                    <a:pt x="225" y="1848"/>
                    <a:pt x="301" y="1848"/>
                  </a:cubicBezTo>
                  <a:cubicBezTo>
                    <a:pt x="341" y="1848"/>
                    <a:pt x="380" y="1834"/>
                    <a:pt x="408" y="1806"/>
                  </a:cubicBezTo>
                  <a:cubicBezTo>
                    <a:pt x="434" y="1793"/>
                    <a:pt x="460" y="1754"/>
                    <a:pt x="460" y="1725"/>
                  </a:cubicBezTo>
                  <a:cubicBezTo>
                    <a:pt x="571" y="1330"/>
                    <a:pt x="640" y="939"/>
                    <a:pt x="679" y="545"/>
                  </a:cubicBezTo>
                  <a:cubicBezTo>
                    <a:pt x="692" y="434"/>
                    <a:pt x="721" y="231"/>
                    <a:pt x="734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4"/>
            <p:cNvSpPr/>
            <p:nvPr/>
          </p:nvSpPr>
          <p:spPr>
            <a:xfrm>
              <a:off x="6869936" y="3183078"/>
              <a:ext cx="273010" cy="157043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433" y="1"/>
                  </a:moveTo>
                  <a:cubicBezTo>
                    <a:pt x="1330" y="1"/>
                    <a:pt x="1218" y="43"/>
                    <a:pt x="1129" y="76"/>
                  </a:cubicBezTo>
                  <a:cubicBezTo>
                    <a:pt x="1021" y="115"/>
                    <a:pt x="897" y="171"/>
                    <a:pt x="777" y="197"/>
                  </a:cubicBezTo>
                  <a:cubicBezTo>
                    <a:pt x="757" y="199"/>
                    <a:pt x="737" y="199"/>
                    <a:pt x="717" y="199"/>
                  </a:cubicBezTo>
                  <a:cubicBezTo>
                    <a:pt x="597" y="199"/>
                    <a:pt x="470" y="171"/>
                    <a:pt x="353" y="171"/>
                  </a:cubicBezTo>
                  <a:cubicBezTo>
                    <a:pt x="219" y="184"/>
                    <a:pt x="69" y="239"/>
                    <a:pt x="27" y="360"/>
                  </a:cubicBezTo>
                  <a:cubicBezTo>
                    <a:pt x="1" y="454"/>
                    <a:pt x="43" y="565"/>
                    <a:pt x="108" y="634"/>
                  </a:cubicBezTo>
                  <a:cubicBezTo>
                    <a:pt x="190" y="699"/>
                    <a:pt x="288" y="741"/>
                    <a:pt x="369" y="780"/>
                  </a:cubicBezTo>
                  <a:cubicBezTo>
                    <a:pt x="477" y="823"/>
                    <a:pt x="571" y="878"/>
                    <a:pt x="666" y="917"/>
                  </a:cubicBezTo>
                  <a:cubicBezTo>
                    <a:pt x="760" y="960"/>
                    <a:pt x="842" y="986"/>
                    <a:pt x="940" y="1012"/>
                  </a:cubicBezTo>
                  <a:cubicBezTo>
                    <a:pt x="962" y="1015"/>
                    <a:pt x="985" y="1016"/>
                    <a:pt x="1008" y="1016"/>
                  </a:cubicBezTo>
                  <a:cubicBezTo>
                    <a:pt x="1213" y="1016"/>
                    <a:pt x="1413" y="900"/>
                    <a:pt x="1536" y="741"/>
                  </a:cubicBezTo>
                  <a:cubicBezTo>
                    <a:pt x="1657" y="578"/>
                    <a:pt x="1768" y="252"/>
                    <a:pt x="1618" y="76"/>
                  </a:cubicBezTo>
                  <a:cubicBezTo>
                    <a:pt x="1568" y="21"/>
                    <a:pt x="1502" y="1"/>
                    <a:pt x="1433" y="1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4"/>
            <p:cNvSpPr/>
            <p:nvPr/>
          </p:nvSpPr>
          <p:spPr>
            <a:xfrm>
              <a:off x="7860172" y="2843683"/>
              <a:ext cx="172021" cy="81069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1" y="0"/>
                  </a:moveTo>
                  <a:cubicBezTo>
                    <a:pt x="351" y="0"/>
                    <a:pt x="0" y="140"/>
                    <a:pt x="109" y="357"/>
                  </a:cubicBezTo>
                  <a:cubicBezTo>
                    <a:pt x="135" y="425"/>
                    <a:pt x="216" y="452"/>
                    <a:pt x="285" y="481"/>
                  </a:cubicBezTo>
                  <a:cubicBezTo>
                    <a:pt x="397" y="510"/>
                    <a:pt x="517" y="525"/>
                    <a:pt x="633" y="525"/>
                  </a:cubicBezTo>
                  <a:cubicBezTo>
                    <a:pt x="672" y="525"/>
                    <a:pt x="710" y="523"/>
                    <a:pt x="748" y="520"/>
                  </a:cubicBezTo>
                  <a:cubicBezTo>
                    <a:pt x="950" y="494"/>
                    <a:pt x="1113" y="318"/>
                    <a:pt x="966" y="112"/>
                  </a:cubicBezTo>
                  <a:cubicBezTo>
                    <a:pt x="916" y="35"/>
                    <a:pt x="786" y="0"/>
                    <a:pt x="641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4"/>
            <p:cNvSpPr/>
            <p:nvPr/>
          </p:nvSpPr>
          <p:spPr>
            <a:xfrm>
              <a:off x="7332396" y="2231289"/>
              <a:ext cx="137895" cy="217574"/>
            </a:xfrm>
            <a:custGeom>
              <a:avLst/>
              <a:gdLst/>
              <a:ahLst/>
              <a:cxnLst/>
              <a:rect l="l" t="t" r="r" b="b"/>
              <a:pathLst>
                <a:path w="893" h="1409" extrusionOk="0">
                  <a:moveTo>
                    <a:pt x="460" y="1"/>
                  </a:moveTo>
                  <a:cubicBezTo>
                    <a:pt x="0" y="1"/>
                    <a:pt x="91" y="948"/>
                    <a:pt x="116" y="1173"/>
                  </a:cubicBezTo>
                  <a:cubicBezTo>
                    <a:pt x="129" y="1268"/>
                    <a:pt x="159" y="1375"/>
                    <a:pt x="240" y="1402"/>
                  </a:cubicBezTo>
                  <a:cubicBezTo>
                    <a:pt x="256" y="1406"/>
                    <a:pt x="271" y="1409"/>
                    <a:pt x="285" y="1409"/>
                  </a:cubicBezTo>
                  <a:cubicBezTo>
                    <a:pt x="361" y="1409"/>
                    <a:pt x="425" y="1351"/>
                    <a:pt x="472" y="1294"/>
                  </a:cubicBezTo>
                  <a:cubicBezTo>
                    <a:pt x="618" y="1092"/>
                    <a:pt x="892" y="45"/>
                    <a:pt x="498" y="3"/>
                  </a:cubicBezTo>
                  <a:cubicBezTo>
                    <a:pt x="485" y="1"/>
                    <a:pt x="472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4"/>
            <p:cNvSpPr/>
            <p:nvPr/>
          </p:nvSpPr>
          <p:spPr>
            <a:xfrm>
              <a:off x="6792422" y="3137682"/>
              <a:ext cx="96820" cy="90180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72" y="1"/>
                  </a:moveTo>
                  <a:cubicBezTo>
                    <a:pt x="366" y="1"/>
                    <a:pt x="359" y="1"/>
                    <a:pt x="353" y="2"/>
                  </a:cubicBezTo>
                  <a:cubicBezTo>
                    <a:pt x="314" y="2"/>
                    <a:pt x="271" y="15"/>
                    <a:pt x="232" y="31"/>
                  </a:cubicBezTo>
                  <a:cubicBezTo>
                    <a:pt x="177" y="44"/>
                    <a:pt x="121" y="70"/>
                    <a:pt x="82" y="113"/>
                  </a:cubicBezTo>
                  <a:cubicBezTo>
                    <a:pt x="27" y="152"/>
                    <a:pt x="1" y="220"/>
                    <a:pt x="1" y="302"/>
                  </a:cubicBezTo>
                  <a:cubicBezTo>
                    <a:pt x="1" y="370"/>
                    <a:pt x="27" y="422"/>
                    <a:pt x="82" y="491"/>
                  </a:cubicBezTo>
                  <a:cubicBezTo>
                    <a:pt x="133" y="552"/>
                    <a:pt x="230" y="583"/>
                    <a:pt x="315" y="583"/>
                  </a:cubicBezTo>
                  <a:cubicBezTo>
                    <a:pt x="344" y="583"/>
                    <a:pt x="371" y="580"/>
                    <a:pt x="395" y="572"/>
                  </a:cubicBezTo>
                  <a:cubicBezTo>
                    <a:pt x="529" y="533"/>
                    <a:pt x="627" y="409"/>
                    <a:pt x="627" y="276"/>
                  </a:cubicBezTo>
                  <a:cubicBezTo>
                    <a:pt x="611" y="132"/>
                    <a:pt x="51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4"/>
            <p:cNvSpPr/>
            <p:nvPr/>
          </p:nvSpPr>
          <p:spPr>
            <a:xfrm>
              <a:off x="7805356" y="2824536"/>
              <a:ext cx="105467" cy="87864"/>
            </a:xfrm>
            <a:custGeom>
              <a:avLst/>
              <a:gdLst/>
              <a:ahLst/>
              <a:cxnLst/>
              <a:rect l="l" t="t" r="r" b="b"/>
              <a:pathLst>
                <a:path w="683" h="569" extrusionOk="0">
                  <a:moveTo>
                    <a:pt x="369" y="1"/>
                  </a:moveTo>
                  <a:cubicBezTo>
                    <a:pt x="324" y="1"/>
                    <a:pt x="277" y="12"/>
                    <a:pt x="232" y="34"/>
                  </a:cubicBezTo>
                  <a:lnTo>
                    <a:pt x="180" y="60"/>
                  </a:lnTo>
                  <a:cubicBezTo>
                    <a:pt x="56" y="129"/>
                    <a:pt x="1" y="318"/>
                    <a:pt x="82" y="429"/>
                  </a:cubicBezTo>
                  <a:cubicBezTo>
                    <a:pt x="138" y="520"/>
                    <a:pt x="225" y="569"/>
                    <a:pt x="319" y="569"/>
                  </a:cubicBezTo>
                  <a:cubicBezTo>
                    <a:pt x="362" y="569"/>
                    <a:pt x="407" y="558"/>
                    <a:pt x="451" y="536"/>
                  </a:cubicBezTo>
                  <a:cubicBezTo>
                    <a:pt x="464" y="523"/>
                    <a:pt x="490" y="510"/>
                    <a:pt x="506" y="510"/>
                  </a:cubicBezTo>
                  <a:cubicBezTo>
                    <a:pt x="627" y="442"/>
                    <a:pt x="682" y="249"/>
                    <a:pt x="601" y="129"/>
                  </a:cubicBezTo>
                  <a:cubicBezTo>
                    <a:pt x="546" y="46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4"/>
            <p:cNvSpPr/>
            <p:nvPr/>
          </p:nvSpPr>
          <p:spPr>
            <a:xfrm>
              <a:off x="7757643" y="3186167"/>
              <a:ext cx="83694" cy="109636"/>
            </a:xfrm>
            <a:custGeom>
              <a:avLst/>
              <a:gdLst/>
              <a:ahLst/>
              <a:cxnLst/>
              <a:rect l="l" t="t" r="r" b="b"/>
              <a:pathLst>
                <a:path w="542" h="710" extrusionOk="0">
                  <a:moveTo>
                    <a:pt x="271" y="1"/>
                  </a:moveTo>
                  <a:cubicBezTo>
                    <a:pt x="121" y="14"/>
                    <a:pt x="0" y="125"/>
                    <a:pt x="0" y="271"/>
                  </a:cubicBezTo>
                  <a:lnTo>
                    <a:pt x="0" y="434"/>
                  </a:lnTo>
                  <a:cubicBezTo>
                    <a:pt x="0" y="578"/>
                    <a:pt x="110" y="709"/>
                    <a:pt x="251" y="709"/>
                  </a:cubicBezTo>
                  <a:cubicBezTo>
                    <a:pt x="257" y="709"/>
                    <a:pt x="264" y="709"/>
                    <a:pt x="271" y="708"/>
                  </a:cubicBezTo>
                  <a:cubicBezTo>
                    <a:pt x="421" y="708"/>
                    <a:pt x="541" y="597"/>
                    <a:pt x="541" y="434"/>
                  </a:cubicBezTo>
                  <a:lnTo>
                    <a:pt x="541" y="271"/>
                  </a:lnTo>
                  <a:cubicBezTo>
                    <a:pt x="541" y="138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4"/>
            <p:cNvSpPr/>
            <p:nvPr/>
          </p:nvSpPr>
          <p:spPr>
            <a:xfrm>
              <a:off x="7415932" y="1524859"/>
              <a:ext cx="98055" cy="420942"/>
            </a:xfrm>
            <a:custGeom>
              <a:avLst/>
              <a:gdLst/>
              <a:ahLst/>
              <a:cxnLst/>
              <a:rect l="l" t="t" r="r" b="b"/>
              <a:pathLst>
                <a:path w="635" h="2726" extrusionOk="0">
                  <a:moveTo>
                    <a:pt x="94" y="0"/>
                  </a:moveTo>
                  <a:lnTo>
                    <a:pt x="94" y="26"/>
                  </a:lnTo>
                  <a:cubicBezTo>
                    <a:pt x="64" y="626"/>
                    <a:pt x="51" y="1210"/>
                    <a:pt x="25" y="1806"/>
                  </a:cubicBezTo>
                  <a:cubicBezTo>
                    <a:pt x="25" y="2025"/>
                    <a:pt x="12" y="2243"/>
                    <a:pt x="12" y="2458"/>
                  </a:cubicBezTo>
                  <a:cubicBezTo>
                    <a:pt x="1" y="2638"/>
                    <a:pt x="137" y="2726"/>
                    <a:pt x="276" y="2726"/>
                  </a:cubicBezTo>
                  <a:cubicBezTo>
                    <a:pt x="336" y="2726"/>
                    <a:pt x="397" y="2709"/>
                    <a:pt x="446" y="2677"/>
                  </a:cubicBezTo>
                  <a:cubicBezTo>
                    <a:pt x="501" y="2634"/>
                    <a:pt x="553" y="2553"/>
                    <a:pt x="553" y="2458"/>
                  </a:cubicBezTo>
                  <a:cubicBezTo>
                    <a:pt x="566" y="2106"/>
                    <a:pt x="566" y="1754"/>
                    <a:pt x="583" y="1386"/>
                  </a:cubicBezTo>
                  <a:cubicBezTo>
                    <a:pt x="596" y="939"/>
                    <a:pt x="609" y="489"/>
                    <a:pt x="635" y="26"/>
                  </a:cubicBezTo>
                  <a:cubicBezTo>
                    <a:pt x="635" y="13"/>
                    <a:pt x="635" y="13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7" name="Google Shape;3657;p54"/>
          <p:cNvGrpSpPr/>
          <p:nvPr/>
        </p:nvGrpSpPr>
        <p:grpSpPr>
          <a:xfrm>
            <a:off x="3263043" y="2530317"/>
            <a:ext cx="855325" cy="855160"/>
            <a:chOff x="3904797" y="539529"/>
            <a:chExt cx="1501360" cy="1501071"/>
          </a:xfrm>
        </p:grpSpPr>
        <p:sp>
          <p:nvSpPr>
            <p:cNvPr id="3658" name="Google Shape;3658;p54"/>
            <p:cNvSpPr/>
            <p:nvPr/>
          </p:nvSpPr>
          <p:spPr>
            <a:xfrm>
              <a:off x="3904797" y="539529"/>
              <a:ext cx="1501360" cy="1501071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1"/>
                  </a:moveTo>
                  <a:lnTo>
                    <a:pt x="1" y="15583"/>
                  </a:lnTo>
                  <a:lnTo>
                    <a:pt x="15586" y="15583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4"/>
            <p:cNvSpPr/>
            <p:nvPr/>
          </p:nvSpPr>
          <p:spPr>
            <a:xfrm>
              <a:off x="4048993" y="629687"/>
              <a:ext cx="235617" cy="235617"/>
            </a:xfrm>
            <a:custGeom>
              <a:avLst/>
              <a:gdLst/>
              <a:ahLst/>
              <a:cxnLst/>
              <a:rect l="l" t="t" r="r" b="b"/>
              <a:pathLst>
                <a:path w="2446" h="2446" extrusionOk="0">
                  <a:moveTo>
                    <a:pt x="2403" y="0"/>
                  </a:moveTo>
                  <a:lnTo>
                    <a:pt x="1060" y="245"/>
                  </a:lnTo>
                  <a:lnTo>
                    <a:pt x="1480" y="653"/>
                  </a:lnTo>
                  <a:lnTo>
                    <a:pt x="0" y="2136"/>
                  </a:lnTo>
                  <a:lnTo>
                    <a:pt x="313" y="2446"/>
                  </a:lnTo>
                  <a:lnTo>
                    <a:pt x="1793" y="966"/>
                  </a:lnTo>
                  <a:lnTo>
                    <a:pt x="2201" y="1373"/>
                  </a:lnTo>
                  <a:lnTo>
                    <a:pt x="2445" y="43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4"/>
            <p:cNvSpPr/>
            <p:nvPr/>
          </p:nvSpPr>
          <p:spPr>
            <a:xfrm>
              <a:off x="3993992" y="629687"/>
              <a:ext cx="235617" cy="235617"/>
            </a:xfrm>
            <a:custGeom>
              <a:avLst/>
              <a:gdLst/>
              <a:ahLst/>
              <a:cxnLst/>
              <a:rect l="l" t="t" r="r" b="b"/>
              <a:pathLst>
                <a:path w="2446" h="2446" extrusionOk="0">
                  <a:moveTo>
                    <a:pt x="53" y="0"/>
                  </a:moveTo>
                  <a:lnTo>
                    <a:pt x="0" y="43"/>
                  </a:lnTo>
                  <a:lnTo>
                    <a:pt x="245" y="1373"/>
                  </a:lnTo>
                  <a:lnTo>
                    <a:pt x="666" y="966"/>
                  </a:lnTo>
                  <a:lnTo>
                    <a:pt x="2133" y="2446"/>
                  </a:lnTo>
                  <a:lnTo>
                    <a:pt x="2446" y="2136"/>
                  </a:lnTo>
                  <a:lnTo>
                    <a:pt x="979" y="653"/>
                  </a:lnTo>
                  <a:lnTo>
                    <a:pt x="1386" y="2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4"/>
            <p:cNvSpPr/>
            <p:nvPr/>
          </p:nvSpPr>
          <p:spPr>
            <a:xfrm>
              <a:off x="4145702" y="676308"/>
              <a:ext cx="1026177" cy="1364286"/>
            </a:xfrm>
            <a:custGeom>
              <a:avLst/>
              <a:gdLst/>
              <a:ahLst/>
              <a:cxnLst/>
              <a:rect l="l" t="t" r="r" b="b"/>
              <a:pathLst>
                <a:path w="10653" h="14163" extrusionOk="0">
                  <a:moveTo>
                    <a:pt x="4920" y="0"/>
                  </a:moveTo>
                  <a:cubicBezTo>
                    <a:pt x="4735" y="0"/>
                    <a:pt x="4578" y="115"/>
                    <a:pt x="4578" y="292"/>
                  </a:cubicBezTo>
                  <a:cubicBezTo>
                    <a:pt x="4578" y="726"/>
                    <a:pt x="4308" y="4720"/>
                    <a:pt x="4294" y="5020"/>
                  </a:cubicBezTo>
                  <a:cubicBezTo>
                    <a:pt x="4285" y="5249"/>
                    <a:pt x="4195" y="5475"/>
                    <a:pt x="4087" y="5475"/>
                  </a:cubicBezTo>
                  <a:cubicBezTo>
                    <a:pt x="4053" y="5475"/>
                    <a:pt x="4017" y="5453"/>
                    <a:pt x="3981" y="5402"/>
                  </a:cubicBezTo>
                  <a:cubicBezTo>
                    <a:pt x="3792" y="5157"/>
                    <a:pt x="2909" y="2193"/>
                    <a:pt x="2651" y="1541"/>
                  </a:cubicBezTo>
                  <a:cubicBezTo>
                    <a:pt x="2535" y="1266"/>
                    <a:pt x="2323" y="1165"/>
                    <a:pt x="2122" y="1165"/>
                  </a:cubicBezTo>
                  <a:cubicBezTo>
                    <a:pt x="1848" y="1165"/>
                    <a:pt x="1597" y="1353"/>
                    <a:pt x="1644" y="1541"/>
                  </a:cubicBezTo>
                  <a:cubicBezTo>
                    <a:pt x="1725" y="1867"/>
                    <a:pt x="3261" y="7453"/>
                    <a:pt x="3287" y="7779"/>
                  </a:cubicBezTo>
                  <a:cubicBezTo>
                    <a:pt x="3295" y="7939"/>
                    <a:pt x="3114" y="8060"/>
                    <a:pt x="2844" y="8060"/>
                  </a:cubicBezTo>
                  <a:cubicBezTo>
                    <a:pt x="2566" y="8060"/>
                    <a:pt x="2193" y="7932"/>
                    <a:pt x="1836" y="7586"/>
                  </a:cubicBezTo>
                  <a:cubicBezTo>
                    <a:pt x="1432" y="7206"/>
                    <a:pt x="1032" y="7013"/>
                    <a:pt x="713" y="7013"/>
                  </a:cubicBezTo>
                  <a:cubicBezTo>
                    <a:pt x="464" y="7013"/>
                    <a:pt x="264" y="7132"/>
                    <a:pt x="150" y="7371"/>
                  </a:cubicBezTo>
                  <a:cubicBezTo>
                    <a:pt x="0" y="7697"/>
                    <a:pt x="815" y="7629"/>
                    <a:pt x="2051" y="9422"/>
                  </a:cubicBezTo>
                  <a:cubicBezTo>
                    <a:pt x="3303" y="11228"/>
                    <a:pt x="5217" y="11936"/>
                    <a:pt x="5217" y="11936"/>
                  </a:cubicBezTo>
                  <a:lnTo>
                    <a:pt x="6345" y="14163"/>
                  </a:lnTo>
                  <a:lnTo>
                    <a:pt x="10653" y="14163"/>
                  </a:lnTo>
                  <a:lnTo>
                    <a:pt x="8302" y="9992"/>
                  </a:lnTo>
                  <a:cubicBezTo>
                    <a:pt x="8628" y="9340"/>
                    <a:pt x="8422" y="7586"/>
                    <a:pt x="8422" y="7260"/>
                  </a:cubicBezTo>
                  <a:cubicBezTo>
                    <a:pt x="8422" y="6934"/>
                    <a:pt x="9863" y="4381"/>
                    <a:pt x="10232" y="3282"/>
                  </a:cubicBezTo>
                  <a:cubicBezTo>
                    <a:pt x="10493" y="2494"/>
                    <a:pt x="10199" y="2144"/>
                    <a:pt x="9936" y="2144"/>
                  </a:cubicBezTo>
                  <a:cubicBezTo>
                    <a:pt x="9831" y="2144"/>
                    <a:pt x="9732" y="2199"/>
                    <a:pt x="9674" y="2304"/>
                  </a:cubicBezTo>
                  <a:cubicBezTo>
                    <a:pt x="9469" y="2682"/>
                    <a:pt x="7894" y="5415"/>
                    <a:pt x="7770" y="5659"/>
                  </a:cubicBezTo>
                  <a:cubicBezTo>
                    <a:pt x="7697" y="5793"/>
                    <a:pt x="7598" y="5878"/>
                    <a:pt x="7524" y="5878"/>
                  </a:cubicBezTo>
                  <a:cubicBezTo>
                    <a:pt x="7463" y="5878"/>
                    <a:pt x="7418" y="5821"/>
                    <a:pt x="7418" y="5685"/>
                  </a:cubicBezTo>
                  <a:cubicBezTo>
                    <a:pt x="7405" y="5222"/>
                    <a:pt x="7963" y="2764"/>
                    <a:pt x="8165" y="1584"/>
                  </a:cubicBezTo>
                  <a:cubicBezTo>
                    <a:pt x="8299" y="810"/>
                    <a:pt x="7968" y="490"/>
                    <a:pt x="7673" y="490"/>
                  </a:cubicBezTo>
                  <a:cubicBezTo>
                    <a:pt x="7517" y="490"/>
                    <a:pt x="7371" y="580"/>
                    <a:pt x="7310" y="739"/>
                  </a:cubicBezTo>
                  <a:cubicBezTo>
                    <a:pt x="7118" y="1215"/>
                    <a:pt x="6195" y="4437"/>
                    <a:pt x="6182" y="4978"/>
                  </a:cubicBezTo>
                  <a:cubicBezTo>
                    <a:pt x="6174" y="5336"/>
                    <a:pt x="6052" y="5482"/>
                    <a:pt x="5938" y="5482"/>
                  </a:cubicBezTo>
                  <a:cubicBezTo>
                    <a:pt x="5874" y="5482"/>
                    <a:pt x="5813" y="5437"/>
                    <a:pt x="5775" y="5359"/>
                  </a:cubicBezTo>
                  <a:cubicBezTo>
                    <a:pt x="5599" y="4978"/>
                    <a:pt x="5543" y="1773"/>
                    <a:pt x="5504" y="782"/>
                  </a:cubicBezTo>
                  <a:cubicBezTo>
                    <a:pt x="5480" y="216"/>
                    <a:pt x="5174" y="0"/>
                    <a:pt x="4920" y="0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4"/>
            <p:cNvSpPr/>
            <p:nvPr/>
          </p:nvSpPr>
          <p:spPr>
            <a:xfrm>
              <a:off x="4158898" y="1390062"/>
              <a:ext cx="75810" cy="60397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216" y="1"/>
                  </a:moveTo>
                  <a:cubicBezTo>
                    <a:pt x="145" y="1"/>
                    <a:pt x="72" y="17"/>
                    <a:pt x="0" y="56"/>
                  </a:cubicBezTo>
                  <a:cubicBezTo>
                    <a:pt x="39" y="193"/>
                    <a:pt x="284" y="300"/>
                    <a:pt x="692" y="626"/>
                  </a:cubicBezTo>
                  <a:cubicBezTo>
                    <a:pt x="692" y="626"/>
                    <a:pt x="692" y="313"/>
                    <a:pt x="786" y="287"/>
                  </a:cubicBezTo>
                  <a:cubicBezTo>
                    <a:pt x="786" y="287"/>
                    <a:pt x="519" y="1"/>
                    <a:pt x="216" y="1"/>
                  </a:cubicBezTo>
                  <a:close/>
                </a:path>
              </a:pathLst>
            </a:custGeom>
            <a:solidFill>
              <a:srgbClr val="FC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4"/>
            <p:cNvSpPr/>
            <p:nvPr/>
          </p:nvSpPr>
          <p:spPr>
            <a:xfrm>
              <a:off x="4505566" y="1115541"/>
              <a:ext cx="485683" cy="479326"/>
            </a:xfrm>
            <a:custGeom>
              <a:avLst/>
              <a:gdLst/>
              <a:ahLst/>
              <a:cxnLst/>
              <a:rect l="l" t="t" r="r" b="b"/>
              <a:pathLst>
                <a:path w="5042" h="4976" extrusionOk="0">
                  <a:moveTo>
                    <a:pt x="2544" y="0"/>
                  </a:moveTo>
                  <a:cubicBezTo>
                    <a:pt x="2497" y="0"/>
                    <a:pt x="2450" y="8"/>
                    <a:pt x="2404" y="27"/>
                  </a:cubicBezTo>
                  <a:cubicBezTo>
                    <a:pt x="2241" y="79"/>
                    <a:pt x="2133" y="242"/>
                    <a:pt x="2107" y="418"/>
                  </a:cubicBezTo>
                  <a:cubicBezTo>
                    <a:pt x="2078" y="581"/>
                    <a:pt x="2107" y="760"/>
                    <a:pt x="2133" y="923"/>
                  </a:cubicBezTo>
                  <a:cubicBezTo>
                    <a:pt x="1970" y="581"/>
                    <a:pt x="1618" y="336"/>
                    <a:pt x="1224" y="297"/>
                  </a:cubicBezTo>
                  <a:cubicBezTo>
                    <a:pt x="1196" y="295"/>
                    <a:pt x="1167" y="293"/>
                    <a:pt x="1138" y="293"/>
                  </a:cubicBezTo>
                  <a:cubicBezTo>
                    <a:pt x="1027" y="293"/>
                    <a:pt x="915" y="317"/>
                    <a:pt x="829" y="392"/>
                  </a:cubicBezTo>
                  <a:cubicBezTo>
                    <a:pt x="653" y="529"/>
                    <a:pt x="640" y="799"/>
                    <a:pt x="721" y="1005"/>
                  </a:cubicBezTo>
                  <a:cubicBezTo>
                    <a:pt x="803" y="1207"/>
                    <a:pt x="937" y="1383"/>
                    <a:pt x="1034" y="1588"/>
                  </a:cubicBezTo>
                  <a:cubicBezTo>
                    <a:pt x="891" y="1548"/>
                    <a:pt x="728" y="1510"/>
                    <a:pt x="575" y="1510"/>
                  </a:cubicBezTo>
                  <a:cubicBezTo>
                    <a:pt x="422" y="1510"/>
                    <a:pt x="280" y="1548"/>
                    <a:pt x="177" y="1657"/>
                  </a:cubicBezTo>
                  <a:cubicBezTo>
                    <a:pt x="1" y="1833"/>
                    <a:pt x="14" y="2130"/>
                    <a:pt x="138" y="2348"/>
                  </a:cubicBezTo>
                  <a:cubicBezTo>
                    <a:pt x="258" y="2567"/>
                    <a:pt x="477" y="2716"/>
                    <a:pt x="679" y="2850"/>
                  </a:cubicBezTo>
                  <a:cubicBezTo>
                    <a:pt x="654" y="2847"/>
                    <a:pt x="629" y="2845"/>
                    <a:pt x="605" y="2845"/>
                  </a:cubicBezTo>
                  <a:cubicBezTo>
                    <a:pt x="425" y="2845"/>
                    <a:pt x="245" y="2927"/>
                    <a:pt x="151" y="3082"/>
                  </a:cubicBezTo>
                  <a:cubicBezTo>
                    <a:pt x="40" y="3245"/>
                    <a:pt x="40" y="3476"/>
                    <a:pt x="151" y="3652"/>
                  </a:cubicBezTo>
                  <a:cubicBezTo>
                    <a:pt x="258" y="3802"/>
                    <a:pt x="435" y="3897"/>
                    <a:pt x="611" y="3965"/>
                  </a:cubicBezTo>
                  <a:cubicBezTo>
                    <a:pt x="702" y="4000"/>
                    <a:pt x="811" y="4031"/>
                    <a:pt x="911" y="4031"/>
                  </a:cubicBezTo>
                  <a:cubicBezTo>
                    <a:pt x="922" y="4031"/>
                    <a:pt x="933" y="4031"/>
                    <a:pt x="944" y="4030"/>
                  </a:cubicBezTo>
                  <a:lnTo>
                    <a:pt x="944" y="4030"/>
                  </a:lnTo>
                  <a:cubicBezTo>
                    <a:pt x="844" y="4087"/>
                    <a:pt x="748" y="4153"/>
                    <a:pt x="748" y="4197"/>
                  </a:cubicBezTo>
                  <a:cubicBezTo>
                    <a:pt x="748" y="4265"/>
                    <a:pt x="761" y="4330"/>
                    <a:pt x="803" y="4399"/>
                  </a:cubicBezTo>
                  <a:cubicBezTo>
                    <a:pt x="861" y="4497"/>
                    <a:pt x="982" y="4545"/>
                    <a:pt x="1101" y="4545"/>
                  </a:cubicBezTo>
                  <a:cubicBezTo>
                    <a:pt x="1148" y="4545"/>
                    <a:pt x="1194" y="4538"/>
                    <a:pt x="1237" y="4523"/>
                  </a:cubicBezTo>
                  <a:cubicBezTo>
                    <a:pt x="1387" y="4467"/>
                    <a:pt x="1507" y="4347"/>
                    <a:pt x="1618" y="4223"/>
                  </a:cubicBezTo>
                  <a:lnTo>
                    <a:pt x="1618" y="4223"/>
                  </a:lnTo>
                  <a:cubicBezTo>
                    <a:pt x="1631" y="4347"/>
                    <a:pt x="1537" y="4454"/>
                    <a:pt x="1605" y="4549"/>
                  </a:cubicBezTo>
                  <a:cubicBezTo>
                    <a:pt x="1766" y="4784"/>
                    <a:pt x="2026" y="4975"/>
                    <a:pt x="2308" y="4975"/>
                  </a:cubicBezTo>
                  <a:cubicBezTo>
                    <a:pt x="2336" y="4975"/>
                    <a:pt x="2363" y="4973"/>
                    <a:pt x="2391" y="4970"/>
                  </a:cubicBezTo>
                  <a:cubicBezTo>
                    <a:pt x="2704" y="4943"/>
                    <a:pt x="2975" y="4617"/>
                    <a:pt x="2893" y="4317"/>
                  </a:cubicBezTo>
                  <a:lnTo>
                    <a:pt x="2893" y="4317"/>
                  </a:lnTo>
                  <a:cubicBezTo>
                    <a:pt x="3030" y="4562"/>
                    <a:pt x="3288" y="4738"/>
                    <a:pt x="3561" y="4754"/>
                  </a:cubicBezTo>
                  <a:cubicBezTo>
                    <a:pt x="3580" y="4756"/>
                    <a:pt x="3600" y="4757"/>
                    <a:pt x="3619" y="4757"/>
                  </a:cubicBezTo>
                  <a:cubicBezTo>
                    <a:pt x="3873" y="4757"/>
                    <a:pt x="4139" y="4599"/>
                    <a:pt x="4227" y="4360"/>
                  </a:cubicBezTo>
                  <a:cubicBezTo>
                    <a:pt x="4321" y="4102"/>
                    <a:pt x="4197" y="3776"/>
                    <a:pt x="3940" y="3678"/>
                  </a:cubicBezTo>
                  <a:cubicBezTo>
                    <a:pt x="4197" y="3665"/>
                    <a:pt x="4458" y="3665"/>
                    <a:pt x="4673" y="3532"/>
                  </a:cubicBezTo>
                  <a:cubicBezTo>
                    <a:pt x="4892" y="3408"/>
                    <a:pt x="5042" y="3124"/>
                    <a:pt x="4931" y="2893"/>
                  </a:cubicBezTo>
                  <a:cubicBezTo>
                    <a:pt x="4849" y="2730"/>
                    <a:pt x="4660" y="2648"/>
                    <a:pt x="4484" y="2593"/>
                  </a:cubicBezTo>
                  <a:cubicBezTo>
                    <a:pt x="4810" y="2485"/>
                    <a:pt x="5012" y="2117"/>
                    <a:pt x="4918" y="1804"/>
                  </a:cubicBezTo>
                  <a:cubicBezTo>
                    <a:pt x="4847" y="1518"/>
                    <a:pt x="4558" y="1318"/>
                    <a:pt x="4278" y="1318"/>
                  </a:cubicBezTo>
                  <a:cubicBezTo>
                    <a:pt x="4237" y="1318"/>
                    <a:pt x="4197" y="1322"/>
                    <a:pt x="4158" y="1331"/>
                  </a:cubicBezTo>
                  <a:cubicBezTo>
                    <a:pt x="4266" y="1057"/>
                    <a:pt x="4279" y="718"/>
                    <a:pt x="4090" y="486"/>
                  </a:cubicBezTo>
                  <a:cubicBezTo>
                    <a:pt x="3994" y="376"/>
                    <a:pt x="3887" y="333"/>
                    <a:pt x="3778" y="333"/>
                  </a:cubicBezTo>
                  <a:cubicBezTo>
                    <a:pt x="3565" y="333"/>
                    <a:pt x="3346" y="500"/>
                    <a:pt x="3193" y="662"/>
                  </a:cubicBezTo>
                  <a:cubicBezTo>
                    <a:pt x="3261" y="499"/>
                    <a:pt x="3138" y="323"/>
                    <a:pt x="3004" y="216"/>
                  </a:cubicBezTo>
                  <a:cubicBezTo>
                    <a:pt x="2877" y="99"/>
                    <a:pt x="2709" y="0"/>
                    <a:pt x="2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4"/>
            <p:cNvSpPr/>
            <p:nvPr/>
          </p:nvSpPr>
          <p:spPr>
            <a:xfrm>
              <a:off x="4081647" y="1163606"/>
              <a:ext cx="85154" cy="65695"/>
            </a:xfrm>
            <a:custGeom>
              <a:avLst/>
              <a:gdLst/>
              <a:ahLst/>
              <a:cxnLst/>
              <a:rect l="l" t="t" r="r" b="b"/>
              <a:pathLst>
                <a:path w="884" h="682" extrusionOk="0">
                  <a:moveTo>
                    <a:pt x="447" y="0"/>
                  </a:moveTo>
                  <a:cubicBezTo>
                    <a:pt x="0" y="0"/>
                    <a:pt x="0" y="682"/>
                    <a:pt x="447" y="682"/>
                  </a:cubicBezTo>
                  <a:cubicBezTo>
                    <a:pt x="884" y="682"/>
                    <a:pt x="884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4"/>
            <p:cNvSpPr/>
            <p:nvPr/>
          </p:nvSpPr>
          <p:spPr>
            <a:xfrm>
              <a:off x="5120591" y="1231706"/>
              <a:ext cx="59049" cy="44696"/>
            </a:xfrm>
            <a:custGeom>
              <a:avLst/>
              <a:gdLst/>
              <a:ahLst/>
              <a:cxnLst/>
              <a:rect l="l" t="t" r="r" b="b"/>
              <a:pathLst>
                <a:path w="613" h="464" extrusionOk="0">
                  <a:moveTo>
                    <a:pt x="300" y="1"/>
                  </a:moveTo>
                  <a:cubicBezTo>
                    <a:pt x="0" y="1"/>
                    <a:pt x="0" y="464"/>
                    <a:pt x="300" y="464"/>
                  </a:cubicBezTo>
                  <a:cubicBezTo>
                    <a:pt x="613" y="464"/>
                    <a:pt x="60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4"/>
            <p:cNvSpPr/>
            <p:nvPr/>
          </p:nvSpPr>
          <p:spPr>
            <a:xfrm>
              <a:off x="4105149" y="1638768"/>
              <a:ext cx="85250" cy="83998"/>
            </a:xfrm>
            <a:custGeom>
              <a:avLst/>
              <a:gdLst/>
              <a:ahLst/>
              <a:cxnLst/>
              <a:rect l="l" t="t" r="r" b="b"/>
              <a:pathLst>
                <a:path w="885" h="872" extrusionOk="0">
                  <a:moveTo>
                    <a:pt x="434" y="0"/>
                  </a:moveTo>
                  <a:cubicBezTo>
                    <a:pt x="190" y="0"/>
                    <a:pt x="14" y="190"/>
                    <a:pt x="1" y="434"/>
                  </a:cubicBezTo>
                  <a:cubicBezTo>
                    <a:pt x="1" y="666"/>
                    <a:pt x="219" y="871"/>
                    <a:pt x="434" y="871"/>
                  </a:cubicBezTo>
                  <a:cubicBezTo>
                    <a:pt x="679" y="871"/>
                    <a:pt x="871" y="666"/>
                    <a:pt x="871" y="434"/>
                  </a:cubicBezTo>
                  <a:cubicBezTo>
                    <a:pt x="884" y="203"/>
                    <a:pt x="66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4"/>
            <p:cNvSpPr/>
            <p:nvPr/>
          </p:nvSpPr>
          <p:spPr>
            <a:xfrm>
              <a:off x="5141590" y="1689626"/>
              <a:ext cx="44696" cy="43444"/>
            </a:xfrm>
            <a:custGeom>
              <a:avLst/>
              <a:gdLst/>
              <a:ahLst/>
              <a:cxnLst/>
              <a:rect l="l" t="t" r="r" b="b"/>
              <a:pathLst>
                <a:path w="464" h="451" extrusionOk="0">
                  <a:moveTo>
                    <a:pt x="232" y="1"/>
                  </a:moveTo>
                  <a:cubicBezTo>
                    <a:pt x="108" y="1"/>
                    <a:pt x="14" y="112"/>
                    <a:pt x="14" y="232"/>
                  </a:cubicBezTo>
                  <a:cubicBezTo>
                    <a:pt x="0" y="356"/>
                    <a:pt x="121" y="451"/>
                    <a:pt x="232" y="451"/>
                  </a:cubicBezTo>
                  <a:cubicBezTo>
                    <a:pt x="366" y="451"/>
                    <a:pt x="463" y="356"/>
                    <a:pt x="463" y="232"/>
                  </a:cubicBezTo>
                  <a:cubicBezTo>
                    <a:pt x="463" y="112"/>
                    <a:pt x="353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4"/>
            <p:cNvSpPr/>
            <p:nvPr/>
          </p:nvSpPr>
          <p:spPr>
            <a:xfrm>
              <a:off x="4084151" y="942256"/>
              <a:ext cx="1121637" cy="1098326"/>
            </a:xfrm>
            <a:custGeom>
              <a:avLst/>
              <a:gdLst/>
              <a:ahLst/>
              <a:cxnLst/>
              <a:rect l="l" t="t" r="r" b="b"/>
              <a:pathLst>
                <a:path w="11644" h="11402" extrusionOk="0">
                  <a:moveTo>
                    <a:pt x="6751" y="0"/>
                  </a:moveTo>
                  <a:cubicBezTo>
                    <a:pt x="6519" y="0"/>
                    <a:pt x="6283" y="178"/>
                    <a:pt x="6290" y="397"/>
                  </a:cubicBezTo>
                  <a:cubicBezTo>
                    <a:pt x="6290" y="750"/>
                    <a:pt x="6045" y="2530"/>
                    <a:pt x="6019" y="2924"/>
                  </a:cubicBezTo>
                  <a:cubicBezTo>
                    <a:pt x="6013" y="2993"/>
                    <a:pt x="5928" y="3010"/>
                    <a:pt x="5821" y="3010"/>
                  </a:cubicBezTo>
                  <a:cubicBezTo>
                    <a:pt x="5714" y="3010"/>
                    <a:pt x="5586" y="2993"/>
                    <a:pt x="5491" y="2993"/>
                  </a:cubicBezTo>
                  <a:cubicBezTo>
                    <a:pt x="5299" y="2993"/>
                    <a:pt x="5136" y="1565"/>
                    <a:pt x="4973" y="737"/>
                  </a:cubicBezTo>
                  <a:cubicBezTo>
                    <a:pt x="4901" y="375"/>
                    <a:pt x="4703" y="249"/>
                    <a:pt x="4507" y="249"/>
                  </a:cubicBezTo>
                  <a:cubicBezTo>
                    <a:pt x="4255" y="249"/>
                    <a:pt x="4006" y="458"/>
                    <a:pt x="4037" y="642"/>
                  </a:cubicBezTo>
                  <a:cubicBezTo>
                    <a:pt x="4089" y="968"/>
                    <a:pt x="4294" y="2504"/>
                    <a:pt x="4415" y="2993"/>
                  </a:cubicBezTo>
                  <a:cubicBezTo>
                    <a:pt x="4508" y="3360"/>
                    <a:pt x="4248" y="3498"/>
                    <a:pt x="4055" y="3498"/>
                  </a:cubicBezTo>
                  <a:cubicBezTo>
                    <a:pt x="3991" y="3498"/>
                    <a:pt x="3934" y="3483"/>
                    <a:pt x="3900" y="3456"/>
                  </a:cubicBezTo>
                  <a:cubicBezTo>
                    <a:pt x="3437" y="3143"/>
                    <a:pt x="3385" y="2285"/>
                    <a:pt x="3192" y="1757"/>
                  </a:cubicBezTo>
                  <a:cubicBezTo>
                    <a:pt x="3101" y="1508"/>
                    <a:pt x="2914" y="1405"/>
                    <a:pt x="2740" y="1405"/>
                  </a:cubicBezTo>
                  <a:cubicBezTo>
                    <a:pt x="2507" y="1405"/>
                    <a:pt x="2295" y="1592"/>
                    <a:pt x="2364" y="1865"/>
                  </a:cubicBezTo>
                  <a:cubicBezTo>
                    <a:pt x="2638" y="2911"/>
                    <a:pt x="3127" y="4568"/>
                    <a:pt x="3127" y="4568"/>
                  </a:cubicBezTo>
                  <a:cubicBezTo>
                    <a:pt x="3072" y="5086"/>
                    <a:pt x="2935" y="7368"/>
                    <a:pt x="2935" y="7368"/>
                  </a:cubicBezTo>
                  <a:lnTo>
                    <a:pt x="0" y="11402"/>
                  </a:lnTo>
                  <a:lnTo>
                    <a:pt x="4660" y="11402"/>
                  </a:lnTo>
                  <a:lnTo>
                    <a:pt x="5856" y="9175"/>
                  </a:lnTo>
                  <a:cubicBezTo>
                    <a:pt x="5938" y="9189"/>
                    <a:pt x="6022" y="9196"/>
                    <a:pt x="6107" y="9196"/>
                  </a:cubicBezTo>
                  <a:cubicBezTo>
                    <a:pt x="7817" y="9196"/>
                    <a:pt x="10023" y="6472"/>
                    <a:pt x="10476" y="5953"/>
                  </a:cubicBezTo>
                  <a:cubicBezTo>
                    <a:pt x="10952" y="5412"/>
                    <a:pt x="11644" y="5181"/>
                    <a:pt x="10871" y="4842"/>
                  </a:cubicBezTo>
                  <a:cubicBezTo>
                    <a:pt x="10786" y="4803"/>
                    <a:pt x="10701" y="4785"/>
                    <a:pt x="10616" y="4785"/>
                  </a:cubicBezTo>
                  <a:cubicBezTo>
                    <a:pt x="9922" y="4785"/>
                    <a:pt x="9228" y="5946"/>
                    <a:pt x="8696" y="6103"/>
                  </a:cubicBezTo>
                  <a:cubicBezTo>
                    <a:pt x="8590" y="6135"/>
                    <a:pt x="8502" y="6149"/>
                    <a:pt x="8429" y="6149"/>
                  </a:cubicBezTo>
                  <a:cubicBezTo>
                    <a:pt x="8092" y="6149"/>
                    <a:pt x="8071" y="5848"/>
                    <a:pt x="8018" y="5546"/>
                  </a:cubicBezTo>
                  <a:cubicBezTo>
                    <a:pt x="7949" y="5181"/>
                    <a:pt x="8954" y="2409"/>
                    <a:pt x="9185" y="1633"/>
                  </a:cubicBezTo>
                  <a:cubicBezTo>
                    <a:pt x="9340" y="1116"/>
                    <a:pt x="8960" y="932"/>
                    <a:pt x="8666" y="932"/>
                  </a:cubicBezTo>
                  <a:cubicBezTo>
                    <a:pt x="8521" y="932"/>
                    <a:pt x="8397" y="977"/>
                    <a:pt x="8370" y="1050"/>
                  </a:cubicBezTo>
                  <a:cubicBezTo>
                    <a:pt x="8289" y="1268"/>
                    <a:pt x="7649" y="2774"/>
                    <a:pt x="7610" y="2924"/>
                  </a:cubicBezTo>
                  <a:cubicBezTo>
                    <a:pt x="7574" y="3054"/>
                    <a:pt x="7478" y="3224"/>
                    <a:pt x="7283" y="3224"/>
                  </a:cubicBezTo>
                  <a:cubicBezTo>
                    <a:pt x="7253" y="3224"/>
                    <a:pt x="7221" y="3220"/>
                    <a:pt x="7186" y="3211"/>
                  </a:cubicBezTo>
                  <a:cubicBezTo>
                    <a:pt x="6929" y="3143"/>
                    <a:pt x="7216" y="1402"/>
                    <a:pt x="7186" y="560"/>
                  </a:cubicBezTo>
                  <a:cubicBezTo>
                    <a:pt x="7174" y="151"/>
                    <a:pt x="6965" y="0"/>
                    <a:pt x="6751" y="0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4"/>
            <p:cNvSpPr/>
            <p:nvPr/>
          </p:nvSpPr>
          <p:spPr>
            <a:xfrm>
              <a:off x="5080039" y="1439186"/>
              <a:ext cx="83901" cy="68682"/>
            </a:xfrm>
            <a:custGeom>
              <a:avLst/>
              <a:gdLst/>
              <a:ahLst/>
              <a:cxnLst/>
              <a:rect l="l" t="t" r="r" b="b"/>
              <a:pathLst>
                <a:path w="871" h="713" extrusionOk="0">
                  <a:moveTo>
                    <a:pt x="761" y="1"/>
                  </a:moveTo>
                  <a:cubicBezTo>
                    <a:pt x="732" y="1"/>
                    <a:pt x="696" y="7"/>
                    <a:pt x="653" y="22"/>
                  </a:cubicBezTo>
                  <a:cubicBezTo>
                    <a:pt x="326" y="116"/>
                    <a:pt x="0" y="563"/>
                    <a:pt x="0" y="563"/>
                  </a:cubicBezTo>
                  <a:lnTo>
                    <a:pt x="206" y="713"/>
                  </a:lnTo>
                  <a:cubicBezTo>
                    <a:pt x="490" y="416"/>
                    <a:pt x="803" y="224"/>
                    <a:pt x="871" y="48"/>
                  </a:cubicBezTo>
                  <a:cubicBezTo>
                    <a:pt x="852" y="22"/>
                    <a:pt x="817" y="1"/>
                    <a:pt x="761" y="1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4"/>
            <p:cNvSpPr/>
            <p:nvPr/>
          </p:nvSpPr>
          <p:spPr>
            <a:xfrm>
              <a:off x="4797330" y="1299903"/>
              <a:ext cx="51343" cy="39591"/>
            </a:xfrm>
            <a:custGeom>
              <a:avLst/>
              <a:gdLst/>
              <a:ahLst/>
              <a:cxnLst/>
              <a:rect l="l" t="t" r="r" b="b"/>
              <a:pathLst>
                <a:path w="533" h="411" extrusionOk="0">
                  <a:moveTo>
                    <a:pt x="245" y="0"/>
                  </a:moveTo>
                  <a:cubicBezTo>
                    <a:pt x="82" y="0"/>
                    <a:pt x="1" y="203"/>
                    <a:pt x="109" y="313"/>
                  </a:cubicBezTo>
                  <a:cubicBezTo>
                    <a:pt x="164" y="369"/>
                    <a:pt x="244" y="410"/>
                    <a:pt x="324" y="410"/>
                  </a:cubicBezTo>
                  <a:cubicBezTo>
                    <a:pt x="362" y="410"/>
                    <a:pt x="400" y="401"/>
                    <a:pt x="435" y="379"/>
                  </a:cubicBezTo>
                  <a:cubicBezTo>
                    <a:pt x="516" y="326"/>
                    <a:pt x="532" y="216"/>
                    <a:pt x="477" y="134"/>
                  </a:cubicBezTo>
                  <a:cubicBezTo>
                    <a:pt x="422" y="53"/>
                    <a:pt x="340" y="0"/>
                    <a:pt x="245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4"/>
            <p:cNvSpPr/>
            <p:nvPr/>
          </p:nvSpPr>
          <p:spPr>
            <a:xfrm>
              <a:off x="4684920" y="1269754"/>
              <a:ext cx="47200" cy="36315"/>
            </a:xfrm>
            <a:custGeom>
              <a:avLst/>
              <a:gdLst/>
              <a:ahLst/>
              <a:cxnLst/>
              <a:rect l="l" t="t" r="r" b="b"/>
              <a:pathLst>
                <a:path w="490" h="377" extrusionOk="0">
                  <a:moveTo>
                    <a:pt x="216" y="0"/>
                  </a:moveTo>
                  <a:cubicBezTo>
                    <a:pt x="69" y="13"/>
                    <a:pt x="1" y="190"/>
                    <a:pt x="95" y="300"/>
                  </a:cubicBezTo>
                  <a:cubicBezTo>
                    <a:pt x="144" y="349"/>
                    <a:pt x="211" y="376"/>
                    <a:pt x="278" y="376"/>
                  </a:cubicBezTo>
                  <a:cubicBezTo>
                    <a:pt x="340" y="376"/>
                    <a:pt x="402" y="352"/>
                    <a:pt x="447" y="300"/>
                  </a:cubicBezTo>
                  <a:cubicBezTo>
                    <a:pt x="490" y="245"/>
                    <a:pt x="490" y="163"/>
                    <a:pt x="447" y="108"/>
                  </a:cubicBezTo>
                  <a:cubicBezTo>
                    <a:pt x="379" y="40"/>
                    <a:pt x="314" y="0"/>
                    <a:pt x="216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4"/>
            <p:cNvSpPr/>
            <p:nvPr/>
          </p:nvSpPr>
          <p:spPr>
            <a:xfrm>
              <a:off x="4548623" y="1268406"/>
              <a:ext cx="37760" cy="27646"/>
            </a:xfrm>
            <a:custGeom>
              <a:avLst/>
              <a:gdLst/>
              <a:ahLst/>
              <a:cxnLst/>
              <a:rect l="l" t="t" r="r" b="b"/>
              <a:pathLst>
                <a:path w="392" h="287" extrusionOk="0">
                  <a:moveTo>
                    <a:pt x="229" y="1"/>
                  </a:moveTo>
                  <a:cubicBezTo>
                    <a:pt x="226" y="1"/>
                    <a:pt x="223" y="1"/>
                    <a:pt x="219" y="1"/>
                  </a:cubicBezTo>
                  <a:lnTo>
                    <a:pt x="193" y="1"/>
                  </a:lnTo>
                  <a:cubicBezTo>
                    <a:pt x="1" y="14"/>
                    <a:pt x="1" y="272"/>
                    <a:pt x="193" y="285"/>
                  </a:cubicBezTo>
                  <a:lnTo>
                    <a:pt x="219" y="285"/>
                  </a:lnTo>
                  <a:cubicBezTo>
                    <a:pt x="227" y="286"/>
                    <a:pt x="234" y="287"/>
                    <a:pt x="241" y="287"/>
                  </a:cubicBezTo>
                  <a:cubicBezTo>
                    <a:pt x="392" y="287"/>
                    <a:pt x="388" y="1"/>
                    <a:pt x="229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4"/>
            <p:cNvSpPr/>
            <p:nvPr/>
          </p:nvSpPr>
          <p:spPr>
            <a:xfrm>
              <a:off x="4418008" y="1312329"/>
              <a:ext cx="51054" cy="36508"/>
            </a:xfrm>
            <a:custGeom>
              <a:avLst/>
              <a:gdLst/>
              <a:ahLst/>
              <a:cxnLst/>
              <a:rect l="l" t="t" r="r" b="b"/>
              <a:pathLst>
                <a:path w="530" h="379" extrusionOk="0">
                  <a:moveTo>
                    <a:pt x="285" y="1"/>
                  </a:moveTo>
                  <a:cubicBezTo>
                    <a:pt x="272" y="1"/>
                    <a:pt x="259" y="2"/>
                    <a:pt x="245" y="5"/>
                  </a:cubicBezTo>
                  <a:cubicBezTo>
                    <a:pt x="230" y="13"/>
                    <a:pt x="216" y="13"/>
                    <a:pt x="203" y="13"/>
                  </a:cubicBezTo>
                  <a:cubicBezTo>
                    <a:pt x="189" y="13"/>
                    <a:pt x="176" y="13"/>
                    <a:pt x="163" y="21"/>
                  </a:cubicBezTo>
                  <a:cubicBezTo>
                    <a:pt x="108" y="34"/>
                    <a:pt x="69" y="74"/>
                    <a:pt x="39" y="116"/>
                  </a:cubicBezTo>
                  <a:cubicBezTo>
                    <a:pt x="0" y="168"/>
                    <a:pt x="26" y="266"/>
                    <a:pt x="69" y="318"/>
                  </a:cubicBezTo>
                  <a:lnTo>
                    <a:pt x="82" y="318"/>
                  </a:lnTo>
                  <a:cubicBezTo>
                    <a:pt x="112" y="361"/>
                    <a:pt x="159" y="378"/>
                    <a:pt x="210" y="378"/>
                  </a:cubicBezTo>
                  <a:cubicBezTo>
                    <a:pt x="226" y="378"/>
                    <a:pt x="242" y="377"/>
                    <a:pt x="258" y="374"/>
                  </a:cubicBezTo>
                  <a:cubicBezTo>
                    <a:pt x="297" y="360"/>
                    <a:pt x="339" y="347"/>
                    <a:pt x="378" y="318"/>
                  </a:cubicBezTo>
                  <a:cubicBezTo>
                    <a:pt x="530" y="218"/>
                    <a:pt x="448" y="1"/>
                    <a:pt x="285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4" name="Google Shape;3674;p54"/>
          <p:cNvGrpSpPr/>
          <p:nvPr/>
        </p:nvGrpSpPr>
        <p:grpSpPr>
          <a:xfrm>
            <a:off x="5798084" y="2530805"/>
            <a:ext cx="854424" cy="854260"/>
            <a:chOff x="6872714" y="539529"/>
            <a:chExt cx="1501360" cy="1501071"/>
          </a:xfrm>
        </p:grpSpPr>
        <p:sp>
          <p:nvSpPr>
            <p:cNvPr id="3675" name="Google Shape;3675;p54"/>
            <p:cNvSpPr/>
            <p:nvPr/>
          </p:nvSpPr>
          <p:spPr>
            <a:xfrm>
              <a:off x="6872714" y="539529"/>
              <a:ext cx="1501360" cy="1501071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1"/>
                  </a:moveTo>
                  <a:lnTo>
                    <a:pt x="1" y="15583"/>
                  </a:lnTo>
                  <a:lnTo>
                    <a:pt x="15586" y="15583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4"/>
            <p:cNvSpPr/>
            <p:nvPr/>
          </p:nvSpPr>
          <p:spPr>
            <a:xfrm>
              <a:off x="6872714" y="967492"/>
              <a:ext cx="1079928" cy="753185"/>
            </a:xfrm>
            <a:custGeom>
              <a:avLst/>
              <a:gdLst/>
              <a:ahLst/>
              <a:cxnLst/>
              <a:rect l="l" t="t" r="r" b="b"/>
              <a:pathLst>
                <a:path w="11211" h="7819" extrusionOk="0">
                  <a:moveTo>
                    <a:pt x="8970" y="1"/>
                  </a:moveTo>
                  <a:cubicBezTo>
                    <a:pt x="8232" y="1"/>
                    <a:pt x="6947" y="89"/>
                    <a:pt x="6359" y="148"/>
                  </a:cubicBezTo>
                  <a:cubicBezTo>
                    <a:pt x="5543" y="230"/>
                    <a:pt x="3098" y="2418"/>
                    <a:pt x="3098" y="2418"/>
                  </a:cubicBezTo>
                  <a:cubicBezTo>
                    <a:pt x="3098" y="2418"/>
                    <a:pt x="1403" y="2379"/>
                    <a:pt x="1" y="2349"/>
                  </a:cubicBezTo>
                  <a:lnTo>
                    <a:pt x="1" y="7472"/>
                  </a:lnTo>
                  <a:lnTo>
                    <a:pt x="3737" y="7269"/>
                  </a:lnTo>
                  <a:cubicBezTo>
                    <a:pt x="4168" y="7588"/>
                    <a:pt x="5188" y="7819"/>
                    <a:pt x="6081" y="7819"/>
                  </a:cubicBezTo>
                  <a:cubicBezTo>
                    <a:pt x="6176" y="7819"/>
                    <a:pt x="6268" y="7816"/>
                    <a:pt x="6359" y="7811"/>
                  </a:cubicBezTo>
                  <a:cubicBezTo>
                    <a:pt x="7311" y="7759"/>
                    <a:pt x="9619" y="7553"/>
                    <a:pt x="9619" y="7553"/>
                  </a:cubicBezTo>
                  <a:cubicBezTo>
                    <a:pt x="9619" y="7553"/>
                    <a:pt x="11210" y="1916"/>
                    <a:pt x="11073" y="1495"/>
                  </a:cubicBezTo>
                  <a:cubicBezTo>
                    <a:pt x="10953" y="1058"/>
                    <a:pt x="9743" y="162"/>
                    <a:pt x="9499" y="41"/>
                  </a:cubicBezTo>
                  <a:cubicBezTo>
                    <a:pt x="9433" y="12"/>
                    <a:pt x="9238" y="1"/>
                    <a:pt x="8970" y="1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4"/>
            <p:cNvSpPr/>
            <p:nvPr/>
          </p:nvSpPr>
          <p:spPr>
            <a:xfrm>
              <a:off x="7835948" y="1039542"/>
              <a:ext cx="104708" cy="84190"/>
            </a:xfrm>
            <a:custGeom>
              <a:avLst/>
              <a:gdLst/>
              <a:ahLst/>
              <a:cxnLst/>
              <a:rect l="l" t="t" r="r" b="b"/>
              <a:pathLst>
                <a:path w="1087" h="874" extrusionOk="0">
                  <a:moveTo>
                    <a:pt x="451" y="0"/>
                  </a:moveTo>
                  <a:cubicBezTo>
                    <a:pt x="301" y="53"/>
                    <a:pt x="164" y="163"/>
                    <a:pt x="43" y="326"/>
                  </a:cubicBezTo>
                  <a:cubicBezTo>
                    <a:pt x="27" y="340"/>
                    <a:pt x="14" y="353"/>
                    <a:pt x="14" y="379"/>
                  </a:cubicBezTo>
                  <a:cubicBezTo>
                    <a:pt x="1" y="421"/>
                    <a:pt x="56" y="460"/>
                    <a:pt x="95" y="473"/>
                  </a:cubicBezTo>
                  <a:cubicBezTo>
                    <a:pt x="271" y="571"/>
                    <a:pt x="451" y="666"/>
                    <a:pt x="640" y="760"/>
                  </a:cubicBezTo>
                  <a:cubicBezTo>
                    <a:pt x="745" y="813"/>
                    <a:pt x="865" y="873"/>
                    <a:pt x="982" y="873"/>
                  </a:cubicBezTo>
                  <a:cubicBezTo>
                    <a:pt x="1017" y="873"/>
                    <a:pt x="1052" y="868"/>
                    <a:pt x="1086" y="855"/>
                  </a:cubicBezTo>
                  <a:cubicBezTo>
                    <a:pt x="1086" y="816"/>
                    <a:pt x="1086" y="773"/>
                    <a:pt x="1073" y="747"/>
                  </a:cubicBezTo>
                  <a:cubicBezTo>
                    <a:pt x="1021" y="555"/>
                    <a:pt x="747" y="271"/>
                    <a:pt x="451" y="0"/>
                  </a:cubicBezTo>
                  <a:close/>
                </a:path>
              </a:pathLst>
            </a:custGeom>
            <a:solidFill>
              <a:srgbClr val="FC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4"/>
            <p:cNvSpPr/>
            <p:nvPr/>
          </p:nvSpPr>
          <p:spPr>
            <a:xfrm>
              <a:off x="7373981" y="1105427"/>
              <a:ext cx="281469" cy="285707"/>
            </a:xfrm>
            <a:custGeom>
              <a:avLst/>
              <a:gdLst/>
              <a:ahLst/>
              <a:cxnLst/>
              <a:rect l="l" t="t" r="r" b="b"/>
              <a:pathLst>
                <a:path w="2922" h="2966" extrusionOk="0">
                  <a:moveTo>
                    <a:pt x="2296" y="1"/>
                  </a:moveTo>
                  <a:cubicBezTo>
                    <a:pt x="2142" y="1"/>
                    <a:pt x="2093" y="300"/>
                    <a:pt x="2051" y="484"/>
                  </a:cubicBezTo>
                  <a:cubicBezTo>
                    <a:pt x="1970" y="836"/>
                    <a:pt x="1794" y="1162"/>
                    <a:pt x="1562" y="1449"/>
                  </a:cubicBezTo>
                  <a:cubicBezTo>
                    <a:pt x="1129" y="2032"/>
                    <a:pt x="600" y="2535"/>
                    <a:pt x="0" y="2942"/>
                  </a:cubicBezTo>
                  <a:cubicBezTo>
                    <a:pt x="68" y="2958"/>
                    <a:pt x="136" y="2965"/>
                    <a:pt x="204" y="2965"/>
                  </a:cubicBezTo>
                  <a:cubicBezTo>
                    <a:pt x="426" y="2965"/>
                    <a:pt x="651" y="2890"/>
                    <a:pt x="871" y="2805"/>
                  </a:cubicBezTo>
                  <a:cubicBezTo>
                    <a:pt x="1415" y="2590"/>
                    <a:pt x="1970" y="2303"/>
                    <a:pt x="2325" y="1843"/>
                  </a:cubicBezTo>
                  <a:cubicBezTo>
                    <a:pt x="2651" y="1419"/>
                    <a:pt x="2922" y="552"/>
                    <a:pt x="2488" y="115"/>
                  </a:cubicBezTo>
                  <a:cubicBezTo>
                    <a:pt x="2410" y="34"/>
                    <a:pt x="2347" y="1"/>
                    <a:pt x="2296" y="1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4"/>
            <p:cNvSpPr/>
            <p:nvPr/>
          </p:nvSpPr>
          <p:spPr>
            <a:xfrm>
              <a:off x="7417327" y="1238353"/>
              <a:ext cx="611294" cy="568718"/>
            </a:xfrm>
            <a:custGeom>
              <a:avLst/>
              <a:gdLst/>
              <a:ahLst/>
              <a:cxnLst/>
              <a:rect l="l" t="t" r="r" b="b"/>
              <a:pathLst>
                <a:path w="6346" h="5904" extrusionOk="0">
                  <a:moveTo>
                    <a:pt x="3142" y="0"/>
                  </a:moveTo>
                  <a:cubicBezTo>
                    <a:pt x="3136" y="0"/>
                    <a:pt x="3130" y="0"/>
                    <a:pt x="3124" y="0"/>
                  </a:cubicBezTo>
                  <a:cubicBezTo>
                    <a:pt x="2703" y="0"/>
                    <a:pt x="2351" y="447"/>
                    <a:pt x="2433" y="871"/>
                  </a:cubicBezTo>
                  <a:cubicBezTo>
                    <a:pt x="2159" y="721"/>
                    <a:pt x="1862" y="610"/>
                    <a:pt x="1549" y="571"/>
                  </a:cubicBezTo>
                  <a:cubicBezTo>
                    <a:pt x="1495" y="567"/>
                    <a:pt x="1439" y="564"/>
                    <a:pt x="1383" y="564"/>
                  </a:cubicBezTo>
                  <a:cubicBezTo>
                    <a:pt x="1272" y="564"/>
                    <a:pt x="1160" y="575"/>
                    <a:pt x="1060" y="610"/>
                  </a:cubicBezTo>
                  <a:cubicBezTo>
                    <a:pt x="868" y="692"/>
                    <a:pt x="760" y="897"/>
                    <a:pt x="773" y="1099"/>
                  </a:cubicBezTo>
                  <a:cubicBezTo>
                    <a:pt x="773" y="1221"/>
                    <a:pt x="944" y="1618"/>
                    <a:pt x="1092" y="1618"/>
                  </a:cubicBezTo>
                  <a:cubicBezTo>
                    <a:pt x="1094" y="1618"/>
                    <a:pt x="1097" y="1618"/>
                    <a:pt x="1099" y="1618"/>
                  </a:cubicBezTo>
                  <a:lnTo>
                    <a:pt x="1099" y="1618"/>
                  </a:lnTo>
                  <a:cubicBezTo>
                    <a:pt x="802" y="1644"/>
                    <a:pt x="502" y="1768"/>
                    <a:pt x="297" y="1983"/>
                  </a:cubicBezTo>
                  <a:cubicBezTo>
                    <a:pt x="95" y="2214"/>
                    <a:pt x="0" y="2540"/>
                    <a:pt x="95" y="2827"/>
                  </a:cubicBezTo>
                  <a:cubicBezTo>
                    <a:pt x="187" y="3103"/>
                    <a:pt x="460" y="3317"/>
                    <a:pt x="748" y="3317"/>
                  </a:cubicBezTo>
                  <a:cubicBezTo>
                    <a:pt x="756" y="3317"/>
                    <a:pt x="765" y="3317"/>
                    <a:pt x="773" y="3316"/>
                  </a:cubicBezTo>
                  <a:lnTo>
                    <a:pt x="773" y="3316"/>
                  </a:lnTo>
                  <a:cubicBezTo>
                    <a:pt x="489" y="3479"/>
                    <a:pt x="245" y="3750"/>
                    <a:pt x="189" y="4076"/>
                  </a:cubicBezTo>
                  <a:cubicBezTo>
                    <a:pt x="150" y="4402"/>
                    <a:pt x="366" y="4767"/>
                    <a:pt x="705" y="4797"/>
                  </a:cubicBezTo>
                  <a:cubicBezTo>
                    <a:pt x="723" y="4799"/>
                    <a:pt x="742" y="4800"/>
                    <a:pt x="761" y="4800"/>
                  </a:cubicBezTo>
                  <a:cubicBezTo>
                    <a:pt x="983" y="4800"/>
                    <a:pt x="1183" y="4661"/>
                    <a:pt x="1373" y="4523"/>
                  </a:cubicBezTo>
                  <a:lnTo>
                    <a:pt x="1373" y="4523"/>
                  </a:lnTo>
                  <a:cubicBezTo>
                    <a:pt x="1318" y="4686"/>
                    <a:pt x="1275" y="4865"/>
                    <a:pt x="1275" y="5041"/>
                  </a:cubicBezTo>
                  <a:cubicBezTo>
                    <a:pt x="1275" y="5217"/>
                    <a:pt x="1331" y="5406"/>
                    <a:pt x="1468" y="5517"/>
                  </a:cubicBezTo>
                  <a:cubicBezTo>
                    <a:pt x="1560" y="5603"/>
                    <a:pt x="1681" y="5640"/>
                    <a:pt x="1808" y="5640"/>
                  </a:cubicBezTo>
                  <a:cubicBezTo>
                    <a:pt x="1942" y="5640"/>
                    <a:pt x="2082" y="5599"/>
                    <a:pt x="2201" y="5530"/>
                  </a:cubicBezTo>
                  <a:cubicBezTo>
                    <a:pt x="2416" y="5406"/>
                    <a:pt x="2579" y="5191"/>
                    <a:pt x="2729" y="4973"/>
                  </a:cubicBezTo>
                  <a:lnTo>
                    <a:pt x="2729" y="4973"/>
                  </a:lnTo>
                  <a:cubicBezTo>
                    <a:pt x="2703" y="5299"/>
                    <a:pt x="2853" y="5625"/>
                    <a:pt x="3137" y="5788"/>
                  </a:cubicBezTo>
                  <a:cubicBezTo>
                    <a:pt x="3258" y="5865"/>
                    <a:pt x="3398" y="5904"/>
                    <a:pt x="3538" y="5904"/>
                  </a:cubicBezTo>
                  <a:cubicBezTo>
                    <a:pt x="3715" y="5904"/>
                    <a:pt x="3891" y="5842"/>
                    <a:pt x="4021" y="5719"/>
                  </a:cubicBezTo>
                  <a:cubicBezTo>
                    <a:pt x="4278" y="5488"/>
                    <a:pt x="4334" y="5149"/>
                    <a:pt x="4321" y="4823"/>
                  </a:cubicBezTo>
                  <a:lnTo>
                    <a:pt x="4321" y="4823"/>
                  </a:lnTo>
                  <a:cubicBezTo>
                    <a:pt x="4571" y="4996"/>
                    <a:pt x="4881" y="5090"/>
                    <a:pt x="5183" y="5090"/>
                  </a:cubicBezTo>
                  <a:cubicBezTo>
                    <a:pt x="5239" y="5090"/>
                    <a:pt x="5296" y="5087"/>
                    <a:pt x="5351" y="5080"/>
                  </a:cubicBezTo>
                  <a:cubicBezTo>
                    <a:pt x="5530" y="5054"/>
                    <a:pt x="5706" y="4999"/>
                    <a:pt x="5801" y="4849"/>
                  </a:cubicBezTo>
                  <a:cubicBezTo>
                    <a:pt x="5895" y="4686"/>
                    <a:pt x="5840" y="4471"/>
                    <a:pt x="5732" y="4321"/>
                  </a:cubicBezTo>
                  <a:cubicBezTo>
                    <a:pt x="5612" y="4171"/>
                    <a:pt x="5449" y="4076"/>
                    <a:pt x="5286" y="3995"/>
                  </a:cubicBezTo>
                  <a:lnTo>
                    <a:pt x="5286" y="3995"/>
                  </a:lnTo>
                  <a:cubicBezTo>
                    <a:pt x="5409" y="4056"/>
                    <a:pt x="5533" y="4096"/>
                    <a:pt x="5649" y="4096"/>
                  </a:cubicBezTo>
                  <a:cubicBezTo>
                    <a:pt x="5737" y="4096"/>
                    <a:pt x="5820" y="4074"/>
                    <a:pt x="5895" y="4021"/>
                  </a:cubicBezTo>
                  <a:cubicBezTo>
                    <a:pt x="5938" y="3981"/>
                    <a:pt x="5990" y="3939"/>
                    <a:pt x="6032" y="3887"/>
                  </a:cubicBezTo>
                  <a:cubicBezTo>
                    <a:pt x="6127" y="3763"/>
                    <a:pt x="6153" y="3587"/>
                    <a:pt x="6084" y="3437"/>
                  </a:cubicBezTo>
                  <a:cubicBezTo>
                    <a:pt x="6058" y="3398"/>
                    <a:pt x="6032" y="3355"/>
                    <a:pt x="5990" y="3316"/>
                  </a:cubicBezTo>
                  <a:cubicBezTo>
                    <a:pt x="5882" y="3179"/>
                    <a:pt x="5745" y="3072"/>
                    <a:pt x="5595" y="2974"/>
                  </a:cubicBezTo>
                  <a:cubicBezTo>
                    <a:pt x="5706" y="2922"/>
                    <a:pt x="5801" y="2853"/>
                    <a:pt x="5882" y="2772"/>
                  </a:cubicBezTo>
                  <a:cubicBezTo>
                    <a:pt x="6345" y="2240"/>
                    <a:pt x="5990" y="1657"/>
                    <a:pt x="5432" y="1455"/>
                  </a:cubicBezTo>
                  <a:cubicBezTo>
                    <a:pt x="5370" y="1435"/>
                    <a:pt x="5277" y="1421"/>
                    <a:pt x="5178" y="1421"/>
                  </a:cubicBezTo>
                  <a:cubicBezTo>
                    <a:pt x="5007" y="1421"/>
                    <a:pt x="4819" y="1464"/>
                    <a:pt x="4750" y="1599"/>
                  </a:cubicBezTo>
                  <a:lnTo>
                    <a:pt x="4750" y="1599"/>
                  </a:lnTo>
                  <a:cubicBezTo>
                    <a:pt x="4827" y="1429"/>
                    <a:pt x="4891" y="1256"/>
                    <a:pt x="4891" y="1073"/>
                  </a:cubicBezTo>
                  <a:cubicBezTo>
                    <a:pt x="4891" y="884"/>
                    <a:pt x="4810" y="679"/>
                    <a:pt x="4647" y="584"/>
                  </a:cubicBezTo>
                  <a:cubicBezTo>
                    <a:pt x="4582" y="552"/>
                    <a:pt x="4515" y="538"/>
                    <a:pt x="4447" y="538"/>
                  </a:cubicBezTo>
                  <a:cubicBezTo>
                    <a:pt x="4226" y="538"/>
                    <a:pt x="3996" y="687"/>
                    <a:pt x="3831" y="842"/>
                  </a:cubicBezTo>
                  <a:cubicBezTo>
                    <a:pt x="3912" y="440"/>
                    <a:pt x="3555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4"/>
            <p:cNvSpPr/>
            <p:nvPr/>
          </p:nvSpPr>
          <p:spPr>
            <a:xfrm>
              <a:off x="7609492" y="763191"/>
              <a:ext cx="145551" cy="112800"/>
            </a:xfrm>
            <a:custGeom>
              <a:avLst/>
              <a:gdLst/>
              <a:ahLst/>
              <a:cxnLst/>
              <a:rect l="l" t="t" r="r" b="b"/>
              <a:pathLst>
                <a:path w="1511" h="1171" extrusionOk="0">
                  <a:moveTo>
                    <a:pt x="764" y="0"/>
                  </a:moveTo>
                  <a:cubicBezTo>
                    <a:pt x="1" y="0"/>
                    <a:pt x="1" y="1171"/>
                    <a:pt x="764" y="1171"/>
                  </a:cubicBezTo>
                  <a:cubicBezTo>
                    <a:pt x="1510" y="1171"/>
                    <a:pt x="151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4"/>
            <p:cNvSpPr/>
            <p:nvPr/>
          </p:nvSpPr>
          <p:spPr>
            <a:xfrm>
              <a:off x="7353272" y="1787972"/>
              <a:ext cx="131969" cy="103359"/>
            </a:xfrm>
            <a:custGeom>
              <a:avLst/>
              <a:gdLst/>
              <a:ahLst/>
              <a:cxnLst/>
              <a:rect l="l" t="t" r="r" b="b"/>
              <a:pathLst>
                <a:path w="1370" h="1073" extrusionOk="0">
                  <a:moveTo>
                    <a:pt x="691" y="0"/>
                  </a:moveTo>
                  <a:cubicBezTo>
                    <a:pt x="0" y="0"/>
                    <a:pt x="0" y="1073"/>
                    <a:pt x="691" y="1073"/>
                  </a:cubicBezTo>
                  <a:cubicBezTo>
                    <a:pt x="1370" y="1073"/>
                    <a:pt x="137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4"/>
            <p:cNvSpPr/>
            <p:nvPr/>
          </p:nvSpPr>
          <p:spPr>
            <a:xfrm>
              <a:off x="8019059" y="1830932"/>
              <a:ext cx="60397" cy="60397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14" y="1"/>
                  </a:moveTo>
                  <a:cubicBezTo>
                    <a:pt x="151" y="1"/>
                    <a:pt x="1" y="151"/>
                    <a:pt x="1" y="314"/>
                  </a:cubicBezTo>
                  <a:cubicBezTo>
                    <a:pt x="17" y="477"/>
                    <a:pt x="137" y="627"/>
                    <a:pt x="314" y="627"/>
                  </a:cubicBezTo>
                  <a:cubicBezTo>
                    <a:pt x="477" y="627"/>
                    <a:pt x="627" y="477"/>
                    <a:pt x="627" y="314"/>
                  </a:cubicBezTo>
                  <a:cubicBezTo>
                    <a:pt x="613" y="151"/>
                    <a:pt x="490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4"/>
            <p:cNvSpPr/>
            <p:nvPr/>
          </p:nvSpPr>
          <p:spPr>
            <a:xfrm>
              <a:off x="7243270" y="950347"/>
              <a:ext cx="60108" cy="47200"/>
            </a:xfrm>
            <a:custGeom>
              <a:avLst/>
              <a:gdLst/>
              <a:ahLst/>
              <a:cxnLst/>
              <a:rect l="l" t="t" r="r" b="b"/>
              <a:pathLst>
                <a:path w="624" h="490" extrusionOk="0">
                  <a:moveTo>
                    <a:pt x="311" y="0"/>
                  </a:moveTo>
                  <a:cubicBezTo>
                    <a:pt x="1" y="0"/>
                    <a:pt x="1" y="490"/>
                    <a:pt x="311" y="490"/>
                  </a:cubicBezTo>
                  <a:cubicBezTo>
                    <a:pt x="611" y="490"/>
                    <a:pt x="6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4"/>
            <p:cNvSpPr/>
            <p:nvPr/>
          </p:nvSpPr>
          <p:spPr>
            <a:xfrm>
              <a:off x="7787594" y="1094928"/>
              <a:ext cx="586442" cy="693173"/>
            </a:xfrm>
            <a:custGeom>
              <a:avLst/>
              <a:gdLst/>
              <a:ahLst/>
              <a:cxnLst/>
              <a:rect l="l" t="t" r="r" b="b"/>
              <a:pathLst>
                <a:path w="6088" h="7196" extrusionOk="0">
                  <a:moveTo>
                    <a:pt x="2020" y="0"/>
                  </a:moveTo>
                  <a:cubicBezTo>
                    <a:pt x="902" y="0"/>
                    <a:pt x="1" y="91"/>
                    <a:pt x="1" y="91"/>
                  </a:cubicBezTo>
                  <a:lnTo>
                    <a:pt x="177" y="5960"/>
                  </a:lnTo>
                  <a:lnTo>
                    <a:pt x="1983" y="7195"/>
                  </a:lnTo>
                  <a:cubicBezTo>
                    <a:pt x="1983" y="7195"/>
                    <a:pt x="4295" y="6406"/>
                    <a:pt x="4878" y="5441"/>
                  </a:cubicBezTo>
                  <a:lnTo>
                    <a:pt x="6088" y="5578"/>
                  </a:lnTo>
                  <a:lnTo>
                    <a:pt x="6088" y="850"/>
                  </a:lnTo>
                  <a:lnTo>
                    <a:pt x="4497" y="782"/>
                  </a:lnTo>
                  <a:cubicBezTo>
                    <a:pt x="4497" y="782"/>
                    <a:pt x="4089" y="48"/>
                    <a:pt x="2609" y="9"/>
                  </a:cubicBezTo>
                  <a:cubicBezTo>
                    <a:pt x="2408" y="3"/>
                    <a:pt x="2211" y="0"/>
                    <a:pt x="2020" y="0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4"/>
            <p:cNvSpPr/>
            <p:nvPr/>
          </p:nvSpPr>
          <p:spPr>
            <a:xfrm>
              <a:off x="7528484" y="1103597"/>
              <a:ext cx="262974" cy="129946"/>
            </a:xfrm>
            <a:custGeom>
              <a:avLst/>
              <a:gdLst/>
              <a:ahLst/>
              <a:cxnLst/>
              <a:rect l="l" t="t" r="r" b="b"/>
              <a:pathLst>
                <a:path w="2730" h="1349" extrusionOk="0">
                  <a:moveTo>
                    <a:pt x="2691" y="1"/>
                  </a:moveTo>
                  <a:lnTo>
                    <a:pt x="2691" y="1"/>
                  </a:lnTo>
                  <a:lnTo>
                    <a:pt x="2691" y="1"/>
                  </a:lnTo>
                  <a:cubicBezTo>
                    <a:pt x="2692" y="1"/>
                    <a:pt x="2692" y="1"/>
                    <a:pt x="2691" y="1"/>
                  </a:cubicBezTo>
                  <a:close/>
                  <a:moveTo>
                    <a:pt x="2691" y="1"/>
                  </a:moveTo>
                  <a:cubicBezTo>
                    <a:pt x="2653" y="3"/>
                    <a:pt x="1264" y="42"/>
                    <a:pt x="734" y="121"/>
                  </a:cubicBezTo>
                  <a:cubicBezTo>
                    <a:pt x="82" y="203"/>
                    <a:pt x="1" y="1249"/>
                    <a:pt x="936" y="1318"/>
                  </a:cubicBezTo>
                  <a:cubicBezTo>
                    <a:pt x="1249" y="1341"/>
                    <a:pt x="1553" y="1348"/>
                    <a:pt x="1819" y="1348"/>
                  </a:cubicBezTo>
                  <a:cubicBezTo>
                    <a:pt x="2350" y="1348"/>
                    <a:pt x="2730" y="1318"/>
                    <a:pt x="2730" y="1318"/>
                  </a:cubicBezTo>
                  <a:lnTo>
                    <a:pt x="2691" y="1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4"/>
            <p:cNvSpPr/>
            <p:nvPr/>
          </p:nvSpPr>
          <p:spPr>
            <a:xfrm>
              <a:off x="7535130" y="1121802"/>
              <a:ext cx="256327" cy="111740"/>
            </a:xfrm>
            <a:custGeom>
              <a:avLst/>
              <a:gdLst/>
              <a:ahLst/>
              <a:cxnLst/>
              <a:rect l="l" t="t" r="r" b="b"/>
              <a:pathLst>
                <a:path w="2661" h="1160" extrusionOk="0">
                  <a:moveTo>
                    <a:pt x="447" y="1"/>
                  </a:moveTo>
                  <a:lnTo>
                    <a:pt x="447" y="1"/>
                  </a:lnTo>
                  <a:cubicBezTo>
                    <a:pt x="0" y="258"/>
                    <a:pt x="39" y="1073"/>
                    <a:pt x="867" y="1129"/>
                  </a:cubicBezTo>
                  <a:cubicBezTo>
                    <a:pt x="1180" y="1152"/>
                    <a:pt x="1484" y="1159"/>
                    <a:pt x="1750" y="1159"/>
                  </a:cubicBezTo>
                  <a:cubicBezTo>
                    <a:pt x="2281" y="1159"/>
                    <a:pt x="2661" y="1129"/>
                    <a:pt x="2661" y="1129"/>
                  </a:cubicBezTo>
                  <a:lnTo>
                    <a:pt x="2661" y="979"/>
                  </a:lnTo>
                  <a:cubicBezTo>
                    <a:pt x="2496" y="986"/>
                    <a:pt x="2226" y="998"/>
                    <a:pt x="1899" y="998"/>
                  </a:cubicBezTo>
                  <a:cubicBezTo>
                    <a:pt x="1637" y="998"/>
                    <a:pt x="1339" y="990"/>
                    <a:pt x="1030" y="966"/>
                  </a:cubicBezTo>
                  <a:cubicBezTo>
                    <a:pt x="352" y="923"/>
                    <a:pt x="215" y="340"/>
                    <a:pt x="447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4"/>
            <p:cNvSpPr/>
            <p:nvPr/>
          </p:nvSpPr>
          <p:spPr>
            <a:xfrm>
              <a:off x="7453737" y="1227950"/>
              <a:ext cx="354967" cy="156532"/>
            </a:xfrm>
            <a:custGeom>
              <a:avLst/>
              <a:gdLst/>
              <a:ahLst/>
              <a:cxnLst/>
              <a:rect l="l" t="t" r="r" b="b"/>
              <a:pathLst>
                <a:path w="3685" h="1625" extrusionOk="0">
                  <a:moveTo>
                    <a:pt x="3630" y="1"/>
                  </a:moveTo>
                  <a:lnTo>
                    <a:pt x="3630" y="1"/>
                  </a:lnTo>
                  <a:lnTo>
                    <a:pt x="3630" y="1"/>
                  </a:lnTo>
                  <a:cubicBezTo>
                    <a:pt x="3632" y="1"/>
                    <a:pt x="3632" y="1"/>
                    <a:pt x="3630" y="1"/>
                  </a:cubicBezTo>
                  <a:close/>
                  <a:moveTo>
                    <a:pt x="3630" y="1"/>
                  </a:moveTo>
                  <a:lnTo>
                    <a:pt x="3630" y="1"/>
                  </a:lnTo>
                  <a:cubicBezTo>
                    <a:pt x="3565" y="5"/>
                    <a:pt x="1716" y="69"/>
                    <a:pt x="995" y="147"/>
                  </a:cubicBezTo>
                  <a:cubicBezTo>
                    <a:pt x="111" y="245"/>
                    <a:pt x="1" y="1507"/>
                    <a:pt x="1266" y="1589"/>
                  </a:cubicBezTo>
                  <a:cubicBezTo>
                    <a:pt x="1686" y="1616"/>
                    <a:pt x="2095" y="1625"/>
                    <a:pt x="2454" y="1625"/>
                  </a:cubicBezTo>
                  <a:cubicBezTo>
                    <a:pt x="3171" y="1625"/>
                    <a:pt x="3685" y="1589"/>
                    <a:pt x="3685" y="1589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4"/>
            <p:cNvSpPr/>
            <p:nvPr/>
          </p:nvSpPr>
          <p:spPr>
            <a:xfrm>
              <a:off x="7453737" y="1375613"/>
              <a:ext cx="354967" cy="163949"/>
            </a:xfrm>
            <a:custGeom>
              <a:avLst/>
              <a:gdLst/>
              <a:ahLst/>
              <a:cxnLst/>
              <a:rect l="l" t="t" r="r" b="b"/>
              <a:pathLst>
                <a:path w="3685" h="1702" extrusionOk="0">
                  <a:moveTo>
                    <a:pt x="3630" y="0"/>
                  </a:moveTo>
                  <a:lnTo>
                    <a:pt x="3630" y="0"/>
                  </a:lnTo>
                  <a:lnTo>
                    <a:pt x="3630" y="0"/>
                  </a:lnTo>
                  <a:cubicBezTo>
                    <a:pt x="3632" y="0"/>
                    <a:pt x="3632" y="0"/>
                    <a:pt x="3630" y="0"/>
                  </a:cubicBezTo>
                  <a:close/>
                  <a:moveTo>
                    <a:pt x="3630" y="0"/>
                  </a:moveTo>
                  <a:cubicBezTo>
                    <a:pt x="3565" y="5"/>
                    <a:pt x="1716" y="71"/>
                    <a:pt x="995" y="150"/>
                  </a:cubicBezTo>
                  <a:cubicBezTo>
                    <a:pt x="111" y="261"/>
                    <a:pt x="1" y="1578"/>
                    <a:pt x="1266" y="1660"/>
                  </a:cubicBezTo>
                  <a:cubicBezTo>
                    <a:pt x="1686" y="1691"/>
                    <a:pt x="2095" y="1702"/>
                    <a:pt x="2454" y="1702"/>
                  </a:cubicBezTo>
                  <a:cubicBezTo>
                    <a:pt x="3171" y="1702"/>
                    <a:pt x="3685" y="1660"/>
                    <a:pt x="3685" y="1660"/>
                  </a:cubicBezTo>
                  <a:lnTo>
                    <a:pt x="3630" y="0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4"/>
            <p:cNvSpPr/>
            <p:nvPr/>
          </p:nvSpPr>
          <p:spPr>
            <a:xfrm>
              <a:off x="7494578" y="1523469"/>
              <a:ext cx="342733" cy="144395"/>
            </a:xfrm>
            <a:custGeom>
              <a:avLst/>
              <a:gdLst/>
              <a:ahLst/>
              <a:cxnLst/>
              <a:rect l="l" t="t" r="r" b="b"/>
              <a:pathLst>
                <a:path w="3558" h="1499" extrusionOk="0">
                  <a:moveTo>
                    <a:pt x="3505" y="1"/>
                  </a:moveTo>
                  <a:lnTo>
                    <a:pt x="3506" y="1"/>
                  </a:lnTo>
                  <a:lnTo>
                    <a:pt x="3506" y="1"/>
                  </a:lnTo>
                  <a:cubicBezTo>
                    <a:pt x="3507" y="1"/>
                    <a:pt x="3507" y="1"/>
                    <a:pt x="3505" y="1"/>
                  </a:cubicBezTo>
                  <a:close/>
                  <a:moveTo>
                    <a:pt x="3506" y="1"/>
                  </a:moveTo>
                  <a:lnTo>
                    <a:pt x="3506" y="1"/>
                  </a:lnTo>
                  <a:cubicBezTo>
                    <a:pt x="3456" y="4"/>
                    <a:pt x="1651" y="59"/>
                    <a:pt x="962" y="138"/>
                  </a:cubicBezTo>
                  <a:cubicBezTo>
                    <a:pt x="108" y="232"/>
                    <a:pt x="0" y="1387"/>
                    <a:pt x="1223" y="1468"/>
                  </a:cubicBezTo>
                  <a:cubicBezTo>
                    <a:pt x="1625" y="1491"/>
                    <a:pt x="2019" y="1499"/>
                    <a:pt x="2365" y="1499"/>
                  </a:cubicBezTo>
                  <a:cubicBezTo>
                    <a:pt x="3056" y="1499"/>
                    <a:pt x="3558" y="1468"/>
                    <a:pt x="3558" y="1468"/>
                  </a:cubicBezTo>
                  <a:lnTo>
                    <a:pt x="3506" y="1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4"/>
            <p:cNvSpPr/>
            <p:nvPr/>
          </p:nvSpPr>
          <p:spPr>
            <a:xfrm>
              <a:off x="7504981" y="1544564"/>
              <a:ext cx="332330" cy="123299"/>
            </a:xfrm>
            <a:custGeom>
              <a:avLst/>
              <a:gdLst/>
              <a:ahLst/>
              <a:cxnLst/>
              <a:rect l="l" t="t" r="r" b="b"/>
              <a:pathLst>
                <a:path w="3450" h="1280" extrusionOk="0">
                  <a:moveTo>
                    <a:pt x="558" y="0"/>
                  </a:moveTo>
                  <a:lnTo>
                    <a:pt x="558" y="0"/>
                  </a:lnTo>
                  <a:cubicBezTo>
                    <a:pt x="0" y="300"/>
                    <a:pt x="55" y="1181"/>
                    <a:pt x="1115" y="1249"/>
                  </a:cubicBezTo>
                  <a:cubicBezTo>
                    <a:pt x="1517" y="1272"/>
                    <a:pt x="1911" y="1280"/>
                    <a:pt x="2257" y="1280"/>
                  </a:cubicBezTo>
                  <a:cubicBezTo>
                    <a:pt x="2948" y="1280"/>
                    <a:pt x="3450" y="1249"/>
                    <a:pt x="3450" y="1249"/>
                  </a:cubicBezTo>
                  <a:lnTo>
                    <a:pt x="3437" y="1005"/>
                  </a:lnTo>
                  <a:cubicBezTo>
                    <a:pt x="3248" y="1011"/>
                    <a:pt x="2975" y="1017"/>
                    <a:pt x="2653" y="1017"/>
                  </a:cubicBezTo>
                  <a:cubicBezTo>
                    <a:pt x="2278" y="1017"/>
                    <a:pt x="1838" y="1008"/>
                    <a:pt x="1386" y="978"/>
                  </a:cubicBezTo>
                  <a:cubicBezTo>
                    <a:pt x="558" y="936"/>
                    <a:pt x="339" y="382"/>
                    <a:pt x="558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4"/>
            <p:cNvSpPr/>
            <p:nvPr/>
          </p:nvSpPr>
          <p:spPr>
            <a:xfrm>
              <a:off x="7758697" y="1664871"/>
              <a:ext cx="289368" cy="149308"/>
            </a:xfrm>
            <a:custGeom>
              <a:avLst/>
              <a:gdLst/>
              <a:ahLst/>
              <a:cxnLst/>
              <a:rect l="l" t="t" r="r" b="b"/>
              <a:pathLst>
                <a:path w="3004" h="1550" extrusionOk="0">
                  <a:moveTo>
                    <a:pt x="816" y="0"/>
                  </a:moveTo>
                  <a:lnTo>
                    <a:pt x="1" y="29"/>
                  </a:lnTo>
                  <a:cubicBezTo>
                    <a:pt x="1" y="29"/>
                    <a:pt x="450" y="1523"/>
                    <a:pt x="1142" y="1549"/>
                  </a:cubicBezTo>
                  <a:cubicBezTo>
                    <a:pt x="1150" y="1549"/>
                    <a:pt x="1157" y="1549"/>
                    <a:pt x="1165" y="1549"/>
                  </a:cubicBezTo>
                  <a:cubicBezTo>
                    <a:pt x="1862" y="1549"/>
                    <a:pt x="3003" y="991"/>
                    <a:pt x="3003" y="991"/>
                  </a:cubicBezTo>
                  <a:lnTo>
                    <a:pt x="816" y="0"/>
                  </a:ln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4"/>
            <p:cNvSpPr/>
            <p:nvPr/>
          </p:nvSpPr>
          <p:spPr>
            <a:xfrm>
              <a:off x="7453737" y="1242109"/>
              <a:ext cx="354967" cy="142372"/>
            </a:xfrm>
            <a:custGeom>
              <a:avLst/>
              <a:gdLst/>
              <a:ahLst/>
              <a:cxnLst/>
              <a:rect l="l" t="t" r="r" b="b"/>
              <a:pathLst>
                <a:path w="3685" h="1478" extrusionOk="0">
                  <a:moveTo>
                    <a:pt x="995" y="0"/>
                  </a:moveTo>
                  <a:cubicBezTo>
                    <a:pt x="111" y="98"/>
                    <a:pt x="1" y="1360"/>
                    <a:pt x="1266" y="1442"/>
                  </a:cubicBezTo>
                  <a:cubicBezTo>
                    <a:pt x="1686" y="1469"/>
                    <a:pt x="2095" y="1478"/>
                    <a:pt x="2454" y="1478"/>
                  </a:cubicBezTo>
                  <a:cubicBezTo>
                    <a:pt x="3171" y="1478"/>
                    <a:pt x="3685" y="1442"/>
                    <a:pt x="3685" y="1442"/>
                  </a:cubicBezTo>
                  <a:lnTo>
                    <a:pt x="3685" y="1292"/>
                  </a:lnTo>
                  <a:cubicBezTo>
                    <a:pt x="3471" y="1298"/>
                    <a:pt x="3198" y="1304"/>
                    <a:pt x="2890" y="1304"/>
                  </a:cubicBezTo>
                  <a:cubicBezTo>
                    <a:pt x="2531" y="1304"/>
                    <a:pt x="2123" y="1295"/>
                    <a:pt x="1699" y="1266"/>
                  </a:cubicBezTo>
                  <a:cubicBezTo>
                    <a:pt x="669" y="1210"/>
                    <a:pt x="558" y="369"/>
                    <a:pt x="1021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4"/>
            <p:cNvSpPr/>
            <p:nvPr/>
          </p:nvSpPr>
          <p:spPr>
            <a:xfrm>
              <a:off x="7461636" y="1394107"/>
              <a:ext cx="347068" cy="145455"/>
            </a:xfrm>
            <a:custGeom>
              <a:avLst/>
              <a:gdLst/>
              <a:ahLst/>
              <a:cxnLst/>
              <a:rect l="l" t="t" r="r" b="b"/>
              <a:pathLst>
                <a:path w="3603" h="1510" extrusionOk="0">
                  <a:moveTo>
                    <a:pt x="750" y="1"/>
                  </a:moveTo>
                  <a:cubicBezTo>
                    <a:pt x="29" y="245"/>
                    <a:pt x="0" y="1399"/>
                    <a:pt x="1184" y="1468"/>
                  </a:cubicBezTo>
                  <a:cubicBezTo>
                    <a:pt x="1604" y="1499"/>
                    <a:pt x="2013" y="1510"/>
                    <a:pt x="2372" y="1510"/>
                  </a:cubicBezTo>
                  <a:cubicBezTo>
                    <a:pt x="3089" y="1510"/>
                    <a:pt x="3603" y="1468"/>
                    <a:pt x="3603" y="1468"/>
                  </a:cubicBezTo>
                  <a:lnTo>
                    <a:pt x="3587" y="1249"/>
                  </a:lnTo>
                  <a:cubicBezTo>
                    <a:pt x="3393" y="1255"/>
                    <a:pt x="3128" y="1261"/>
                    <a:pt x="2820" y="1261"/>
                  </a:cubicBezTo>
                  <a:cubicBezTo>
                    <a:pt x="2439" y="1261"/>
                    <a:pt x="1994" y="1252"/>
                    <a:pt x="1536" y="1223"/>
                  </a:cubicBezTo>
                  <a:cubicBezTo>
                    <a:pt x="600" y="1155"/>
                    <a:pt x="424" y="421"/>
                    <a:pt x="750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4"/>
            <p:cNvSpPr/>
            <p:nvPr/>
          </p:nvSpPr>
          <p:spPr>
            <a:xfrm>
              <a:off x="6984257" y="658584"/>
              <a:ext cx="105864" cy="212113"/>
            </a:xfrm>
            <a:custGeom>
              <a:avLst/>
              <a:gdLst/>
              <a:ahLst/>
              <a:cxnLst/>
              <a:rect l="l" t="t" r="r" b="b"/>
              <a:pathLst>
                <a:path w="1099" h="2202" extrusionOk="0">
                  <a:moveTo>
                    <a:pt x="515" y="0"/>
                  </a:moveTo>
                  <a:lnTo>
                    <a:pt x="0" y="760"/>
                  </a:lnTo>
                  <a:lnTo>
                    <a:pt x="391" y="760"/>
                  </a:lnTo>
                  <a:lnTo>
                    <a:pt x="391" y="2201"/>
                  </a:lnTo>
                  <a:lnTo>
                    <a:pt x="691" y="2201"/>
                  </a:lnTo>
                  <a:lnTo>
                    <a:pt x="691" y="760"/>
                  </a:lnTo>
                  <a:lnTo>
                    <a:pt x="1099" y="76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4"/>
            <p:cNvSpPr/>
            <p:nvPr/>
          </p:nvSpPr>
          <p:spPr>
            <a:xfrm>
              <a:off x="7074319" y="657332"/>
              <a:ext cx="106249" cy="212113"/>
            </a:xfrm>
            <a:custGeom>
              <a:avLst/>
              <a:gdLst/>
              <a:ahLst/>
              <a:cxnLst/>
              <a:rect l="l" t="t" r="r" b="b"/>
              <a:pathLst>
                <a:path w="1103" h="2202" extrusionOk="0">
                  <a:moveTo>
                    <a:pt x="395" y="0"/>
                  </a:moveTo>
                  <a:lnTo>
                    <a:pt x="395" y="1425"/>
                  </a:lnTo>
                  <a:lnTo>
                    <a:pt x="1" y="1425"/>
                  </a:lnTo>
                  <a:lnTo>
                    <a:pt x="532" y="2201"/>
                  </a:lnTo>
                  <a:lnTo>
                    <a:pt x="571" y="2201"/>
                  </a:lnTo>
                  <a:lnTo>
                    <a:pt x="1103" y="1425"/>
                  </a:lnTo>
                  <a:lnTo>
                    <a:pt x="708" y="1425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6" name="Google Shape;3696;p54"/>
          <p:cNvGrpSpPr/>
          <p:nvPr/>
        </p:nvGrpSpPr>
        <p:grpSpPr>
          <a:xfrm>
            <a:off x="3263143" y="3728338"/>
            <a:ext cx="854424" cy="853547"/>
            <a:chOff x="3904797" y="2510299"/>
            <a:chExt cx="1501360" cy="1499819"/>
          </a:xfrm>
        </p:grpSpPr>
        <p:sp>
          <p:nvSpPr>
            <p:cNvPr id="3697" name="Google Shape;3697;p54"/>
            <p:cNvSpPr/>
            <p:nvPr/>
          </p:nvSpPr>
          <p:spPr>
            <a:xfrm>
              <a:off x="3904797" y="2510299"/>
              <a:ext cx="1501360" cy="1499819"/>
            </a:xfrm>
            <a:custGeom>
              <a:avLst/>
              <a:gdLst/>
              <a:ahLst/>
              <a:cxnLst/>
              <a:rect l="l" t="t" r="r" b="b"/>
              <a:pathLst>
                <a:path w="15586" h="15570" extrusionOk="0">
                  <a:moveTo>
                    <a:pt x="1" y="0"/>
                  </a:moveTo>
                  <a:lnTo>
                    <a:pt x="1" y="15569"/>
                  </a:lnTo>
                  <a:lnTo>
                    <a:pt x="15586" y="15569"/>
                  </a:lnTo>
                  <a:lnTo>
                    <a:pt x="15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4"/>
            <p:cNvSpPr/>
            <p:nvPr/>
          </p:nvSpPr>
          <p:spPr>
            <a:xfrm>
              <a:off x="3904797" y="2806781"/>
              <a:ext cx="1049199" cy="1203323"/>
            </a:xfrm>
            <a:custGeom>
              <a:avLst/>
              <a:gdLst/>
              <a:ahLst/>
              <a:cxnLst/>
              <a:rect l="l" t="t" r="r" b="b"/>
              <a:pathLst>
                <a:path w="10892" h="12492" extrusionOk="0">
                  <a:moveTo>
                    <a:pt x="8656" y="1"/>
                  </a:moveTo>
                  <a:cubicBezTo>
                    <a:pt x="8532" y="1"/>
                    <a:pt x="8408" y="59"/>
                    <a:pt x="8331" y="183"/>
                  </a:cubicBezTo>
                  <a:cubicBezTo>
                    <a:pt x="7842" y="998"/>
                    <a:pt x="6032" y="4083"/>
                    <a:pt x="6032" y="4083"/>
                  </a:cubicBezTo>
                  <a:cubicBezTo>
                    <a:pt x="6032" y="4083"/>
                    <a:pt x="7122" y="1787"/>
                    <a:pt x="7418" y="998"/>
                  </a:cubicBezTo>
                  <a:cubicBezTo>
                    <a:pt x="7560" y="628"/>
                    <a:pt x="7383" y="258"/>
                    <a:pt x="7096" y="258"/>
                  </a:cubicBezTo>
                  <a:cubicBezTo>
                    <a:pt x="6887" y="258"/>
                    <a:pt x="6620" y="453"/>
                    <a:pt x="6375" y="985"/>
                  </a:cubicBezTo>
                  <a:cubicBezTo>
                    <a:pt x="5191" y="3564"/>
                    <a:pt x="3711" y="4653"/>
                    <a:pt x="3411" y="4979"/>
                  </a:cubicBezTo>
                  <a:cubicBezTo>
                    <a:pt x="3388" y="5005"/>
                    <a:pt x="3366" y="5017"/>
                    <a:pt x="3346" y="5017"/>
                  </a:cubicBezTo>
                  <a:cubicBezTo>
                    <a:pt x="3107" y="5017"/>
                    <a:pt x="3060" y="3366"/>
                    <a:pt x="2922" y="2615"/>
                  </a:cubicBezTo>
                  <a:cubicBezTo>
                    <a:pt x="2844" y="2182"/>
                    <a:pt x="2573" y="2038"/>
                    <a:pt x="2330" y="2038"/>
                  </a:cubicBezTo>
                  <a:cubicBezTo>
                    <a:pt x="2109" y="2038"/>
                    <a:pt x="1911" y="2159"/>
                    <a:pt x="1905" y="2289"/>
                  </a:cubicBezTo>
                  <a:cubicBezTo>
                    <a:pt x="1892" y="2573"/>
                    <a:pt x="2201" y="3130"/>
                    <a:pt x="1810" y="4748"/>
                  </a:cubicBezTo>
                  <a:cubicBezTo>
                    <a:pt x="1429" y="6365"/>
                    <a:pt x="2325" y="8197"/>
                    <a:pt x="2325" y="8197"/>
                  </a:cubicBezTo>
                  <a:lnTo>
                    <a:pt x="1" y="12436"/>
                  </a:lnTo>
                  <a:lnTo>
                    <a:pt x="1" y="12491"/>
                  </a:lnTo>
                  <a:lnTo>
                    <a:pt x="4921" y="12491"/>
                  </a:lnTo>
                  <a:lnTo>
                    <a:pt x="5693" y="10535"/>
                  </a:lnTo>
                  <a:cubicBezTo>
                    <a:pt x="5693" y="10535"/>
                    <a:pt x="6346" y="10072"/>
                    <a:pt x="7679" y="8918"/>
                  </a:cubicBezTo>
                  <a:cubicBezTo>
                    <a:pt x="9009" y="7777"/>
                    <a:pt x="9988" y="5318"/>
                    <a:pt x="10558" y="3959"/>
                  </a:cubicBezTo>
                  <a:cubicBezTo>
                    <a:pt x="10892" y="3150"/>
                    <a:pt x="10638" y="2788"/>
                    <a:pt x="10372" y="2788"/>
                  </a:cubicBezTo>
                  <a:cubicBezTo>
                    <a:pt x="10258" y="2788"/>
                    <a:pt x="10142" y="2854"/>
                    <a:pt x="10069" y="2980"/>
                  </a:cubicBezTo>
                  <a:cubicBezTo>
                    <a:pt x="9769" y="3470"/>
                    <a:pt x="8494" y="5276"/>
                    <a:pt x="8494" y="5276"/>
                  </a:cubicBezTo>
                  <a:cubicBezTo>
                    <a:pt x="8494" y="5276"/>
                    <a:pt x="9717" y="2791"/>
                    <a:pt x="10206" y="1787"/>
                  </a:cubicBezTo>
                  <a:cubicBezTo>
                    <a:pt x="10387" y="1405"/>
                    <a:pt x="10112" y="1096"/>
                    <a:pt x="9813" y="1096"/>
                  </a:cubicBezTo>
                  <a:cubicBezTo>
                    <a:pt x="9665" y="1096"/>
                    <a:pt x="9512" y="1171"/>
                    <a:pt x="9404" y="1350"/>
                  </a:cubicBezTo>
                  <a:cubicBezTo>
                    <a:pt x="8465" y="2860"/>
                    <a:pt x="7298" y="4653"/>
                    <a:pt x="7298" y="4653"/>
                  </a:cubicBezTo>
                  <a:cubicBezTo>
                    <a:pt x="7298" y="4653"/>
                    <a:pt x="8426" y="2045"/>
                    <a:pt x="8996" y="754"/>
                  </a:cubicBezTo>
                  <a:cubicBezTo>
                    <a:pt x="9200" y="277"/>
                    <a:pt x="8927" y="1"/>
                    <a:pt x="8656" y="1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4"/>
            <p:cNvSpPr/>
            <p:nvPr/>
          </p:nvSpPr>
          <p:spPr>
            <a:xfrm>
              <a:off x="4233356" y="3286374"/>
              <a:ext cx="373173" cy="319133"/>
            </a:xfrm>
            <a:custGeom>
              <a:avLst/>
              <a:gdLst/>
              <a:ahLst/>
              <a:cxnLst/>
              <a:rect l="l" t="t" r="r" b="b"/>
              <a:pathLst>
                <a:path w="3874" h="3313" extrusionOk="0">
                  <a:moveTo>
                    <a:pt x="0" y="0"/>
                  </a:moveTo>
                  <a:cubicBezTo>
                    <a:pt x="0" y="0"/>
                    <a:pt x="2269" y="949"/>
                    <a:pt x="1021" y="3313"/>
                  </a:cubicBezTo>
                  <a:cubicBezTo>
                    <a:pt x="1021" y="3313"/>
                    <a:pt x="3874" y="408"/>
                    <a:pt x="0" y="0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4"/>
            <p:cNvSpPr/>
            <p:nvPr/>
          </p:nvSpPr>
          <p:spPr>
            <a:xfrm>
              <a:off x="4326308" y="3194674"/>
              <a:ext cx="429428" cy="231860"/>
            </a:xfrm>
            <a:custGeom>
              <a:avLst/>
              <a:gdLst/>
              <a:ahLst/>
              <a:cxnLst/>
              <a:rect l="l" t="t" r="r" b="b"/>
              <a:pathLst>
                <a:path w="4458" h="240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9" y="287"/>
                    <a:pt x="4281" y="2406"/>
                  </a:cubicBezTo>
                  <a:cubicBezTo>
                    <a:pt x="4281" y="2406"/>
                    <a:pt x="4457" y="56"/>
                    <a:pt x="0" y="0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4"/>
            <p:cNvSpPr/>
            <p:nvPr/>
          </p:nvSpPr>
          <p:spPr>
            <a:xfrm>
              <a:off x="3991199" y="2612208"/>
              <a:ext cx="311619" cy="267694"/>
            </a:xfrm>
            <a:custGeom>
              <a:avLst/>
              <a:gdLst/>
              <a:ahLst/>
              <a:cxnLst/>
              <a:rect l="l" t="t" r="r" b="b"/>
              <a:pathLst>
                <a:path w="3235" h="2779" extrusionOk="0">
                  <a:moveTo>
                    <a:pt x="2032" y="1"/>
                  </a:moveTo>
                  <a:cubicBezTo>
                    <a:pt x="1919" y="1"/>
                    <a:pt x="1836" y="91"/>
                    <a:pt x="1836" y="204"/>
                  </a:cubicBezTo>
                  <a:cubicBezTo>
                    <a:pt x="1836" y="302"/>
                    <a:pt x="1904" y="384"/>
                    <a:pt x="1986" y="397"/>
                  </a:cubicBezTo>
                  <a:cubicBezTo>
                    <a:pt x="2025" y="397"/>
                    <a:pt x="2067" y="410"/>
                    <a:pt x="2106" y="423"/>
                  </a:cubicBezTo>
                  <a:cubicBezTo>
                    <a:pt x="2201" y="449"/>
                    <a:pt x="2283" y="504"/>
                    <a:pt x="2364" y="547"/>
                  </a:cubicBezTo>
                  <a:cubicBezTo>
                    <a:pt x="2446" y="612"/>
                    <a:pt x="2514" y="667"/>
                    <a:pt x="2569" y="749"/>
                  </a:cubicBezTo>
                  <a:cubicBezTo>
                    <a:pt x="2625" y="817"/>
                    <a:pt x="2664" y="899"/>
                    <a:pt x="2706" y="993"/>
                  </a:cubicBezTo>
                  <a:cubicBezTo>
                    <a:pt x="2732" y="1075"/>
                    <a:pt x="2759" y="1169"/>
                    <a:pt x="2759" y="1251"/>
                  </a:cubicBezTo>
                  <a:cubicBezTo>
                    <a:pt x="2772" y="1345"/>
                    <a:pt x="2759" y="1443"/>
                    <a:pt x="2746" y="1538"/>
                  </a:cubicBezTo>
                  <a:cubicBezTo>
                    <a:pt x="2719" y="1619"/>
                    <a:pt x="2690" y="1701"/>
                    <a:pt x="2651" y="1782"/>
                  </a:cubicBezTo>
                  <a:cubicBezTo>
                    <a:pt x="2596" y="1864"/>
                    <a:pt x="2543" y="1932"/>
                    <a:pt x="2475" y="1998"/>
                  </a:cubicBezTo>
                  <a:cubicBezTo>
                    <a:pt x="2419" y="2053"/>
                    <a:pt x="2338" y="2108"/>
                    <a:pt x="2256" y="2148"/>
                  </a:cubicBezTo>
                  <a:cubicBezTo>
                    <a:pt x="2175" y="2190"/>
                    <a:pt x="2093" y="2216"/>
                    <a:pt x="2012" y="2229"/>
                  </a:cubicBezTo>
                  <a:cubicBezTo>
                    <a:pt x="1917" y="2242"/>
                    <a:pt x="1836" y="2242"/>
                    <a:pt x="1741" y="2242"/>
                  </a:cubicBezTo>
                  <a:cubicBezTo>
                    <a:pt x="1660" y="2229"/>
                    <a:pt x="1578" y="2203"/>
                    <a:pt x="1497" y="2161"/>
                  </a:cubicBezTo>
                  <a:cubicBezTo>
                    <a:pt x="1415" y="2134"/>
                    <a:pt x="1347" y="2079"/>
                    <a:pt x="1278" y="2027"/>
                  </a:cubicBezTo>
                  <a:cubicBezTo>
                    <a:pt x="1210" y="1971"/>
                    <a:pt x="1158" y="1903"/>
                    <a:pt x="1102" y="1835"/>
                  </a:cubicBezTo>
                  <a:cubicBezTo>
                    <a:pt x="1060" y="1753"/>
                    <a:pt x="1034" y="1688"/>
                    <a:pt x="1008" y="1606"/>
                  </a:cubicBezTo>
                  <a:cubicBezTo>
                    <a:pt x="995" y="1564"/>
                    <a:pt x="995" y="1508"/>
                    <a:pt x="978" y="1469"/>
                  </a:cubicBezTo>
                  <a:lnTo>
                    <a:pt x="1239" y="1469"/>
                  </a:lnTo>
                  <a:cubicBezTo>
                    <a:pt x="1304" y="1469"/>
                    <a:pt x="1334" y="1401"/>
                    <a:pt x="1304" y="1345"/>
                  </a:cubicBezTo>
                  <a:lnTo>
                    <a:pt x="734" y="547"/>
                  </a:lnTo>
                  <a:cubicBezTo>
                    <a:pt x="714" y="525"/>
                    <a:pt x="691" y="515"/>
                    <a:pt x="667" y="515"/>
                  </a:cubicBezTo>
                  <a:cubicBezTo>
                    <a:pt x="643" y="515"/>
                    <a:pt x="620" y="525"/>
                    <a:pt x="600" y="547"/>
                  </a:cubicBezTo>
                  <a:lnTo>
                    <a:pt x="29" y="1345"/>
                  </a:lnTo>
                  <a:cubicBezTo>
                    <a:pt x="0" y="1401"/>
                    <a:pt x="29" y="1469"/>
                    <a:pt x="98" y="1469"/>
                  </a:cubicBezTo>
                  <a:lnTo>
                    <a:pt x="369" y="1469"/>
                  </a:lnTo>
                  <a:cubicBezTo>
                    <a:pt x="382" y="1577"/>
                    <a:pt x="395" y="1671"/>
                    <a:pt x="437" y="1769"/>
                  </a:cubicBezTo>
                  <a:cubicBezTo>
                    <a:pt x="476" y="1916"/>
                    <a:pt x="545" y="2040"/>
                    <a:pt x="626" y="2161"/>
                  </a:cubicBezTo>
                  <a:cubicBezTo>
                    <a:pt x="708" y="2271"/>
                    <a:pt x="802" y="2379"/>
                    <a:pt x="913" y="2474"/>
                  </a:cubicBezTo>
                  <a:cubicBezTo>
                    <a:pt x="1021" y="2555"/>
                    <a:pt x="1141" y="2624"/>
                    <a:pt x="1278" y="2679"/>
                  </a:cubicBezTo>
                  <a:cubicBezTo>
                    <a:pt x="1415" y="2731"/>
                    <a:pt x="1549" y="2760"/>
                    <a:pt x="1686" y="2774"/>
                  </a:cubicBezTo>
                  <a:cubicBezTo>
                    <a:pt x="1726" y="2777"/>
                    <a:pt x="1765" y="2779"/>
                    <a:pt x="1804" y="2779"/>
                  </a:cubicBezTo>
                  <a:cubicBezTo>
                    <a:pt x="1909" y="2779"/>
                    <a:pt x="2009" y="2767"/>
                    <a:pt x="2106" y="2747"/>
                  </a:cubicBezTo>
                  <a:cubicBezTo>
                    <a:pt x="2243" y="2718"/>
                    <a:pt x="2380" y="2666"/>
                    <a:pt x="2501" y="2597"/>
                  </a:cubicBezTo>
                  <a:cubicBezTo>
                    <a:pt x="2625" y="2529"/>
                    <a:pt x="2732" y="2447"/>
                    <a:pt x="2840" y="2353"/>
                  </a:cubicBezTo>
                  <a:cubicBezTo>
                    <a:pt x="2935" y="2242"/>
                    <a:pt x="3003" y="2134"/>
                    <a:pt x="3072" y="2014"/>
                  </a:cubicBezTo>
                  <a:cubicBezTo>
                    <a:pt x="3140" y="1890"/>
                    <a:pt x="3179" y="1753"/>
                    <a:pt x="3209" y="1619"/>
                  </a:cubicBezTo>
                  <a:cubicBezTo>
                    <a:pt x="3235" y="1482"/>
                    <a:pt x="3235" y="1345"/>
                    <a:pt x="3222" y="1212"/>
                  </a:cubicBezTo>
                  <a:cubicBezTo>
                    <a:pt x="3209" y="1075"/>
                    <a:pt x="3166" y="938"/>
                    <a:pt x="3114" y="817"/>
                  </a:cubicBezTo>
                  <a:cubicBezTo>
                    <a:pt x="3059" y="693"/>
                    <a:pt x="2990" y="573"/>
                    <a:pt x="2896" y="478"/>
                  </a:cubicBezTo>
                  <a:cubicBezTo>
                    <a:pt x="2814" y="367"/>
                    <a:pt x="2706" y="286"/>
                    <a:pt x="2596" y="204"/>
                  </a:cubicBezTo>
                  <a:cubicBezTo>
                    <a:pt x="2488" y="139"/>
                    <a:pt x="2351" y="84"/>
                    <a:pt x="2230" y="41"/>
                  </a:cubicBezTo>
                  <a:cubicBezTo>
                    <a:pt x="2175" y="28"/>
                    <a:pt x="2106" y="15"/>
                    <a:pt x="2054" y="2"/>
                  </a:cubicBezTo>
                  <a:cubicBezTo>
                    <a:pt x="2047" y="1"/>
                    <a:pt x="2039" y="1"/>
                    <a:pt x="2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4"/>
            <p:cNvSpPr/>
            <p:nvPr/>
          </p:nvSpPr>
          <p:spPr>
            <a:xfrm>
              <a:off x="4379960" y="3211627"/>
              <a:ext cx="455533" cy="450427"/>
            </a:xfrm>
            <a:custGeom>
              <a:avLst/>
              <a:gdLst/>
              <a:ahLst/>
              <a:cxnLst/>
              <a:rect l="l" t="t" r="r" b="b"/>
              <a:pathLst>
                <a:path w="4729" h="4676" extrusionOk="0">
                  <a:moveTo>
                    <a:pt x="3015" y="1"/>
                  </a:moveTo>
                  <a:cubicBezTo>
                    <a:pt x="2896" y="1"/>
                    <a:pt x="2770" y="63"/>
                    <a:pt x="2678" y="137"/>
                  </a:cubicBezTo>
                  <a:cubicBezTo>
                    <a:pt x="2433" y="356"/>
                    <a:pt x="2283" y="665"/>
                    <a:pt x="2159" y="978"/>
                  </a:cubicBezTo>
                  <a:cubicBezTo>
                    <a:pt x="2078" y="734"/>
                    <a:pt x="1944" y="519"/>
                    <a:pt x="1726" y="382"/>
                  </a:cubicBezTo>
                  <a:cubicBezTo>
                    <a:pt x="1615" y="307"/>
                    <a:pt x="1479" y="265"/>
                    <a:pt x="1343" y="265"/>
                  </a:cubicBezTo>
                  <a:cubicBezTo>
                    <a:pt x="1230" y="265"/>
                    <a:pt x="1117" y="294"/>
                    <a:pt x="1018" y="356"/>
                  </a:cubicBezTo>
                  <a:cubicBezTo>
                    <a:pt x="571" y="639"/>
                    <a:pt x="897" y="910"/>
                    <a:pt x="1073" y="1184"/>
                  </a:cubicBezTo>
                  <a:cubicBezTo>
                    <a:pt x="1000" y="1169"/>
                    <a:pt x="926" y="1161"/>
                    <a:pt x="853" y="1161"/>
                  </a:cubicBezTo>
                  <a:cubicBezTo>
                    <a:pt x="654" y="1161"/>
                    <a:pt x="461" y="1218"/>
                    <a:pt x="314" y="1347"/>
                  </a:cubicBezTo>
                  <a:cubicBezTo>
                    <a:pt x="108" y="1523"/>
                    <a:pt x="1" y="1823"/>
                    <a:pt x="108" y="2080"/>
                  </a:cubicBezTo>
                  <a:cubicBezTo>
                    <a:pt x="186" y="2282"/>
                    <a:pt x="403" y="2428"/>
                    <a:pt x="621" y="2428"/>
                  </a:cubicBezTo>
                  <a:cubicBezTo>
                    <a:pt x="668" y="2428"/>
                    <a:pt x="715" y="2421"/>
                    <a:pt x="760" y="2406"/>
                  </a:cubicBezTo>
                  <a:lnTo>
                    <a:pt x="760" y="2406"/>
                  </a:lnTo>
                  <a:cubicBezTo>
                    <a:pt x="516" y="2569"/>
                    <a:pt x="340" y="2827"/>
                    <a:pt x="271" y="3111"/>
                  </a:cubicBezTo>
                  <a:cubicBezTo>
                    <a:pt x="219" y="3372"/>
                    <a:pt x="314" y="3711"/>
                    <a:pt x="571" y="3750"/>
                  </a:cubicBezTo>
                  <a:cubicBezTo>
                    <a:pt x="582" y="3751"/>
                    <a:pt x="593" y="3751"/>
                    <a:pt x="604" y="3751"/>
                  </a:cubicBezTo>
                  <a:cubicBezTo>
                    <a:pt x="882" y="3751"/>
                    <a:pt x="1028" y="3393"/>
                    <a:pt x="1292" y="3274"/>
                  </a:cubicBezTo>
                  <a:lnTo>
                    <a:pt x="1292" y="3274"/>
                  </a:lnTo>
                  <a:cubicBezTo>
                    <a:pt x="1223" y="3535"/>
                    <a:pt x="1181" y="3805"/>
                    <a:pt x="1223" y="4063"/>
                  </a:cubicBezTo>
                  <a:cubicBezTo>
                    <a:pt x="1279" y="4320"/>
                    <a:pt x="1455" y="4578"/>
                    <a:pt x="1712" y="4646"/>
                  </a:cubicBezTo>
                  <a:cubicBezTo>
                    <a:pt x="1754" y="4665"/>
                    <a:pt x="1798" y="4676"/>
                    <a:pt x="1842" y="4676"/>
                  </a:cubicBezTo>
                  <a:cubicBezTo>
                    <a:pt x="1897" y="4676"/>
                    <a:pt x="1951" y="4659"/>
                    <a:pt x="1996" y="4620"/>
                  </a:cubicBezTo>
                  <a:cubicBezTo>
                    <a:pt x="2052" y="4578"/>
                    <a:pt x="2078" y="4526"/>
                    <a:pt x="2120" y="4470"/>
                  </a:cubicBezTo>
                  <a:cubicBezTo>
                    <a:pt x="2202" y="4281"/>
                    <a:pt x="2270" y="4089"/>
                    <a:pt x="2309" y="3887"/>
                  </a:cubicBezTo>
                  <a:cubicBezTo>
                    <a:pt x="2472" y="4105"/>
                    <a:pt x="2635" y="4333"/>
                    <a:pt x="2880" y="4444"/>
                  </a:cubicBezTo>
                  <a:cubicBezTo>
                    <a:pt x="2950" y="4477"/>
                    <a:pt x="3032" y="4494"/>
                    <a:pt x="3115" y="4494"/>
                  </a:cubicBezTo>
                  <a:cubicBezTo>
                    <a:pt x="3303" y="4494"/>
                    <a:pt x="3493" y="4409"/>
                    <a:pt x="3561" y="4239"/>
                  </a:cubicBezTo>
                  <a:cubicBezTo>
                    <a:pt x="3626" y="4105"/>
                    <a:pt x="3600" y="3942"/>
                    <a:pt x="3545" y="3792"/>
                  </a:cubicBezTo>
                  <a:cubicBezTo>
                    <a:pt x="3463" y="3587"/>
                    <a:pt x="3317" y="3411"/>
                    <a:pt x="3137" y="3274"/>
                  </a:cubicBezTo>
                  <a:cubicBezTo>
                    <a:pt x="3887" y="3153"/>
                    <a:pt x="4728" y="2119"/>
                    <a:pt x="4021" y="1454"/>
                  </a:cubicBezTo>
                  <a:cubicBezTo>
                    <a:pt x="3890" y="1337"/>
                    <a:pt x="3708" y="1272"/>
                    <a:pt x="3532" y="1272"/>
                  </a:cubicBezTo>
                  <a:cubicBezTo>
                    <a:pt x="3380" y="1272"/>
                    <a:pt x="3232" y="1321"/>
                    <a:pt x="3124" y="1428"/>
                  </a:cubicBezTo>
                  <a:cubicBezTo>
                    <a:pt x="3274" y="1128"/>
                    <a:pt x="3343" y="789"/>
                    <a:pt x="3330" y="450"/>
                  </a:cubicBezTo>
                  <a:cubicBezTo>
                    <a:pt x="3330" y="300"/>
                    <a:pt x="3287" y="124"/>
                    <a:pt x="3167" y="43"/>
                  </a:cubicBezTo>
                  <a:cubicBezTo>
                    <a:pt x="3120" y="13"/>
                    <a:pt x="3069" y="1"/>
                    <a:pt x="3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4"/>
            <p:cNvSpPr/>
            <p:nvPr/>
          </p:nvSpPr>
          <p:spPr>
            <a:xfrm>
              <a:off x="4847033" y="2726062"/>
              <a:ext cx="150849" cy="117905"/>
            </a:xfrm>
            <a:custGeom>
              <a:avLst/>
              <a:gdLst/>
              <a:ahLst/>
              <a:cxnLst/>
              <a:rect l="l" t="t" r="r" b="b"/>
              <a:pathLst>
                <a:path w="1566" h="1224" extrusionOk="0">
                  <a:moveTo>
                    <a:pt x="789" y="0"/>
                  </a:moveTo>
                  <a:cubicBezTo>
                    <a:pt x="0" y="0"/>
                    <a:pt x="0" y="1223"/>
                    <a:pt x="789" y="1223"/>
                  </a:cubicBezTo>
                  <a:cubicBezTo>
                    <a:pt x="1565" y="1223"/>
                    <a:pt x="1565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4"/>
            <p:cNvSpPr/>
            <p:nvPr/>
          </p:nvSpPr>
          <p:spPr>
            <a:xfrm>
              <a:off x="5014732" y="2992973"/>
              <a:ext cx="49705" cy="38146"/>
            </a:xfrm>
            <a:custGeom>
              <a:avLst/>
              <a:gdLst/>
              <a:ahLst/>
              <a:cxnLst/>
              <a:rect l="l" t="t" r="r" b="b"/>
              <a:pathLst>
                <a:path w="516" h="396" extrusionOk="0">
                  <a:moveTo>
                    <a:pt x="258" y="1"/>
                  </a:moveTo>
                  <a:cubicBezTo>
                    <a:pt x="0" y="1"/>
                    <a:pt x="0" y="395"/>
                    <a:pt x="258" y="395"/>
                  </a:cubicBezTo>
                  <a:cubicBezTo>
                    <a:pt x="515" y="395"/>
                    <a:pt x="5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4"/>
            <p:cNvSpPr/>
            <p:nvPr/>
          </p:nvSpPr>
          <p:spPr>
            <a:xfrm>
              <a:off x="4288260" y="3014068"/>
              <a:ext cx="90548" cy="70704"/>
            </a:xfrm>
            <a:custGeom>
              <a:avLst/>
              <a:gdLst/>
              <a:ahLst/>
              <a:cxnLst/>
              <a:rect l="l" t="t" r="r" b="b"/>
              <a:pathLst>
                <a:path w="940" h="734" extrusionOk="0">
                  <a:moveTo>
                    <a:pt x="477" y="0"/>
                  </a:moveTo>
                  <a:cubicBezTo>
                    <a:pt x="1" y="0"/>
                    <a:pt x="1" y="734"/>
                    <a:pt x="477" y="734"/>
                  </a:cubicBezTo>
                  <a:cubicBezTo>
                    <a:pt x="940" y="734"/>
                    <a:pt x="94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4"/>
            <p:cNvSpPr/>
            <p:nvPr/>
          </p:nvSpPr>
          <p:spPr>
            <a:xfrm>
              <a:off x="4657275" y="3677638"/>
              <a:ext cx="97194" cy="75810"/>
            </a:xfrm>
            <a:custGeom>
              <a:avLst/>
              <a:gdLst/>
              <a:ahLst/>
              <a:cxnLst/>
              <a:rect l="l" t="t" r="r" b="b"/>
              <a:pathLst>
                <a:path w="1009" h="787" extrusionOk="0">
                  <a:moveTo>
                    <a:pt x="503" y="1"/>
                  </a:moveTo>
                  <a:cubicBezTo>
                    <a:pt x="1" y="1"/>
                    <a:pt x="1" y="787"/>
                    <a:pt x="503" y="787"/>
                  </a:cubicBezTo>
                  <a:cubicBezTo>
                    <a:pt x="1008" y="787"/>
                    <a:pt x="1008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4"/>
            <p:cNvSpPr/>
            <p:nvPr/>
          </p:nvSpPr>
          <p:spPr>
            <a:xfrm>
              <a:off x="4445364" y="3178973"/>
              <a:ext cx="960770" cy="697989"/>
            </a:xfrm>
            <a:custGeom>
              <a:avLst/>
              <a:gdLst/>
              <a:ahLst/>
              <a:cxnLst/>
              <a:rect l="l" t="t" r="r" b="b"/>
              <a:pathLst>
                <a:path w="9974" h="7246" extrusionOk="0">
                  <a:moveTo>
                    <a:pt x="2592" y="1"/>
                  </a:moveTo>
                  <a:cubicBezTo>
                    <a:pt x="1793" y="1"/>
                    <a:pt x="1808" y="543"/>
                    <a:pt x="2132" y="678"/>
                  </a:cubicBezTo>
                  <a:cubicBezTo>
                    <a:pt x="2569" y="871"/>
                    <a:pt x="4333" y="1347"/>
                    <a:pt x="4333" y="1347"/>
                  </a:cubicBezTo>
                  <a:cubicBezTo>
                    <a:pt x="4333" y="1347"/>
                    <a:pt x="2093" y="952"/>
                    <a:pt x="1183" y="802"/>
                  </a:cubicBezTo>
                  <a:cubicBezTo>
                    <a:pt x="1152" y="796"/>
                    <a:pt x="1121" y="793"/>
                    <a:pt x="1092" y="793"/>
                  </a:cubicBezTo>
                  <a:cubicBezTo>
                    <a:pt x="665" y="793"/>
                    <a:pt x="562" y="1408"/>
                    <a:pt x="1020" y="1536"/>
                  </a:cubicBezTo>
                  <a:cubicBezTo>
                    <a:pt x="2432" y="1917"/>
                    <a:pt x="4118" y="2432"/>
                    <a:pt x="4118" y="2432"/>
                  </a:cubicBezTo>
                  <a:cubicBezTo>
                    <a:pt x="4118" y="2432"/>
                    <a:pt x="1793" y="2145"/>
                    <a:pt x="652" y="1999"/>
                  </a:cubicBezTo>
                  <a:cubicBezTo>
                    <a:pt x="609" y="1992"/>
                    <a:pt x="569" y="1989"/>
                    <a:pt x="531" y="1989"/>
                  </a:cubicBezTo>
                  <a:cubicBezTo>
                    <a:pt x="35" y="1989"/>
                    <a:pt x="1" y="2548"/>
                    <a:pt x="355" y="2651"/>
                  </a:cubicBezTo>
                  <a:cubicBezTo>
                    <a:pt x="1102" y="2853"/>
                    <a:pt x="3968" y="3561"/>
                    <a:pt x="3968" y="3561"/>
                  </a:cubicBezTo>
                  <a:cubicBezTo>
                    <a:pt x="3968" y="3561"/>
                    <a:pt x="1904" y="3234"/>
                    <a:pt x="1210" y="3179"/>
                  </a:cubicBezTo>
                  <a:cubicBezTo>
                    <a:pt x="1188" y="3177"/>
                    <a:pt x="1168" y="3176"/>
                    <a:pt x="1147" y="3176"/>
                  </a:cubicBezTo>
                  <a:cubicBezTo>
                    <a:pt x="616" y="3176"/>
                    <a:pt x="342" y="3850"/>
                    <a:pt x="1441" y="4007"/>
                  </a:cubicBezTo>
                  <a:cubicBezTo>
                    <a:pt x="3749" y="4346"/>
                    <a:pt x="4959" y="5259"/>
                    <a:pt x="5285" y="5422"/>
                  </a:cubicBezTo>
                  <a:cubicBezTo>
                    <a:pt x="5611" y="5585"/>
                    <a:pt x="4131" y="6045"/>
                    <a:pt x="3518" y="6358"/>
                  </a:cubicBezTo>
                  <a:cubicBezTo>
                    <a:pt x="2934" y="6658"/>
                    <a:pt x="3245" y="7245"/>
                    <a:pt x="3475" y="7245"/>
                  </a:cubicBezTo>
                  <a:cubicBezTo>
                    <a:pt x="3485" y="7245"/>
                    <a:pt x="3495" y="7244"/>
                    <a:pt x="3505" y="7242"/>
                  </a:cubicBezTo>
                  <a:cubicBezTo>
                    <a:pt x="3736" y="7186"/>
                    <a:pt x="4105" y="6821"/>
                    <a:pt x="5474" y="6740"/>
                  </a:cubicBezTo>
                  <a:cubicBezTo>
                    <a:pt x="6847" y="6671"/>
                    <a:pt x="8083" y="5543"/>
                    <a:pt x="8083" y="5543"/>
                  </a:cubicBezTo>
                  <a:lnTo>
                    <a:pt x="9974" y="6032"/>
                  </a:lnTo>
                  <a:lnTo>
                    <a:pt x="9974" y="2364"/>
                  </a:lnTo>
                  <a:lnTo>
                    <a:pt x="9142" y="2338"/>
                  </a:lnTo>
                  <a:cubicBezTo>
                    <a:pt x="9142" y="2338"/>
                    <a:pt x="8627" y="1930"/>
                    <a:pt x="7418" y="1141"/>
                  </a:cubicBezTo>
                  <a:cubicBezTo>
                    <a:pt x="6195" y="352"/>
                    <a:pt x="4023" y="150"/>
                    <a:pt x="2814" y="13"/>
                  </a:cubicBezTo>
                  <a:cubicBezTo>
                    <a:pt x="2734" y="5"/>
                    <a:pt x="2660" y="1"/>
                    <a:pt x="2592" y="1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4"/>
            <p:cNvSpPr/>
            <p:nvPr/>
          </p:nvSpPr>
          <p:spPr>
            <a:xfrm>
              <a:off x="4819677" y="3558871"/>
              <a:ext cx="28898" cy="37857"/>
            </a:xfrm>
            <a:custGeom>
              <a:avLst/>
              <a:gdLst/>
              <a:ahLst/>
              <a:cxnLst/>
              <a:rect l="l" t="t" r="r" b="b"/>
              <a:pathLst>
                <a:path w="300" h="393" extrusionOk="0">
                  <a:moveTo>
                    <a:pt x="154" y="1"/>
                  </a:moveTo>
                  <a:cubicBezTo>
                    <a:pt x="118" y="1"/>
                    <a:pt x="82" y="16"/>
                    <a:pt x="56" y="50"/>
                  </a:cubicBezTo>
                  <a:cubicBezTo>
                    <a:pt x="0" y="145"/>
                    <a:pt x="0" y="282"/>
                    <a:pt x="69" y="363"/>
                  </a:cubicBezTo>
                  <a:cubicBezTo>
                    <a:pt x="88" y="383"/>
                    <a:pt x="111" y="392"/>
                    <a:pt x="133" y="392"/>
                  </a:cubicBezTo>
                  <a:cubicBezTo>
                    <a:pt x="172" y="392"/>
                    <a:pt x="209" y="364"/>
                    <a:pt x="219" y="321"/>
                  </a:cubicBezTo>
                  <a:cubicBezTo>
                    <a:pt x="245" y="269"/>
                    <a:pt x="258" y="213"/>
                    <a:pt x="271" y="158"/>
                  </a:cubicBezTo>
                  <a:cubicBezTo>
                    <a:pt x="300" y="67"/>
                    <a:pt x="228" y="1"/>
                    <a:pt x="154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4"/>
            <p:cNvSpPr/>
            <p:nvPr/>
          </p:nvSpPr>
          <p:spPr>
            <a:xfrm>
              <a:off x="4856376" y="3449930"/>
              <a:ext cx="27453" cy="34196"/>
            </a:xfrm>
            <a:custGeom>
              <a:avLst/>
              <a:gdLst/>
              <a:ahLst/>
              <a:cxnLst/>
              <a:rect l="l" t="t" r="r" b="b"/>
              <a:pathLst>
                <a:path w="285" h="355" extrusionOk="0">
                  <a:moveTo>
                    <a:pt x="158" y="1"/>
                  </a:moveTo>
                  <a:cubicBezTo>
                    <a:pt x="118" y="1"/>
                    <a:pt x="77" y="18"/>
                    <a:pt x="53" y="53"/>
                  </a:cubicBezTo>
                  <a:cubicBezTo>
                    <a:pt x="27" y="108"/>
                    <a:pt x="1" y="177"/>
                    <a:pt x="1" y="245"/>
                  </a:cubicBezTo>
                  <a:cubicBezTo>
                    <a:pt x="13" y="304"/>
                    <a:pt x="46" y="355"/>
                    <a:pt x="102" y="355"/>
                  </a:cubicBezTo>
                  <a:cubicBezTo>
                    <a:pt x="108" y="355"/>
                    <a:pt x="115" y="354"/>
                    <a:pt x="122" y="353"/>
                  </a:cubicBezTo>
                  <a:cubicBezTo>
                    <a:pt x="245" y="311"/>
                    <a:pt x="285" y="203"/>
                    <a:pt x="272" y="95"/>
                  </a:cubicBezTo>
                  <a:cubicBezTo>
                    <a:pt x="264" y="32"/>
                    <a:pt x="212" y="1"/>
                    <a:pt x="158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4"/>
            <p:cNvSpPr/>
            <p:nvPr/>
          </p:nvSpPr>
          <p:spPr>
            <a:xfrm>
              <a:off x="4890378" y="3337136"/>
              <a:ext cx="32751" cy="34871"/>
            </a:xfrm>
            <a:custGeom>
              <a:avLst/>
              <a:gdLst/>
              <a:ahLst/>
              <a:cxnLst/>
              <a:rect l="l" t="t" r="r" b="b"/>
              <a:pathLst>
                <a:path w="340" h="362" extrusionOk="0">
                  <a:moveTo>
                    <a:pt x="158" y="0"/>
                  </a:moveTo>
                  <a:cubicBezTo>
                    <a:pt x="119" y="0"/>
                    <a:pt x="80" y="18"/>
                    <a:pt x="55" y="57"/>
                  </a:cubicBezTo>
                  <a:cubicBezTo>
                    <a:pt x="26" y="83"/>
                    <a:pt x="13" y="112"/>
                    <a:pt x="13" y="151"/>
                  </a:cubicBezTo>
                  <a:lnTo>
                    <a:pt x="13" y="164"/>
                  </a:lnTo>
                  <a:cubicBezTo>
                    <a:pt x="13" y="177"/>
                    <a:pt x="0" y="194"/>
                    <a:pt x="0" y="220"/>
                  </a:cubicBezTo>
                  <a:cubicBezTo>
                    <a:pt x="0" y="259"/>
                    <a:pt x="13" y="288"/>
                    <a:pt x="39" y="314"/>
                  </a:cubicBezTo>
                  <a:cubicBezTo>
                    <a:pt x="61" y="346"/>
                    <a:pt x="96" y="362"/>
                    <a:pt x="130" y="362"/>
                  </a:cubicBezTo>
                  <a:cubicBezTo>
                    <a:pt x="142" y="362"/>
                    <a:pt x="153" y="360"/>
                    <a:pt x="163" y="357"/>
                  </a:cubicBezTo>
                  <a:cubicBezTo>
                    <a:pt x="284" y="314"/>
                    <a:pt x="339" y="177"/>
                    <a:pt x="271" y="57"/>
                  </a:cubicBezTo>
                  <a:cubicBezTo>
                    <a:pt x="243" y="21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4"/>
            <p:cNvSpPr/>
            <p:nvPr/>
          </p:nvSpPr>
          <p:spPr>
            <a:xfrm>
              <a:off x="4921779" y="3236382"/>
              <a:ext cx="35256" cy="36315"/>
            </a:xfrm>
            <a:custGeom>
              <a:avLst/>
              <a:gdLst/>
              <a:ahLst/>
              <a:cxnLst/>
              <a:rect l="l" t="t" r="r" b="b"/>
              <a:pathLst>
                <a:path w="366" h="377" extrusionOk="0">
                  <a:moveTo>
                    <a:pt x="189" y="1"/>
                  </a:moveTo>
                  <a:cubicBezTo>
                    <a:pt x="56" y="17"/>
                    <a:pt x="0" y="138"/>
                    <a:pt x="0" y="275"/>
                  </a:cubicBezTo>
                  <a:cubicBezTo>
                    <a:pt x="0" y="331"/>
                    <a:pt x="55" y="376"/>
                    <a:pt x="113" y="376"/>
                  </a:cubicBezTo>
                  <a:cubicBezTo>
                    <a:pt x="125" y="376"/>
                    <a:pt x="138" y="374"/>
                    <a:pt x="150" y="369"/>
                  </a:cubicBezTo>
                  <a:cubicBezTo>
                    <a:pt x="271" y="301"/>
                    <a:pt x="365" y="206"/>
                    <a:pt x="313" y="69"/>
                  </a:cubicBezTo>
                  <a:cubicBezTo>
                    <a:pt x="284" y="30"/>
                    <a:pt x="232" y="1"/>
                    <a:pt x="189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4"/>
            <p:cNvSpPr/>
            <p:nvPr/>
          </p:nvSpPr>
          <p:spPr>
            <a:xfrm>
              <a:off x="4777872" y="3839749"/>
              <a:ext cx="62902" cy="36797"/>
            </a:xfrm>
            <a:custGeom>
              <a:avLst/>
              <a:gdLst/>
              <a:ahLst/>
              <a:cxnLst/>
              <a:rect l="l" t="t" r="r" b="b"/>
              <a:pathLst>
                <a:path w="653" h="382" extrusionOk="0">
                  <a:moveTo>
                    <a:pt x="584" y="0"/>
                  </a:moveTo>
                  <a:cubicBezTo>
                    <a:pt x="584" y="0"/>
                    <a:pt x="190" y="82"/>
                    <a:pt x="53" y="245"/>
                  </a:cubicBezTo>
                  <a:cubicBezTo>
                    <a:pt x="1" y="300"/>
                    <a:pt x="1" y="339"/>
                    <a:pt x="1" y="382"/>
                  </a:cubicBezTo>
                  <a:lnTo>
                    <a:pt x="53" y="382"/>
                  </a:lnTo>
                  <a:cubicBezTo>
                    <a:pt x="177" y="356"/>
                    <a:pt x="327" y="232"/>
                    <a:pt x="653" y="124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4"/>
            <p:cNvSpPr/>
            <p:nvPr/>
          </p:nvSpPr>
          <p:spPr>
            <a:xfrm>
              <a:off x="4514331" y="3495780"/>
              <a:ext cx="62035" cy="53558"/>
            </a:xfrm>
            <a:custGeom>
              <a:avLst/>
              <a:gdLst/>
              <a:ahLst/>
              <a:cxnLst/>
              <a:rect l="l" t="t" r="r" b="b"/>
              <a:pathLst>
                <a:path w="644" h="556" extrusionOk="0">
                  <a:moveTo>
                    <a:pt x="309" y="0"/>
                  </a:moveTo>
                  <a:cubicBezTo>
                    <a:pt x="198" y="0"/>
                    <a:pt x="93" y="46"/>
                    <a:pt x="60" y="203"/>
                  </a:cubicBezTo>
                  <a:cubicBezTo>
                    <a:pt x="1" y="534"/>
                    <a:pt x="431" y="556"/>
                    <a:pt x="547" y="556"/>
                  </a:cubicBezTo>
                  <a:cubicBezTo>
                    <a:pt x="565" y="556"/>
                    <a:pt x="575" y="555"/>
                    <a:pt x="575" y="555"/>
                  </a:cubicBezTo>
                  <a:cubicBezTo>
                    <a:pt x="575" y="555"/>
                    <a:pt x="454" y="242"/>
                    <a:pt x="644" y="95"/>
                  </a:cubicBezTo>
                  <a:cubicBezTo>
                    <a:pt x="644" y="95"/>
                    <a:pt x="469" y="0"/>
                    <a:pt x="309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4"/>
            <p:cNvSpPr/>
            <p:nvPr/>
          </p:nvSpPr>
          <p:spPr>
            <a:xfrm>
              <a:off x="4469830" y="3380674"/>
              <a:ext cx="63191" cy="53751"/>
            </a:xfrm>
            <a:custGeom>
              <a:avLst/>
              <a:gdLst/>
              <a:ahLst/>
              <a:cxnLst/>
              <a:rect l="l" t="t" r="r" b="b"/>
              <a:pathLst>
                <a:path w="656" h="558" extrusionOk="0">
                  <a:moveTo>
                    <a:pt x="316" y="0"/>
                  </a:moveTo>
                  <a:cubicBezTo>
                    <a:pt x="204" y="0"/>
                    <a:pt x="100" y="46"/>
                    <a:pt x="72" y="201"/>
                  </a:cubicBezTo>
                  <a:cubicBezTo>
                    <a:pt x="0" y="537"/>
                    <a:pt x="443" y="557"/>
                    <a:pt x="551" y="557"/>
                  </a:cubicBezTo>
                  <a:cubicBezTo>
                    <a:pt x="566" y="557"/>
                    <a:pt x="574" y="557"/>
                    <a:pt x="574" y="557"/>
                  </a:cubicBezTo>
                  <a:cubicBezTo>
                    <a:pt x="574" y="557"/>
                    <a:pt x="453" y="244"/>
                    <a:pt x="656" y="94"/>
                  </a:cubicBezTo>
                  <a:cubicBezTo>
                    <a:pt x="656" y="94"/>
                    <a:pt x="477" y="0"/>
                    <a:pt x="316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4"/>
            <p:cNvSpPr/>
            <p:nvPr/>
          </p:nvSpPr>
          <p:spPr>
            <a:xfrm>
              <a:off x="4528684" y="3264123"/>
              <a:ext cx="62131" cy="52498"/>
            </a:xfrm>
            <a:custGeom>
              <a:avLst/>
              <a:gdLst/>
              <a:ahLst/>
              <a:cxnLst/>
              <a:rect l="l" t="t" r="r" b="b"/>
              <a:pathLst>
                <a:path w="645" h="545" extrusionOk="0">
                  <a:moveTo>
                    <a:pt x="304" y="0"/>
                  </a:moveTo>
                  <a:cubicBezTo>
                    <a:pt x="191" y="0"/>
                    <a:pt x="88" y="46"/>
                    <a:pt x="61" y="202"/>
                  </a:cubicBezTo>
                  <a:cubicBezTo>
                    <a:pt x="1" y="525"/>
                    <a:pt x="441" y="545"/>
                    <a:pt x="551" y="545"/>
                  </a:cubicBezTo>
                  <a:cubicBezTo>
                    <a:pt x="567" y="545"/>
                    <a:pt x="576" y="544"/>
                    <a:pt x="576" y="544"/>
                  </a:cubicBezTo>
                  <a:cubicBezTo>
                    <a:pt x="576" y="544"/>
                    <a:pt x="439" y="244"/>
                    <a:pt x="645" y="94"/>
                  </a:cubicBezTo>
                  <a:cubicBezTo>
                    <a:pt x="645" y="94"/>
                    <a:pt x="465" y="0"/>
                    <a:pt x="304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4"/>
            <p:cNvSpPr/>
            <p:nvPr/>
          </p:nvSpPr>
          <p:spPr>
            <a:xfrm>
              <a:off x="4646583" y="3190821"/>
              <a:ext cx="62035" cy="53558"/>
            </a:xfrm>
            <a:custGeom>
              <a:avLst/>
              <a:gdLst/>
              <a:ahLst/>
              <a:cxnLst/>
              <a:rect l="l" t="t" r="r" b="b"/>
              <a:pathLst>
                <a:path w="644" h="556" extrusionOk="0">
                  <a:moveTo>
                    <a:pt x="302" y="0"/>
                  </a:moveTo>
                  <a:cubicBezTo>
                    <a:pt x="189" y="0"/>
                    <a:pt x="86" y="47"/>
                    <a:pt x="60" y="203"/>
                  </a:cubicBezTo>
                  <a:cubicBezTo>
                    <a:pt x="0" y="534"/>
                    <a:pt x="431" y="556"/>
                    <a:pt x="547" y="556"/>
                  </a:cubicBezTo>
                  <a:cubicBezTo>
                    <a:pt x="564" y="556"/>
                    <a:pt x="575" y="555"/>
                    <a:pt x="575" y="555"/>
                  </a:cubicBezTo>
                  <a:cubicBezTo>
                    <a:pt x="575" y="555"/>
                    <a:pt x="438" y="246"/>
                    <a:pt x="643" y="96"/>
                  </a:cubicBezTo>
                  <a:cubicBezTo>
                    <a:pt x="643" y="96"/>
                    <a:pt x="463" y="0"/>
                    <a:pt x="302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7" name="Google Shape;3717;p54"/>
          <p:cNvGrpSpPr/>
          <p:nvPr/>
        </p:nvGrpSpPr>
        <p:grpSpPr>
          <a:xfrm>
            <a:off x="713666" y="3728079"/>
            <a:ext cx="854315" cy="853547"/>
            <a:chOff x="713216" y="2510299"/>
            <a:chExt cx="1501168" cy="1499819"/>
          </a:xfrm>
        </p:grpSpPr>
        <p:grpSp>
          <p:nvGrpSpPr>
            <p:cNvPr id="3718" name="Google Shape;3718;p54"/>
            <p:cNvGrpSpPr/>
            <p:nvPr/>
          </p:nvGrpSpPr>
          <p:grpSpPr>
            <a:xfrm>
              <a:off x="713216" y="2510299"/>
              <a:ext cx="1501168" cy="1499819"/>
              <a:chOff x="713216" y="2510299"/>
              <a:chExt cx="1501168" cy="1499819"/>
            </a:xfrm>
          </p:grpSpPr>
          <p:sp>
            <p:nvSpPr>
              <p:cNvPr id="3719" name="Google Shape;3719;p54"/>
              <p:cNvSpPr/>
              <p:nvPr/>
            </p:nvSpPr>
            <p:spPr>
              <a:xfrm>
                <a:off x="713216" y="2510299"/>
                <a:ext cx="1501168" cy="1499819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5570" extrusionOk="0">
                    <a:moveTo>
                      <a:pt x="1" y="0"/>
                    </a:moveTo>
                    <a:lnTo>
                      <a:pt x="1" y="15569"/>
                    </a:lnTo>
                    <a:lnTo>
                      <a:pt x="15583" y="15569"/>
                    </a:lnTo>
                    <a:lnTo>
                      <a:pt x="155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798366" y="2650256"/>
                <a:ext cx="311330" cy="26788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2781" extrusionOk="0">
                    <a:moveTo>
                      <a:pt x="2031" y="0"/>
                    </a:moveTo>
                    <a:cubicBezTo>
                      <a:pt x="1931" y="0"/>
                      <a:pt x="1833" y="91"/>
                      <a:pt x="1833" y="204"/>
                    </a:cubicBezTo>
                    <a:cubicBezTo>
                      <a:pt x="1833" y="298"/>
                      <a:pt x="1901" y="380"/>
                      <a:pt x="1983" y="396"/>
                    </a:cubicBezTo>
                    <a:cubicBezTo>
                      <a:pt x="2038" y="396"/>
                      <a:pt x="2078" y="409"/>
                      <a:pt x="2120" y="422"/>
                    </a:cubicBezTo>
                    <a:cubicBezTo>
                      <a:pt x="2201" y="448"/>
                      <a:pt x="2283" y="504"/>
                      <a:pt x="2364" y="559"/>
                    </a:cubicBezTo>
                    <a:cubicBezTo>
                      <a:pt x="2446" y="611"/>
                      <a:pt x="2514" y="667"/>
                      <a:pt x="2567" y="748"/>
                    </a:cubicBezTo>
                    <a:cubicBezTo>
                      <a:pt x="2622" y="817"/>
                      <a:pt x="2677" y="898"/>
                      <a:pt x="2704" y="993"/>
                    </a:cubicBezTo>
                    <a:cubicBezTo>
                      <a:pt x="2743" y="1074"/>
                      <a:pt x="2759" y="1169"/>
                      <a:pt x="2772" y="1250"/>
                    </a:cubicBezTo>
                    <a:cubicBezTo>
                      <a:pt x="2772" y="1345"/>
                      <a:pt x="2759" y="1440"/>
                      <a:pt x="2743" y="1537"/>
                    </a:cubicBezTo>
                    <a:cubicBezTo>
                      <a:pt x="2717" y="1619"/>
                      <a:pt x="2690" y="1700"/>
                      <a:pt x="2648" y="1782"/>
                    </a:cubicBezTo>
                    <a:cubicBezTo>
                      <a:pt x="2596" y="1863"/>
                      <a:pt x="2541" y="1929"/>
                      <a:pt x="2485" y="1997"/>
                    </a:cubicBezTo>
                    <a:cubicBezTo>
                      <a:pt x="2417" y="2052"/>
                      <a:pt x="2335" y="2108"/>
                      <a:pt x="2254" y="2147"/>
                    </a:cubicBezTo>
                    <a:cubicBezTo>
                      <a:pt x="2172" y="2189"/>
                      <a:pt x="2091" y="2216"/>
                      <a:pt x="2009" y="2229"/>
                    </a:cubicBezTo>
                    <a:cubicBezTo>
                      <a:pt x="1914" y="2242"/>
                      <a:pt x="1833" y="2242"/>
                      <a:pt x="1738" y="2242"/>
                    </a:cubicBezTo>
                    <a:cubicBezTo>
                      <a:pt x="1657" y="2229"/>
                      <a:pt x="1575" y="2202"/>
                      <a:pt x="1494" y="2160"/>
                    </a:cubicBezTo>
                    <a:cubicBezTo>
                      <a:pt x="1412" y="2134"/>
                      <a:pt x="1344" y="2079"/>
                      <a:pt x="1275" y="2026"/>
                    </a:cubicBezTo>
                    <a:cubicBezTo>
                      <a:pt x="1210" y="1971"/>
                      <a:pt x="1155" y="1902"/>
                      <a:pt x="1099" y="1834"/>
                    </a:cubicBezTo>
                    <a:cubicBezTo>
                      <a:pt x="1060" y="1753"/>
                      <a:pt x="1031" y="1684"/>
                      <a:pt x="1005" y="1603"/>
                    </a:cubicBezTo>
                    <a:cubicBezTo>
                      <a:pt x="992" y="1563"/>
                      <a:pt x="992" y="1508"/>
                      <a:pt x="979" y="1469"/>
                    </a:cubicBezTo>
                    <a:lnTo>
                      <a:pt x="1236" y="1469"/>
                    </a:lnTo>
                    <a:cubicBezTo>
                      <a:pt x="1305" y="1469"/>
                      <a:pt x="1331" y="1400"/>
                      <a:pt x="1305" y="1345"/>
                    </a:cubicBezTo>
                    <a:lnTo>
                      <a:pt x="734" y="543"/>
                    </a:lnTo>
                    <a:cubicBezTo>
                      <a:pt x="713" y="523"/>
                      <a:pt x="689" y="514"/>
                      <a:pt x="666" y="514"/>
                    </a:cubicBezTo>
                    <a:cubicBezTo>
                      <a:pt x="642" y="514"/>
                      <a:pt x="618" y="523"/>
                      <a:pt x="597" y="543"/>
                    </a:cubicBezTo>
                    <a:lnTo>
                      <a:pt x="27" y="1345"/>
                    </a:lnTo>
                    <a:cubicBezTo>
                      <a:pt x="1" y="1400"/>
                      <a:pt x="27" y="1469"/>
                      <a:pt x="95" y="1469"/>
                    </a:cubicBezTo>
                    <a:lnTo>
                      <a:pt x="366" y="1469"/>
                    </a:lnTo>
                    <a:cubicBezTo>
                      <a:pt x="379" y="1576"/>
                      <a:pt x="395" y="1671"/>
                      <a:pt x="434" y="1782"/>
                    </a:cubicBezTo>
                    <a:cubicBezTo>
                      <a:pt x="477" y="1916"/>
                      <a:pt x="542" y="2039"/>
                      <a:pt x="623" y="2160"/>
                    </a:cubicBezTo>
                    <a:cubicBezTo>
                      <a:pt x="705" y="2271"/>
                      <a:pt x="803" y="2379"/>
                      <a:pt x="910" y="2473"/>
                    </a:cubicBezTo>
                    <a:cubicBezTo>
                      <a:pt x="1018" y="2555"/>
                      <a:pt x="1155" y="2623"/>
                      <a:pt x="1275" y="2679"/>
                    </a:cubicBezTo>
                    <a:cubicBezTo>
                      <a:pt x="1412" y="2731"/>
                      <a:pt x="1549" y="2760"/>
                      <a:pt x="1699" y="2773"/>
                    </a:cubicBezTo>
                    <a:cubicBezTo>
                      <a:pt x="1747" y="2778"/>
                      <a:pt x="1795" y="2781"/>
                      <a:pt x="1843" y="2781"/>
                    </a:cubicBezTo>
                    <a:cubicBezTo>
                      <a:pt x="1931" y="2781"/>
                      <a:pt x="2019" y="2771"/>
                      <a:pt x="2107" y="2744"/>
                    </a:cubicBezTo>
                    <a:cubicBezTo>
                      <a:pt x="2241" y="2718"/>
                      <a:pt x="2377" y="2679"/>
                      <a:pt x="2498" y="2610"/>
                    </a:cubicBezTo>
                    <a:cubicBezTo>
                      <a:pt x="2622" y="2529"/>
                      <a:pt x="2730" y="2447"/>
                      <a:pt x="2840" y="2352"/>
                    </a:cubicBezTo>
                    <a:cubicBezTo>
                      <a:pt x="2935" y="2242"/>
                      <a:pt x="3017" y="2134"/>
                      <a:pt x="3069" y="2010"/>
                    </a:cubicBezTo>
                    <a:cubicBezTo>
                      <a:pt x="3137" y="1889"/>
                      <a:pt x="3180" y="1753"/>
                      <a:pt x="3206" y="1619"/>
                    </a:cubicBezTo>
                    <a:cubicBezTo>
                      <a:pt x="3232" y="1482"/>
                      <a:pt x="3232" y="1345"/>
                      <a:pt x="3219" y="1211"/>
                    </a:cubicBezTo>
                    <a:cubicBezTo>
                      <a:pt x="3206" y="1074"/>
                      <a:pt x="3167" y="937"/>
                      <a:pt x="3111" y="817"/>
                    </a:cubicBezTo>
                    <a:cubicBezTo>
                      <a:pt x="3056" y="693"/>
                      <a:pt x="2987" y="572"/>
                      <a:pt x="2893" y="478"/>
                    </a:cubicBezTo>
                    <a:cubicBezTo>
                      <a:pt x="2811" y="367"/>
                      <a:pt x="2704" y="285"/>
                      <a:pt x="2596" y="204"/>
                    </a:cubicBezTo>
                    <a:cubicBezTo>
                      <a:pt x="2485" y="135"/>
                      <a:pt x="2364" y="83"/>
                      <a:pt x="2228" y="41"/>
                    </a:cubicBezTo>
                    <a:cubicBezTo>
                      <a:pt x="2172" y="28"/>
                      <a:pt x="2120" y="15"/>
                      <a:pt x="2051" y="2"/>
                    </a:cubicBezTo>
                    <a:cubicBezTo>
                      <a:pt x="2045" y="1"/>
                      <a:pt x="2038" y="0"/>
                      <a:pt x="20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1160928" y="2682332"/>
                <a:ext cx="1053438" cy="132777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3784" extrusionOk="0">
                    <a:moveTo>
                      <a:pt x="4867" y="1"/>
                    </a:moveTo>
                    <a:cubicBezTo>
                      <a:pt x="4595" y="1"/>
                      <a:pt x="4332" y="250"/>
                      <a:pt x="4440" y="617"/>
                    </a:cubicBezTo>
                    <a:cubicBezTo>
                      <a:pt x="4958" y="2329"/>
                      <a:pt x="5516" y="4396"/>
                      <a:pt x="5516" y="4396"/>
                    </a:cubicBezTo>
                    <a:cubicBezTo>
                      <a:pt x="5516" y="4396"/>
                      <a:pt x="4306" y="1814"/>
                      <a:pt x="3736" y="536"/>
                    </a:cubicBezTo>
                    <a:cubicBezTo>
                      <a:pt x="3609" y="255"/>
                      <a:pt x="3419" y="147"/>
                      <a:pt x="3247" y="147"/>
                    </a:cubicBezTo>
                    <a:cubicBezTo>
                      <a:pt x="2996" y="147"/>
                      <a:pt x="2784" y="379"/>
                      <a:pt x="2865" y="647"/>
                    </a:cubicBezTo>
                    <a:cubicBezTo>
                      <a:pt x="3136" y="1556"/>
                      <a:pt x="4251" y="4954"/>
                      <a:pt x="4251" y="4954"/>
                    </a:cubicBezTo>
                    <a:cubicBezTo>
                      <a:pt x="4251" y="4954"/>
                      <a:pt x="3260" y="2616"/>
                      <a:pt x="2865" y="1869"/>
                    </a:cubicBezTo>
                    <a:cubicBezTo>
                      <a:pt x="2747" y="1637"/>
                      <a:pt x="2535" y="1509"/>
                      <a:pt x="2348" y="1509"/>
                    </a:cubicBezTo>
                    <a:cubicBezTo>
                      <a:pt x="2042" y="1509"/>
                      <a:pt x="1803" y="1855"/>
                      <a:pt x="2158" y="2655"/>
                    </a:cubicBezTo>
                    <a:cubicBezTo>
                      <a:pt x="3286" y="5238"/>
                      <a:pt x="3123" y="7073"/>
                      <a:pt x="3178" y="7520"/>
                    </a:cubicBezTo>
                    <a:cubicBezTo>
                      <a:pt x="3184" y="7584"/>
                      <a:pt x="3158" y="7612"/>
                      <a:pt x="3108" y="7612"/>
                    </a:cubicBezTo>
                    <a:cubicBezTo>
                      <a:pt x="2814" y="7612"/>
                      <a:pt x="1687" y="6667"/>
                      <a:pt x="1072" y="6297"/>
                    </a:cubicBezTo>
                    <a:cubicBezTo>
                      <a:pt x="923" y="6206"/>
                      <a:pt x="787" y="6169"/>
                      <a:pt x="667" y="6169"/>
                    </a:cubicBezTo>
                    <a:cubicBezTo>
                      <a:pt x="220" y="6169"/>
                      <a:pt x="0" y="6690"/>
                      <a:pt x="162" y="6842"/>
                    </a:cubicBezTo>
                    <a:cubicBezTo>
                      <a:pt x="364" y="7044"/>
                      <a:pt x="977" y="7194"/>
                      <a:pt x="1929" y="8554"/>
                    </a:cubicBezTo>
                    <a:cubicBezTo>
                      <a:pt x="2891" y="9926"/>
                      <a:pt x="4848" y="10467"/>
                      <a:pt x="4848" y="10467"/>
                    </a:cubicBezTo>
                    <a:lnTo>
                      <a:pt x="5894" y="13783"/>
                    </a:lnTo>
                    <a:lnTo>
                      <a:pt x="10935" y="13783"/>
                    </a:lnTo>
                    <a:lnTo>
                      <a:pt x="10935" y="13118"/>
                    </a:lnTo>
                    <a:lnTo>
                      <a:pt x="8842" y="9502"/>
                    </a:lnTo>
                    <a:cubicBezTo>
                      <a:pt x="8842" y="9502"/>
                      <a:pt x="8923" y="8717"/>
                      <a:pt x="8953" y="6949"/>
                    </a:cubicBezTo>
                    <a:cubicBezTo>
                      <a:pt x="8979" y="5198"/>
                      <a:pt x="7798" y="2818"/>
                      <a:pt x="7159" y="1501"/>
                    </a:cubicBezTo>
                    <a:cubicBezTo>
                      <a:pt x="6896" y="956"/>
                      <a:pt x="6605" y="763"/>
                      <a:pt x="6384" y="763"/>
                    </a:cubicBezTo>
                    <a:cubicBezTo>
                      <a:pt x="6147" y="763"/>
                      <a:pt x="5989" y="984"/>
                      <a:pt x="6031" y="1230"/>
                    </a:cubicBezTo>
                    <a:cubicBezTo>
                      <a:pt x="6113" y="1788"/>
                      <a:pt x="6765" y="3907"/>
                      <a:pt x="6765" y="3907"/>
                    </a:cubicBezTo>
                    <a:cubicBezTo>
                      <a:pt x="6765" y="3907"/>
                      <a:pt x="5731" y="1351"/>
                      <a:pt x="5298" y="321"/>
                    </a:cubicBezTo>
                    <a:cubicBezTo>
                      <a:pt x="5209" y="97"/>
                      <a:pt x="5036" y="1"/>
                      <a:pt x="4867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1493340" y="3185427"/>
                <a:ext cx="51054" cy="3304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43" extrusionOk="0">
                    <a:moveTo>
                      <a:pt x="299" y="0"/>
                    </a:moveTo>
                    <a:cubicBezTo>
                      <a:pt x="175" y="0"/>
                      <a:pt x="64" y="91"/>
                      <a:pt x="27" y="204"/>
                    </a:cubicBezTo>
                    <a:cubicBezTo>
                      <a:pt x="0" y="278"/>
                      <a:pt x="67" y="342"/>
                      <a:pt x="131" y="342"/>
                    </a:cubicBezTo>
                    <a:cubicBezTo>
                      <a:pt x="136" y="342"/>
                      <a:pt x="142" y="342"/>
                      <a:pt x="148" y="341"/>
                    </a:cubicBezTo>
                    <a:cubicBezTo>
                      <a:pt x="229" y="328"/>
                      <a:pt x="298" y="302"/>
                      <a:pt x="366" y="285"/>
                    </a:cubicBezTo>
                    <a:cubicBezTo>
                      <a:pt x="529" y="246"/>
                      <a:pt x="487" y="2"/>
                      <a:pt x="324" y="2"/>
                    </a:cubicBezTo>
                    <a:cubicBezTo>
                      <a:pt x="316" y="1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1629349" y="3152870"/>
                <a:ext cx="51054" cy="30728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19" extrusionOk="0">
                    <a:moveTo>
                      <a:pt x="327" y="0"/>
                    </a:moveTo>
                    <a:cubicBezTo>
                      <a:pt x="245" y="0"/>
                      <a:pt x="164" y="13"/>
                      <a:pt x="95" y="69"/>
                    </a:cubicBezTo>
                    <a:cubicBezTo>
                      <a:pt x="40" y="108"/>
                      <a:pt x="1" y="203"/>
                      <a:pt x="66" y="258"/>
                    </a:cubicBezTo>
                    <a:cubicBezTo>
                      <a:pt x="116" y="300"/>
                      <a:pt x="169" y="318"/>
                      <a:pt x="224" y="318"/>
                    </a:cubicBezTo>
                    <a:cubicBezTo>
                      <a:pt x="292" y="318"/>
                      <a:pt x="360" y="290"/>
                      <a:pt x="422" y="245"/>
                    </a:cubicBezTo>
                    <a:cubicBezTo>
                      <a:pt x="529" y="163"/>
                      <a:pt x="435" y="0"/>
                      <a:pt x="327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1770751" y="3114822"/>
                <a:ext cx="44311" cy="3429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56" extrusionOk="0">
                    <a:moveTo>
                      <a:pt x="284" y="1"/>
                    </a:moveTo>
                    <a:cubicBezTo>
                      <a:pt x="245" y="1"/>
                      <a:pt x="202" y="1"/>
                      <a:pt x="163" y="27"/>
                    </a:cubicBezTo>
                    <a:cubicBezTo>
                      <a:pt x="163" y="27"/>
                      <a:pt x="147" y="27"/>
                      <a:pt x="147" y="40"/>
                    </a:cubicBezTo>
                    <a:cubicBezTo>
                      <a:pt x="139" y="36"/>
                      <a:pt x="133" y="35"/>
                      <a:pt x="127" y="35"/>
                    </a:cubicBezTo>
                    <a:cubicBezTo>
                      <a:pt x="112" y="35"/>
                      <a:pt x="100" y="45"/>
                      <a:pt x="82" y="56"/>
                    </a:cubicBezTo>
                    <a:cubicBezTo>
                      <a:pt x="39" y="82"/>
                      <a:pt x="26" y="109"/>
                      <a:pt x="13" y="151"/>
                    </a:cubicBezTo>
                    <a:cubicBezTo>
                      <a:pt x="0" y="203"/>
                      <a:pt x="13" y="272"/>
                      <a:pt x="52" y="301"/>
                    </a:cubicBezTo>
                    <a:cubicBezTo>
                      <a:pt x="100" y="337"/>
                      <a:pt x="154" y="355"/>
                      <a:pt x="206" y="355"/>
                    </a:cubicBezTo>
                    <a:cubicBezTo>
                      <a:pt x="290" y="355"/>
                      <a:pt x="371" y="310"/>
                      <a:pt x="421" y="219"/>
                    </a:cubicBezTo>
                    <a:cubicBezTo>
                      <a:pt x="460" y="122"/>
                      <a:pt x="408" y="1"/>
                      <a:pt x="284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1889711" y="3083421"/>
                <a:ext cx="49801" cy="34582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59" extrusionOk="0">
                    <a:moveTo>
                      <a:pt x="295" y="0"/>
                    </a:moveTo>
                    <a:cubicBezTo>
                      <a:pt x="225" y="0"/>
                      <a:pt x="150" y="28"/>
                      <a:pt x="82" y="69"/>
                    </a:cubicBezTo>
                    <a:cubicBezTo>
                      <a:pt x="1" y="122"/>
                      <a:pt x="1" y="245"/>
                      <a:pt x="82" y="285"/>
                    </a:cubicBezTo>
                    <a:cubicBezTo>
                      <a:pt x="152" y="327"/>
                      <a:pt x="229" y="358"/>
                      <a:pt x="300" y="358"/>
                    </a:cubicBezTo>
                    <a:cubicBezTo>
                      <a:pt x="367" y="358"/>
                      <a:pt x="430" y="331"/>
                      <a:pt x="477" y="258"/>
                    </a:cubicBezTo>
                    <a:cubicBezTo>
                      <a:pt x="516" y="219"/>
                      <a:pt x="516" y="138"/>
                      <a:pt x="477" y="95"/>
                    </a:cubicBezTo>
                    <a:cubicBezTo>
                      <a:pt x="428" y="27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1172390" y="3332994"/>
                <a:ext cx="74846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47" extrusionOk="0">
                    <a:moveTo>
                      <a:pt x="120" y="0"/>
                    </a:moveTo>
                    <a:cubicBezTo>
                      <a:pt x="70" y="0"/>
                      <a:pt x="32" y="12"/>
                      <a:pt x="1" y="31"/>
                    </a:cubicBezTo>
                    <a:cubicBezTo>
                      <a:pt x="17" y="57"/>
                      <a:pt x="30" y="74"/>
                      <a:pt x="43" y="87"/>
                    </a:cubicBezTo>
                    <a:cubicBezTo>
                      <a:pt x="151" y="194"/>
                      <a:pt x="369" y="289"/>
                      <a:pt x="695" y="546"/>
                    </a:cubicBezTo>
                    <a:lnTo>
                      <a:pt x="777" y="383"/>
                    </a:lnTo>
                    <a:cubicBezTo>
                      <a:pt x="777" y="383"/>
                      <a:pt x="425" y="44"/>
                      <a:pt x="180" y="5"/>
                    </a:cubicBezTo>
                    <a:cubicBezTo>
                      <a:pt x="158" y="2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rgbClr val="EEF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1337296" y="2837315"/>
                <a:ext cx="89296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76" extrusionOk="0">
                    <a:moveTo>
                      <a:pt x="569" y="1"/>
                    </a:moveTo>
                    <a:cubicBezTo>
                      <a:pt x="529" y="1"/>
                      <a:pt x="486" y="9"/>
                      <a:pt x="438" y="29"/>
                    </a:cubicBezTo>
                    <a:cubicBezTo>
                      <a:pt x="1" y="192"/>
                      <a:pt x="408" y="776"/>
                      <a:pt x="408" y="776"/>
                    </a:cubicBezTo>
                    <a:cubicBezTo>
                      <a:pt x="408" y="776"/>
                      <a:pt x="579" y="535"/>
                      <a:pt x="809" y="535"/>
                    </a:cubicBezTo>
                    <a:cubicBezTo>
                      <a:pt x="846" y="535"/>
                      <a:pt x="886" y="542"/>
                      <a:pt x="927" y="557"/>
                    </a:cubicBezTo>
                    <a:cubicBezTo>
                      <a:pt x="927" y="557"/>
                      <a:pt x="883" y="1"/>
                      <a:pt x="569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1427744" y="2718260"/>
                <a:ext cx="89007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76" extrusionOk="0">
                    <a:moveTo>
                      <a:pt x="566" y="1"/>
                    </a:moveTo>
                    <a:cubicBezTo>
                      <a:pt x="527" y="1"/>
                      <a:pt x="483" y="10"/>
                      <a:pt x="434" y="29"/>
                    </a:cubicBezTo>
                    <a:cubicBezTo>
                      <a:pt x="1" y="192"/>
                      <a:pt x="408" y="776"/>
                      <a:pt x="408" y="776"/>
                    </a:cubicBezTo>
                    <a:cubicBezTo>
                      <a:pt x="408" y="776"/>
                      <a:pt x="575" y="531"/>
                      <a:pt x="799" y="531"/>
                    </a:cubicBezTo>
                    <a:cubicBezTo>
                      <a:pt x="839" y="531"/>
                      <a:pt x="881" y="539"/>
                      <a:pt x="923" y="557"/>
                    </a:cubicBezTo>
                    <a:cubicBezTo>
                      <a:pt x="923" y="557"/>
                      <a:pt x="882" y="1"/>
                      <a:pt x="566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1586003" y="2702559"/>
                <a:ext cx="89007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76" extrusionOk="0">
                    <a:moveTo>
                      <a:pt x="557" y="1"/>
                    </a:moveTo>
                    <a:cubicBezTo>
                      <a:pt x="517" y="1"/>
                      <a:pt x="472" y="10"/>
                      <a:pt x="422" y="29"/>
                    </a:cubicBezTo>
                    <a:cubicBezTo>
                      <a:pt x="1" y="192"/>
                      <a:pt x="396" y="776"/>
                      <a:pt x="396" y="776"/>
                    </a:cubicBezTo>
                    <a:cubicBezTo>
                      <a:pt x="396" y="776"/>
                      <a:pt x="576" y="536"/>
                      <a:pt x="806" y="536"/>
                    </a:cubicBezTo>
                    <a:cubicBezTo>
                      <a:pt x="844" y="536"/>
                      <a:pt x="884" y="542"/>
                      <a:pt x="924" y="557"/>
                    </a:cubicBezTo>
                    <a:cubicBezTo>
                      <a:pt x="924" y="557"/>
                      <a:pt x="882" y="1"/>
                      <a:pt x="557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1736460" y="2777017"/>
                <a:ext cx="89296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76" extrusionOk="0">
                    <a:moveTo>
                      <a:pt x="557" y="1"/>
                    </a:moveTo>
                    <a:cubicBezTo>
                      <a:pt x="516" y="1"/>
                      <a:pt x="471" y="9"/>
                      <a:pt x="421" y="29"/>
                    </a:cubicBezTo>
                    <a:cubicBezTo>
                      <a:pt x="1" y="192"/>
                      <a:pt x="395" y="776"/>
                      <a:pt x="395" y="776"/>
                    </a:cubicBezTo>
                    <a:cubicBezTo>
                      <a:pt x="395" y="776"/>
                      <a:pt x="574" y="537"/>
                      <a:pt x="805" y="537"/>
                    </a:cubicBezTo>
                    <a:cubicBezTo>
                      <a:pt x="844" y="537"/>
                      <a:pt x="885" y="544"/>
                      <a:pt x="927" y="560"/>
                    </a:cubicBezTo>
                    <a:cubicBezTo>
                      <a:pt x="927" y="560"/>
                      <a:pt x="883" y="1"/>
                      <a:pt x="557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713216" y="3254394"/>
                <a:ext cx="803564" cy="755689"/>
              </a:xfrm>
              <a:custGeom>
                <a:avLst/>
                <a:gdLst/>
                <a:ahLst/>
                <a:cxnLst/>
                <a:rect l="l" t="t" r="r" b="b"/>
                <a:pathLst>
                  <a:path w="8342" h="7845" extrusionOk="0">
                    <a:moveTo>
                      <a:pt x="5131" y="1"/>
                    </a:moveTo>
                    <a:cubicBezTo>
                      <a:pt x="4851" y="1"/>
                      <a:pt x="4660" y="345"/>
                      <a:pt x="4660" y="345"/>
                    </a:cubicBezTo>
                    <a:cubicBezTo>
                      <a:pt x="4727" y="201"/>
                      <a:pt x="4548" y="83"/>
                      <a:pt x="4271" y="83"/>
                    </a:cubicBezTo>
                    <a:cubicBezTo>
                      <a:pt x="4211" y="83"/>
                      <a:pt x="4145" y="88"/>
                      <a:pt x="4077" y="101"/>
                    </a:cubicBezTo>
                    <a:cubicBezTo>
                      <a:pt x="3695" y="169"/>
                      <a:pt x="2365" y="1392"/>
                      <a:pt x="2241" y="1757"/>
                    </a:cubicBezTo>
                    <a:cubicBezTo>
                      <a:pt x="2120" y="2125"/>
                      <a:pt x="1983" y="4760"/>
                      <a:pt x="1983" y="4760"/>
                    </a:cubicBezTo>
                    <a:lnTo>
                      <a:pt x="1" y="7274"/>
                    </a:lnTo>
                    <a:lnTo>
                      <a:pt x="1" y="7844"/>
                    </a:lnTo>
                    <a:lnTo>
                      <a:pt x="4077" y="7844"/>
                    </a:lnTo>
                    <a:lnTo>
                      <a:pt x="4784" y="6635"/>
                    </a:lnTo>
                    <a:cubicBezTo>
                      <a:pt x="4809" y="6636"/>
                      <a:pt x="4835" y="6637"/>
                      <a:pt x="4860" y="6637"/>
                    </a:cubicBezTo>
                    <a:cubicBezTo>
                      <a:pt x="6322" y="6637"/>
                      <a:pt x="8341" y="4375"/>
                      <a:pt x="8341" y="4176"/>
                    </a:cubicBezTo>
                    <a:cubicBezTo>
                      <a:pt x="8341" y="3987"/>
                      <a:pt x="7758" y="3687"/>
                      <a:pt x="7337" y="3319"/>
                    </a:cubicBezTo>
                    <a:cubicBezTo>
                      <a:pt x="6904" y="2967"/>
                      <a:pt x="7230" y="2546"/>
                      <a:pt x="7487" y="1933"/>
                    </a:cubicBezTo>
                    <a:cubicBezTo>
                      <a:pt x="7758" y="1323"/>
                      <a:pt x="7771" y="942"/>
                      <a:pt x="7487" y="727"/>
                    </a:cubicBezTo>
                    <a:cubicBezTo>
                      <a:pt x="7376" y="643"/>
                      <a:pt x="7247" y="618"/>
                      <a:pt x="7134" y="618"/>
                    </a:cubicBezTo>
                    <a:cubicBezTo>
                      <a:pt x="6968" y="618"/>
                      <a:pt x="6835" y="671"/>
                      <a:pt x="6835" y="671"/>
                    </a:cubicBezTo>
                    <a:cubicBezTo>
                      <a:pt x="7024" y="238"/>
                      <a:pt x="6496" y="156"/>
                      <a:pt x="6251" y="127"/>
                    </a:cubicBezTo>
                    <a:cubicBezTo>
                      <a:pt x="6242" y="126"/>
                      <a:pt x="6232" y="125"/>
                      <a:pt x="6223" y="125"/>
                    </a:cubicBezTo>
                    <a:cubicBezTo>
                      <a:pt x="5975" y="125"/>
                      <a:pt x="5775" y="440"/>
                      <a:pt x="5775" y="440"/>
                    </a:cubicBezTo>
                    <a:cubicBezTo>
                      <a:pt x="5896" y="75"/>
                      <a:pt x="5488" y="58"/>
                      <a:pt x="5192" y="6"/>
                    </a:cubicBezTo>
                    <a:cubicBezTo>
                      <a:pt x="5171" y="2"/>
                      <a:pt x="5151" y="1"/>
                      <a:pt x="5131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2" name="Google Shape;3732;p54"/>
            <p:cNvSpPr/>
            <p:nvPr/>
          </p:nvSpPr>
          <p:spPr>
            <a:xfrm>
              <a:off x="1304799" y="3248355"/>
              <a:ext cx="85250" cy="83998"/>
            </a:xfrm>
            <a:custGeom>
              <a:avLst/>
              <a:gdLst/>
              <a:ahLst/>
              <a:cxnLst/>
              <a:rect l="l" t="t" r="r" b="b"/>
              <a:pathLst>
                <a:path w="885" h="872" extrusionOk="0">
                  <a:moveTo>
                    <a:pt x="434" y="0"/>
                  </a:moveTo>
                  <a:cubicBezTo>
                    <a:pt x="190" y="0"/>
                    <a:pt x="14" y="190"/>
                    <a:pt x="1" y="434"/>
                  </a:cubicBezTo>
                  <a:cubicBezTo>
                    <a:pt x="1" y="666"/>
                    <a:pt x="219" y="871"/>
                    <a:pt x="434" y="871"/>
                  </a:cubicBezTo>
                  <a:cubicBezTo>
                    <a:pt x="679" y="871"/>
                    <a:pt x="871" y="666"/>
                    <a:pt x="871" y="434"/>
                  </a:cubicBezTo>
                  <a:cubicBezTo>
                    <a:pt x="884" y="203"/>
                    <a:pt x="66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4"/>
            <p:cNvSpPr/>
            <p:nvPr/>
          </p:nvSpPr>
          <p:spPr>
            <a:xfrm>
              <a:off x="1452583" y="3349487"/>
              <a:ext cx="150849" cy="117905"/>
            </a:xfrm>
            <a:custGeom>
              <a:avLst/>
              <a:gdLst/>
              <a:ahLst/>
              <a:cxnLst/>
              <a:rect l="l" t="t" r="r" b="b"/>
              <a:pathLst>
                <a:path w="1566" h="1224" extrusionOk="0">
                  <a:moveTo>
                    <a:pt x="789" y="0"/>
                  </a:moveTo>
                  <a:cubicBezTo>
                    <a:pt x="0" y="0"/>
                    <a:pt x="0" y="1223"/>
                    <a:pt x="789" y="1223"/>
                  </a:cubicBezTo>
                  <a:cubicBezTo>
                    <a:pt x="1565" y="1223"/>
                    <a:pt x="1565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4"/>
            <p:cNvSpPr/>
            <p:nvPr/>
          </p:nvSpPr>
          <p:spPr>
            <a:xfrm>
              <a:off x="1546907" y="3508886"/>
              <a:ext cx="49705" cy="38146"/>
            </a:xfrm>
            <a:custGeom>
              <a:avLst/>
              <a:gdLst/>
              <a:ahLst/>
              <a:cxnLst/>
              <a:rect l="l" t="t" r="r" b="b"/>
              <a:pathLst>
                <a:path w="516" h="396" extrusionOk="0">
                  <a:moveTo>
                    <a:pt x="258" y="1"/>
                  </a:moveTo>
                  <a:cubicBezTo>
                    <a:pt x="0" y="1"/>
                    <a:pt x="0" y="395"/>
                    <a:pt x="258" y="395"/>
                  </a:cubicBezTo>
                  <a:cubicBezTo>
                    <a:pt x="515" y="395"/>
                    <a:pt x="5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4"/>
            <p:cNvSpPr/>
            <p:nvPr/>
          </p:nvSpPr>
          <p:spPr>
            <a:xfrm>
              <a:off x="1249760" y="3431668"/>
              <a:ext cx="90548" cy="70704"/>
            </a:xfrm>
            <a:custGeom>
              <a:avLst/>
              <a:gdLst/>
              <a:ahLst/>
              <a:cxnLst/>
              <a:rect l="l" t="t" r="r" b="b"/>
              <a:pathLst>
                <a:path w="940" h="734" extrusionOk="0">
                  <a:moveTo>
                    <a:pt x="477" y="0"/>
                  </a:moveTo>
                  <a:cubicBezTo>
                    <a:pt x="1" y="0"/>
                    <a:pt x="1" y="734"/>
                    <a:pt x="477" y="734"/>
                  </a:cubicBezTo>
                  <a:cubicBezTo>
                    <a:pt x="940" y="734"/>
                    <a:pt x="94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4"/>
            <p:cNvSpPr/>
            <p:nvPr/>
          </p:nvSpPr>
          <p:spPr>
            <a:xfrm>
              <a:off x="1415792" y="3561298"/>
              <a:ext cx="42251" cy="33001"/>
            </a:xfrm>
            <a:custGeom>
              <a:avLst/>
              <a:gdLst/>
              <a:ahLst/>
              <a:cxnLst/>
              <a:rect l="l" t="t" r="r" b="b"/>
              <a:pathLst>
                <a:path w="940" h="734" extrusionOk="0">
                  <a:moveTo>
                    <a:pt x="477" y="0"/>
                  </a:moveTo>
                  <a:cubicBezTo>
                    <a:pt x="1" y="0"/>
                    <a:pt x="1" y="734"/>
                    <a:pt x="477" y="734"/>
                  </a:cubicBezTo>
                  <a:cubicBezTo>
                    <a:pt x="940" y="734"/>
                    <a:pt x="94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7" name="Google Shape;3737;p54"/>
          <p:cNvSpPr txBox="1">
            <a:spLocks noGrp="1"/>
          </p:cNvSpPr>
          <p:nvPr>
            <p:ph type="subTitle" idx="4294967295"/>
          </p:nvPr>
        </p:nvSpPr>
        <p:spPr>
          <a:xfrm>
            <a:off x="1662300" y="4030550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thumbs with enough soap</a:t>
            </a:r>
            <a:endParaRPr/>
          </a:p>
        </p:txBody>
      </p:sp>
      <p:sp>
        <p:nvSpPr>
          <p:cNvPr id="3738" name="Google Shape;3738;p54"/>
          <p:cNvSpPr txBox="1">
            <a:spLocks noGrp="1"/>
          </p:cNvSpPr>
          <p:nvPr>
            <p:ph type="title" idx="4294967295"/>
          </p:nvPr>
        </p:nvSpPr>
        <p:spPr>
          <a:xfrm>
            <a:off x="1662302" y="3558552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39" name="Google Shape;3739;p54"/>
          <p:cNvSpPr txBox="1">
            <a:spLocks noGrp="1"/>
          </p:cNvSpPr>
          <p:nvPr>
            <p:ph type="subTitle" idx="4294967295"/>
          </p:nvPr>
        </p:nvSpPr>
        <p:spPr>
          <a:xfrm>
            <a:off x="4212662" y="4030550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 your fingernails</a:t>
            </a:r>
            <a:endParaRPr/>
          </a:p>
        </p:txBody>
      </p:sp>
      <p:sp>
        <p:nvSpPr>
          <p:cNvPr id="3740" name="Google Shape;3740;p54"/>
          <p:cNvSpPr txBox="1">
            <a:spLocks noGrp="1"/>
          </p:cNvSpPr>
          <p:nvPr>
            <p:ph type="title" idx="4294967295"/>
          </p:nvPr>
        </p:nvSpPr>
        <p:spPr>
          <a:xfrm>
            <a:off x="4211863" y="3558551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1" name="Google Shape;3741;p54"/>
          <p:cNvSpPr txBox="1">
            <a:spLocks noGrp="1"/>
          </p:cNvSpPr>
          <p:nvPr>
            <p:ph type="subTitle" idx="4294967295"/>
          </p:nvPr>
        </p:nvSpPr>
        <p:spPr>
          <a:xfrm>
            <a:off x="6763024" y="4030550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Rinse hands with plenty of water</a:t>
            </a:r>
            <a:endParaRPr/>
          </a:p>
        </p:txBody>
      </p:sp>
      <p:sp>
        <p:nvSpPr>
          <p:cNvPr id="3742" name="Google Shape;3742;p54"/>
          <p:cNvSpPr txBox="1">
            <a:spLocks noGrp="1"/>
          </p:cNvSpPr>
          <p:nvPr>
            <p:ph type="title" idx="4294967295"/>
          </p:nvPr>
        </p:nvSpPr>
        <p:spPr>
          <a:xfrm>
            <a:off x="6763026" y="3558551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09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3" name="Google Shape;3743;p54"/>
          <p:cNvSpPr txBox="1">
            <a:spLocks noGrp="1"/>
          </p:cNvSpPr>
          <p:nvPr>
            <p:ph type="subTitle" idx="4294967295"/>
          </p:nvPr>
        </p:nvSpPr>
        <p:spPr>
          <a:xfrm>
            <a:off x="1662300" y="2911474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Lather the backs of your hands</a:t>
            </a:r>
            <a:endParaRPr/>
          </a:p>
        </p:txBody>
      </p:sp>
      <p:sp>
        <p:nvSpPr>
          <p:cNvPr id="3744" name="Google Shape;3744;p54"/>
          <p:cNvSpPr txBox="1">
            <a:spLocks noGrp="1"/>
          </p:cNvSpPr>
          <p:nvPr>
            <p:ph type="title" idx="4294967295"/>
          </p:nvPr>
        </p:nvSpPr>
        <p:spPr>
          <a:xfrm>
            <a:off x="1662302" y="2439476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5" name="Google Shape;3745;p54"/>
          <p:cNvSpPr txBox="1">
            <a:spLocks noGrp="1"/>
          </p:cNvSpPr>
          <p:nvPr>
            <p:ph type="subTitle" idx="4294967295"/>
          </p:nvPr>
        </p:nvSpPr>
        <p:spPr>
          <a:xfrm>
            <a:off x="4211861" y="2911474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Scrub between your fingers</a:t>
            </a:r>
            <a:endParaRPr/>
          </a:p>
        </p:txBody>
      </p:sp>
      <p:sp>
        <p:nvSpPr>
          <p:cNvPr id="3746" name="Google Shape;3746;p54"/>
          <p:cNvSpPr txBox="1">
            <a:spLocks noGrp="1"/>
          </p:cNvSpPr>
          <p:nvPr>
            <p:ph type="title" idx="4294967295"/>
          </p:nvPr>
        </p:nvSpPr>
        <p:spPr>
          <a:xfrm>
            <a:off x="4211863" y="2439476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7" name="Google Shape;3747;p54"/>
          <p:cNvSpPr txBox="1">
            <a:spLocks noGrp="1"/>
          </p:cNvSpPr>
          <p:nvPr>
            <p:ph type="subTitle" idx="4294967295"/>
          </p:nvPr>
        </p:nvSpPr>
        <p:spPr>
          <a:xfrm>
            <a:off x="6763024" y="2911474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 back on opposite palms</a:t>
            </a:r>
            <a:endParaRPr/>
          </a:p>
        </p:txBody>
      </p:sp>
      <p:sp>
        <p:nvSpPr>
          <p:cNvPr id="3748" name="Google Shape;3748;p54"/>
          <p:cNvSpPr txBox="1">
            <a:spLocks noGrp="1"/>
          </p:cNvSpPr>
          <p:nvPr>
            <p:ph type="title" idx="4294967295"/>
          </p:nvPr>
        </p:nvSpPr>
        <p:spPr>
          <a:xfrm>
            <a:off x="6763026" y="2439476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06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9" name="Google Shape;3749;p54"/>
          <p:cNvSpPr txBox="1">
            <a:spLocks noGrp="1"/>
          </p:cNvSpPr>
          <p:nvPr>
            <p:ph type="subTitle" idx="4294967295"/>
          </p:nvPr>
        </p:nvSpPr>
        <p:spPr>
          <a:xfrm>
            <a:off x="1662300" y="1723911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 your hands with water</a:t>
            </a:r>
            <a:endParaRPr/>
          </a:p>
        </p:txBody>
      </p:sp>
      <p:sp>
        <p:nvSpPr>
          <p:cNvPr id="3750" name="Google Shape;3750;p54"/>
          <p:cNvSpPr txBox="1">
            <a:spLocks noGrp="1"/>
          </p:cNvSpPr>
          <p:nvPr>
            <p:ph type="title" idx="4294967295"/>
          </p:nvPr>
        </p:nvSpPr>
        <p:spPr>
          <a:xfrm>
            <a:off x="1662302" y="1251913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51" name="Google Shape;3751;p54"/>
          <p:cNvSpPr txBox="1">
            <a:spLocks noGrp="1"/>
          </p:cNvSpPr>
          <p:nvPr>
            <p:ph type="subTitle" idx="4294967295"/>
          </p:nvPr>
        </p:nvSpPr>
        <p:spPr>
          <a:xfrm>
            <a:off x="4211861" y="1723911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enough soap to your hands</a:t>
            </a:r>
            <a:endParaRPr/>
          </a:p>
        </p:txBody>
      </p:sp>
      <p:sp>
        <p:nvSpPr>
          <p:cNvPr id="3752" name="Google Shape;3752;p54"/>
          <p:cNvSpPr txBox="1">
            <a:spLocks noGrp="1"/>
          </p:cNvSpPr>
          <p:nvPr>
            <p:ph type="title" idx="4294967295"/>
          </p:nvPr>
        </p:nvSpPr>
        <p:spPr>
          <a:xfrm>
            <a:off x="4211863" y="1251913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53" name="Google Shape;3753;p54"/>
          <p:cNvSpPr txBox="1">
            <a:spLocks noGrp="1"/>
          </p:cNvSpPr>
          <p:nvPr>
            <p:ph type="subTitle" idx="4294967295"/>
          </p:nvPr>
        </p:nvSpPr>
        <p:spPr>
          <a:xfrm>
            <a:off x="6763024" y="1723911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 hands palm to palm with soap</a:t>
            </a:r>
            <a:endParaRPr/>
          </a:p>
        </p:txBody>
      </p:sp>
      <p:sp>
        <p:nvSpPr>
          <p:cNvPr id="3754" name="Google Shape;3754;p54"/>
          <p:cNvSpPr txBox="1">
            <a:spLocks noGrp="1"/>
          </p:cNvSpPr>
          <p:nvPr>
            <p:ph type="title" idx="4294967295"/>
          </p:nvPr>
        </p:nvSpPr>
        <p:spPr>
          <a:xfrm>
            <a:off x="6763026" y="1251913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755" name="Google Shape;3755;p54"/>
          <p:cNvGrpSpPr/>
          <p:nvPr/>
        </p:nvGrpSpPr>
        <p:grpSpPr>
          <a:xfrm>
            <a:off x="713233" y="2530830"/>
            <a:ext cx="855365" cy="855311"/>
            <a:chOff x="713233" y="2530830"/>
            <a:chExt cx="855365" cy="855311"/>
          </a:xfrm>
        </p:grpSpPr>
        <p:grpSp>
          <p:nvGrpSpPr>
            <p:cNvPr id="3756" name="Google Shape;3756;p54"/>
            <p:cNvGrpSpPr/>
            <p:nvPr/>
          </p:nvGrpSpPr>
          <p:grpSpPr>
            <a:xfrm>
              <a:off x="713233" y="2530830"/>
              <a:ext cx="855365" cy="855311"/>
              <a:chOff x="713216" y="539529"/>
              <a:chExt cx="1501168" cy="1501071"/>
            </a:xfrm>
          </p:grpSpPr>
          <p:sp>
            <p:nvSpPr>
              <p:cNvPr id="3757" name="Google Shape;3757;p54"/>
              <p:cNvSpPr/>
              <p:nvPr/>
            </p:nvSpPr>
            <p:spPr>
              <a:xfrm>
                <a:off x="713216" y="539529"/>
                <a:ext cx="1501168" cy="150107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5583" extrusionOk="0">
                    <a:moveTo>
                      <a:pt x="1" y="1"/>
                    </a:moveTo>
                    <a:lnTo>
                      <a:pt x="1" y="15583"/>
                    </a:lnTo>
                    <a:lnTo>
                      <a:pt x="15583" y="15583"/>
                    </a:lnTo>
                    <a:lnTo>
                      <a:pt x="155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923972" y="676308"/>
                <a:ext cx="1025888" cy="1364286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4163" extrusionOk="0">
                    <a:moveTo>
                      <a:pt x="5730" y="0"/>
                    </a:moveTo>
                    <a:cubicBezTo>
                      <a:pt x="5477" y="0"/>
                      <a:pt x="5172" y="216"/>
                      <a:pt x="5149" y="782"/>
                    </a:cubicBezTo>
                    <a:cubicBezTo>
                      <a:pt x="5107" y="1773"/>
                      <a:pt x="5042" y="4978"/>
                      <a:pt x="4879" y="5359"/>
                    </a:cubicBezTo>
                    <a:cubicBezTo>
                      <a:pt x="4839" y="5437"/>
                      <a:pt x="4777" y="5482"/>
                      <a:pt x="4714" y="5482"/>
                    </a:cubicBezTo>
                    <a:cubicBezTo>
                      <a:pt x="4600" y="5482"/>
                      <a:pt x="4479" y="5336"/>
                      <a:pt x="4471" y="4978"/>
                    </a:cubicBezTo>
                    <a:cubicBezTo>
                      <a:pt x="4455" y="4437"/>
                      <a:pt x="3532" y="1215"/>
                      <a:pt x="3343" y="739"/>
                    </a:cubicBezTo>
                    <a:cubicBezTo>
                      <a:pt x="3282" y="580"/>
                      <a:pt x="3136" y="490"/>
                      <a:pt x="2980" y="490"/>
                    </a:cubicBezTo>
                    <a:cubicBezTo>
                      <a:pt x="2685" y="490"/>
                      <a:pt x="2353" y="810"/>
                      <a:pt x="2485" y="1584"/>
                    </a:cubicBezTo>
                    <a:cubicBezTo>
                      <a:pt x="2691" y="2764"/>
                      <a:pt x="3248" y="5222"/>
                      <a:pt x="3232" y="5685"/>
                    </a:cubicBezTo>
                    <a:cubicBezTo>
                      <a:pt x="3232" y="5821"/>
                      <a:pt x="3185" y="5878"/>
                      <a:pt x="3123" y="5878"/>
                    </a:cubicBezTo>
                    <a:cubicBezTo>
                      <a:pt x="3047" y="5878"/>
                      <a:pt x="2948" y="5793"/>
                      <a:pt x="2880" y="5659"/>
                    </a:cubicBezTo>
                    <a:cubicBezTo>
                      <a:pt x="2759" y="5415"/>
                      <a:pt x="1181" y="2682"/>
                      <a:pt x="979" y="2304"/>
                    </a:cubicBezTo>
                    <a:cubicBezTo>
                      <a:pt x="921" y="2199"/>
                      <a:pt x="820" y="2144"/>
                      <a:pt x="716" y="2144"/>
                    </a:cubicBezTo>
                    <a:cubicBezTo>
                      <a:pt x="452" y="2144"/>
                      <a:pt x="158" y="2494"/>
                      <a:pt x="421" y="3282"/>
                    </a:cubicBezTo>
                    <a:cubicBezTo>
                      <a:pt x="787" y="4381"/>
                      <a:pt x="2228" y="6934"/>
                      <a:pt x="2228" y="7260"/>
                    </a:cubicBezTo>
                    <a:cubicBezTo>
                      <a:pt x="2228" y="7586"/>
                      <a:pt x="2026" y="9340"/>
                      <a:pt x="2352" y="9992"/>
                    </a:cubicBezTo>
                    <a:lnTo>
                      <a:pt x="1" y="14163"/>
                    </a:lnTo>
                    <a:lnTo>
                      <a:pt x="4308" y="14163"/>
                    </a:lnTo>
                    <a:lnTo>
                      <a:pt x="5433" y="11936"/>
                    </a:lnTo>
                    <a:cubicBezTo>
                      <a:pt x="5433" y="11936"/>
                      <a:pt x="7350" y="11228"/>
                      <a:pt x="8599" y="9422"/>
                    </a:cubicBezTo>
                    <a:cubicBezTo>
                      <a:pt x="9835" y="7629"/>
                      <a:pt x="10650" y="7697"/>
                      <a:pt x="10487" y="7371"/>
                    </a:cubicBezTo>
                    <a:cubicBezTo>
                      <a:pt x="10379" y="7132"/>
                      <a:pt x="10183" y="7013"/>
                      <a:pt x="9936" y="7013"/>
                    </a:cubicBezTo>
                    <a:cubicBezTo>
                      <a:pt x="9620" y="7013"/>
                      <a:pt x="9221" y="7206"/>
                      <a:pt x="8817" y="7586"/>
                    </a:cubicBezTo>
                    <a:cubicBezTo>
                      <a:pt x="8458" y="7932"/>
                      <a:pt x="8086" y="8060"/>
                      <a:pt x="7808" y="8060"/>
                    </a:cubicBezTo>
                    <a:cubicBezTo>
                      <a:pt x="7538" y="8060"/>
                      <a:pt x="7357" y="7939"/>
                      <a:pt x="7363" y="7779"/>
                    </a:cubicBezTo>
                    <a:cubicBezTo>
                      <a:pt x="7389" y="7453"/>
                      <a:pt x="8925" y="1867"/>
                      <a:pt x="9006" y="1541"/>
                    </a:cubicBezTo>
                    <a:cubicBezTo>
                      <a:pt x="9053" y="1353"/>
                      <a:pt x="8802" y="1165"/>
                      <a:pt x="8528" y="1165"/>
                    </a:cubicBezTo>
                    <a:cubicBezTo>
                      <a:pt x="8328" y="1165"/>
                      <a:pt x="8117" y="1266"/>
                      <a:pt x="8002" y="1541"/>
                    </a:cubicBezTo>
                    <a:cubicBezTo>
                      <a:pt x="7731" y="2193"/>
                      <a:pt x="6848" y="5157"/>
                      <a:pt x="6672" y="5402"/>
                    </a:cubicBezTo>
                    <a:cubicBezTo>
                      <a:pt x="6636" y="5453"/>
                      <a:pt x="6600" y="5475"/>
                      <a:pt x="6566" y="5475"/>
                    </a:cubicBezTo>
                    <a:cubicBezTo>
                      <a:pt x="6458" y="5475"/>
                      <a:pt x="6369" y="5249"/>
                      <a:pt x="6359" y="5020"/>
                    </a:cubicBezTo>
                    <a:cubicBezTo>
                      <a:pt x="6346" y="4720"/>
                      <a:pt x="6072" y="726"/>
                      <a:pt x="6072" y="292"/>
                    </a:cubicBezTo>
                    <a:cubicBezTo>
                      <a:pt x="6072" y="115"/>
                      <a:pt x="5915" y="0"/>
                      <a:pt x="5730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952580" y="898910"/>
                <a:ext cx="88043" cy="8823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916" extrusionOk="0">
                    <a:moveTo>
                      <a:pt x="469" y="1"/>
                    </a:moveTo>
                    <a:cubicBezTo>
                      <a:pt x="433" y="1"/>
                      <a:pt x="396" y="10"/>
                      <a:pt x="356" y="32"/>
                    </a:cubicBezTo>
                    <a:cubicBezTo>
                      <a:pt x="0" y="221"/>
                      <a:pt x="450" y="916"/>
                      <a:pt x="450" y="916"/>
                    </a:cubicBezTo>
                    <a:cubicBezTo>
                      <a:pt x="571" y="766"/>
                      <a:pt x="913" y="658"/>
                      <a:pt x="913" y="658"/>
                    </a:cubicBezTo>
                    <a:cubicBezTo>
                      <a:pt x="913" y="658"/>
                      <a:pt x="761" y="1"/>
                      <a:pt x="469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1160831" y="742385"/>
                <a:ext cx="88910" cy="9815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019" extrusionOk="0">
                    <a:moveTo>
                      <a:pt x="545" y="1"/>
                    </a:moveTo>
                    <a:cubicBezTo>
                      <a:pt x="520" y="1"/>
                      <a:pt x="492" y="5"/>
                      <a:pt x="463" y="14"/>
                    </a:cubicBezTo>
                    <a:cubicBezTo>
                      <a:pt x="0" y="135"/>
                      <a:pt x="339" y="1018"/>
                      <a:pt x="339" y="1018"/>
                    </a:cubicBezTo>
                    <a:cubicBezTo>
                      <a:pt x="515" y="885"/>
                      <a:pt x="923" y="855"/>
                      <a:pt x="923" y="855"/>
                    </a:cubicBezTo>
                    <a:cubicBezTo>
                      <a:pt x="923" y="855"/>
                      <a:pt x="912" y="1"/>
                      <a:pt x="545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1703807" y="804321"/>
                <a:ext cx="102203" cy="95268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89" extrusionOk="0">
                    <a:moveTo>
                      <a:pt x="538" y="1"/>
                    </a:moveTo>
                    <a:cubicBezTo>
                      <a:pt x="134" y="1"/>
                      <a:pt x="1" y="825"/>
                      <a:pt x="1" y="825"/>
                    </a:cubicBezTo>
                    <a:cubicBezTo>
                      <a:pt x="16" y="823"/>
                      <a:pt x="32" y="822"/>
                      <a:pt x="49" y="822"/>
                    </a:cubicBezTo>
                    <a:cubicBezTo>
                      <a:pt x="269" y="822"/>
                      <a:pt x="584" y="988"/>
                      <a:pt x="584" y="988"/>
                    </a:cubicBezTo>
                    <a:cubicBezTo>
                      <a:pt x="584" y="988"/>
                      <a:pt x="1060" y="131"/>
                      <a:pt x="614" y="10"/>
                    </a:cubicBezTo>
                    <a:cubicBezTo>
                      <a:pt x="588" y="4"/>
                      <a:pt x="562" y="1"/>
                      <a:pt x="538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1860814" y="1390062"/>
                <a:ext cx="76099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7" extrusionOk="0">
                    <a:moveTo>
                      <a:pt x="572" y="1"/>
                    </a:moveTo>
                    <a:cubicBezTo>
                      <a:pt x="268" y="1"/>
                      <a:pt x="1" y="287"/>
                      <a:pt x="1" y="287"/>
                    </a:cubicBezTo>
                    <a:cubicBezTo>
                      <a:pt x="96" y="313"/>
                      <a:pt x="96" y="626"/>
                      <a:pt x="96" y="626"/>
                    </a:cubicBezTo>
                    <a:cubicBezTo>
                      <a:pt x="503" y="300"/>
                      <a:pt x="748" y="193"/>
                      <a:pt x="790" y="56"/>
                    </a:cubicBezTo>
                    <a:cubicBezTo>
                      <a:pt x="717" y="17"/>
                      <a:pt x="644" y="1"/>
                      <a:pt x="572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1104579" y="1115541"/>
                <a:ext cx="485683" cy="479326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76" extrusionOk="0">
                    <a:moveTo>
                      <a:pt x="2497" y="0"/>
                    </a:moveTo>
                    <a:cubicBezTo>
                      <a:pt x="2333" y="0"/>
                      <a:pt x="2165" y="99"/>
                      <a:pt x="2038" y="216"/>
                    </a:cubicBezTo>
                    <a:cubicBezTo>
                      <a:pt x="1901" y="323"/>
                      <a:pt x="1781" y="499"/>
                      <a:pt x="1833" y="662"/>
                    </a:cubicBezTo>
                    <a:cubicBezTo>
                      <a:pt x="1680" y="500"/>
                      <a:pt x="1468" y="333"/>
                      <a:pt x="1259" y="333"/>
                    </a:cubicBezTo>
                    <a:cubicBezTo>
                      <a:pt x="1152" y="333"/>
                      <a:pt x="1046" y="376"/>
                      <a:pt x="949" y="486"/>
                    </a:cubicBezTo>
                    <a:cubicBezTo>
                      <a:pt x="760" y="718"/>
                      <a:pt x="773" y="1057"/>
                      <a:pt x="884" y="1331"/>
                    </a:cubicBezTo>
                    <a:cubicBezTo>
                      <a:pt x="843" y="1322"/>
                      <a:pt x="802" y="1318"/>
                      <a:pt x="761" y="1318"/>
                    </a:cubicBezTo>
                    <a:cubicBezTo>
                      <a:pt x="473" y="1318"/>
                      <a:pt x="193" y="1518"/>
                      <a:pt x="121" y="1804"/>
                    </a:cubicBezTo>
                    <a:cubicBezTo>
                      <a:pt x="27" y="2117"/>
                      <a:pt x="232" y="2485"/>
                      <a:pt x="558" y="2593"/>
                    </a:cubicBezTo>
                    <a:cubicBezTo>
                      <a:pt x="379" y="2648"/>
                      <a:pt x="190" y="2730"/>
                      <a:pt x="108" y="2893"/>
                    </a:cubicBezTo>
                    <a:cubicBezTo>
                      <a:pt x="1" y="3124"/>
                      <a:pt x="151" y="3408"/>
                      <a:pt x="366" y="3532"/>
                    </a:cubicBezTo>
                    <a:cubicBezTo>
                      <a:pt x="584" y="3665"/>
                      <a:pt x="842" y="3665"/>
                      <a:pt x="1099" y="3678"/>
                    </a:cubicBezTo>
                    <a:cubicBezTo>
                      <a:pt x="842" y="3776"/>
                      <a:pt x="705" y="4102"/>
                      <a:pt x="816" y="4360"/>
                    </a:cubicBezTo>
                    <a:cubicBezTo>
                      <a:pt x="904" y="4599"/>
                      <a:pt x="1169" y="4757"/>
                      <a:pt x="1424" y="4757"/>
                    </a:cubicBezTo>
                    <a:cubicBezTo>
                      <a:pt x="1443" y="4757"/>
                      <a:pt x="1462" y="4756"/>
                      <a:pt x="1481" y="4754"/>
                    </a:cubicBezTo>
                    <a:cubicBezTo>
                      <a:pt x="1751" y="4738"/>
                      <a:pt x="2009" y="4562"/>
                      <a:pt x="2146" y="4317"/>
                    </a:cubicBezTo>
                    <a:lnTo>
                      <a:pt x="2146" y="4317"/>
                    </a:lnTo>
                    <a:cubicBezTo>
                      <a:pt x="2064" y="4617"/>
                      <a:pt x="2335" y="4943"/>
                      <a:pt x="2648" y="4970"/>
                    </a:cubicBezTo>
                    <a:cubicBezTo>
                      <a:pt x="2676" y="4973"/>
                      <a:pt x="2704" y="4975"/>
                      <a:pt x="2731" y="4975"/>
                    </a:cubicBezTo>
                    <a:cubicBezTo>
                      <a:pt x="3013" y="4975"/>
                      <a:pt x="3277" y="4784"/>
                      <a:pt x="3437" y="4549"/>
                    </a:cubicBezTo>
                    <a:cubicBezTo>
                      <a:pt x="3506" y="4454"/>
                      <a:pt x="3411" y="4347"/>
                      <a:pt x="3424" y="4223"/>
                    </a:cubicBezTo>
                    <a:lnTo>
                      <a:pt x="3424" y="4223"/>
                    </a:lnTo>
                    <a:cubicBezTo>
                      <a:pt x="3532" y="4347"/>
                      <a:pt x="3656" y="4467"/>
                      <a:pt x="3802" y="4523"/>
                    </a:cubicBezTo>
                    <a:cubicBezTo>
                      <a:pt x="3845" y="4538"/>
                      <a:pt x="3892" y="4545"/>
                      <a:pt x="3939" y="4545"/>
                    </a:cubicBezTo>
                    <a:cubicBezTo>
                      <a:pt x="4059" y="4545"/>
                      <a:pt x="4181" y="4497"/>
                      <a:pt x="4239" y="4399"/>
                    </a:cubicBezTo>
                    <a:cubicBezTo>
                      <a:pt x="4278" y="4330"/>
                      <a:pt x="4291" y="4265"/>
                      <a:pt x="4291" y="4197"/>
                    </a:cubicBezTo>
                    <a:cubicBezTo>
                      <a:pt x="4291" y="4153"/>
                      <a:pt x="4195" y="4087"/>
                      <a:pt x="4095" y="4030"/>
                    </a:cubicBezTo>
                    <a:lnTo>
                      <a:pt x="4095" y="4030"/>
                    </a:lnTo>
                    <a:cubicBezTo>
                      <a:pt x="4107" y="4030"/>
                      <a:pt x="4118" y="4031"/>
                      <a:pt x="4130" y="4031"/>
                    </a:cubicBezTo>
                    <a:cubicBezTo>
                      <a:pt x="4231" y="4031"/>
                      <a:pt x="4339" y="4000"/>
                      <a:pt x="4428" y="3965"/>
                    </a:cubicBezTo>
                    <a:cubicBezTo>
                      <a:pt x="4604" y="3897"/>
                      <a:pt x="4781" y="3802"/>
                      <a:pt x="4891" y="3652"/>
                    </a:cubicBezTo>
                    <a:cubicBezTo>
                      <a:pt x="4999" y="3476"/>
                      <a:pt x="4999" y="3245"/>
                      <a:pt x="4891" y="3082"/>
                    </a:cubicBezTo>
                    <a:cubicBezTo>
                      <a:pt x="4794" y="2927"/>
                      <a:pt x="4616" y="2845"/>
                      <a:pt x="4435" y="2845"/>
                    </a:cubicBezTo>
                    <a:cubicBezTo>
                      <a:pt x="4410" y="2845"/>
                      <a:pt x="4385" y="2847"/>
                      <a:pt x="4360" y="2850"/>
                    </a:cubicBezTo>
                    <a:cubicBezTo>
                      <a:pt x="4565" y="2716"/>
                      <a:pt x="4781" y="2567"/>
                      <a:pt x="4904" y="2348"/>
                    </a:cubicBezTo>
                    <a:cubicBezTo>
                      <a:pt x="5025" y="2130"/>
                      <a:pt x="5041" y="1833"/>
                      <a:pt x="4862" y="1657"/>
                    </a:cubicBezTo>
                    <a:cubicBezTo>
                      <a:pt x="4761" y="1548"/>
                      <a:pt x="4618" y="1510"/>
                      <a:pt x="4465" y="1510"/>
                    </a:cubicBezTo>
                    <a:cubicBezTo>
                      <a:pt x="4313" y="1510"/>
                      <a:pt x="4150" y="1548"/>
                      <a:pt x="4008" y="1588"/>
                    </a:cubicBezTo>
                    <a:cubicBezTo>
                      <a:pt x="4089" y="1383"/>
                      <a:pt x="4239" y="1207"/>
                      <a:pt x="4321" y="1005"/>
                    </a:cubicBezTo>
                    <a:cubicBezTo>
                      <a:pt x="4389" y="799"/>
                      <a:pt x="4389" y="529"/>
                      <a:pt x="4210" y="392"/>
                    </a:cubicBezTo>
                    <a:cubicBezTo>
                      <a:pt x="4124" y="317"/>
                      <a:pt x="4012" y="293"/>
                      <a:pt x="3903" y="293"/>
                    </a:cubicBezTo>
                    <a:cubicBezTo>
                      <a:pt x="3874" y="293"/>
                      <a:pt x="3846" y="295"/>
                      <a:pt x="3819" y="297"/>
                    </a:cubicBezTo>
                    <a:cubicBezTo>
                      <a:pt x="3424" y="336"/>
                      <a:pt x="3069" y="581"/>
                      <a:pt x="2906" y="923"/>
                    </a:cubicBezTo>
                    <a:cubicBezTo>
                      <a:pt x="2935" y="760"/>
                      <a:pt x="2961" y="581"/>
                      <a:pt x="2935" y="418"/>
                    </a:cubicBezTo>
                    <a:cubicBezTo>
                      <a:pt x="2893" y="242"/>
                      <a:pt x="2798" y="79"/>
                      <a:pt x="2635" y="27"/>
                    </a:cubicBezTo>
                    <a:cubicBezTo>
                      <a:pt x="2590" y="8"/>
                      <a:pt x="2544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1929011" y="1163606"/>
                <a:ext cx="83612" cy="6569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82" extrusionOk="0">
                    <a:moveTo>
                      <a:pt x="434" y="0"/>
                    </a:moveTo>
                    <a:cubicBezTo>
                      <a:pt x="0" y="0"/>
                      <a:pt x="0" y="682"/>
                      <a:pt x="434" y="682"/>
                    </a:cubicBezTo>
                    <a:cubicBezTo>
                      <a:pt x="868" y="682"/>
                      <a:pt x="868" y="0"/>
                      <a:pt x="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916170" y="1231706"/>
                <a:ext cx="57508" cy="4469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64" extrusionOk="0">
                    <a:moveTo>
                      <a:pt x="297" y="1"/>
                    </a:moveTo>
                    <a:cubicBezTo>
                      <a:pt x="0" y="1"/>
                      <a:pt x="0" y="464"/>
                      <a:pt x="297" y="464"/>
                    </a:cubicBezTo>
                    <a:cubicBezTo>
                      <a:pt x="597" y="464"/>
                      <a:pt x="597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1905411" y="1638768"/>
                <a:ext cx="85250" cy="8399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72" extrusionOk="0">
                    <a:moveTo>
                      <a:pt x="448" y="0"/>
                    </a:moveTo>
                    <a:cubicBezTo>
                      <a:pt x="216" y="0"/>
                      <a:pt x="1" y="203"/>
                      <a:pt x="1" y="434"/>
                    </a:cubicBezTo>
                    <a:cubicBezTo>
                      <a:pt x="14" y="666"/>
                      <a:pt x="203" y="871"/>
                      <a:pt x="448" y="871"/>
                    </a:cubicBezTo>
                    <a:cubicBezTo>
                      <a:pt x="666" y="871"/>
                      <a:pt x="885" y="666"/>
                      <a:pt x="885" y="434"/>
                    </a:cubicBezTo>
                    <a:cubicBezTo>
                      <a:pt x="868" y="190"/>
                      <a:pt x="679" y="0"/>
                      <a:pt x="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909524" y="1689626"/>
                <a:ext cx="43155" cy="43444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51" extrusionOk="0">
                    <a:moveTo>
                      <a:pt x="219" y="1"/>
                    </a:moveTo>
                    <a:cubicBezTo>
                      <a:pt x="108" y="1"/>
                      <a:pt x="1" y="112"/>
                      <a:pt x="1" y="232"/>
                    </a:cubicBezTo>
                    <a:cubicBezTo>
                      <a:pt x="1" y="356"/>
                      <a:pt x="95" y="451"/>
                      <a:pt x="219" y="451"/>
                    </a:cubicBezTo>
                    <a:cubicBezTo>
                      <a:pt x="340" y="451"/>
                      <a:pt x="447" y="356"/>
                      <a:pt x="447" y="232"/>
                    </a:cubicBezTo>
                    <a:cubicBezTo>
                      <a:pt x="447" y="112"/>
                      <a:pt x="353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8" name="Google Shape;3768;p54"/>
              <p:cNvGrpSpPr/>
              <p:nvPr/>
            </p:nvGrpSpPr>
            <p:grpSpPr>
              <a:xfrm>
                <a:off x="892677" y="942256"/>
                <a:ext cx="1121637" cy="1098326"/>
                <a:chOff x="-553298" y="942256"/>
                <a:chExt cx="1121637" cy="1098326"/>
              </a:xfrm>
            </p:grpSpPr>
            <p:sp>
              <p:nvSpPr>
                <p:cNvPr id="3769" name="Google Shape;3769;p54"/>
                <p:cNvSpPr/>
                <p:nvPr/>
              </p:nvSpPr>
              <p:spPr>
                <a:xfrm>
                  <a:off x="-553298" y="942256"/>
                  <a:ext cx="1121637" cy="109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11402" extrusionOk="0">
                      <a:moveTo>
                        <a:pt x="4893" y="0"/>
                      </a:moveTo>
                      <a:cubicBezTo>
                        <a:pt x="4679" y="0"/>
                        <a:pt x="4470" y="151"/>
                        <a:pt x="4458" y="560"/>
                      </a:cubicBezTo>
                      <a:cubicBezTo>
                        <a:pt x="4431" y="1402"/>
                        <a:pt x="4715" y="3143"/>
                        <a:pt x="4458" y="3211"/>
                      </a:cubicBezTo>
                      <a:cubicBezTo>
                        <a:pt x="4423" y="3220"/>
                        <a:pt x="4392" y="3224"/>
                        <a:pt x="4362" y="3224"/>
                      </a:cubicBezTo>
                      <a:cubicBezTo>
                        <a:pt x="4169" y="3224"/>
                        <a:pt x="4071" y="3054"/>
                        <a:pt x="4037" y="2924"/>
                      </a:cubicBezTo>
                      <a:cubicBezTo>
                        <a:pt x="3995" y="2774"/>
                        <a:pt x="3359" y="1268"/>
                        <a:pt x="3277" y="1050"/>
                      </a:cubicBezTo>
                      <a:cubicBezTo>
                        <a:pt x="3250" y="977"/>
                        <a:pt x="3126" y="932"/>
                        <a:pt x="2981" y="932"/>
                      </a:cubicBezTo>
                      <a:cubicBezTo>
                        <a:pt x="2688" y="932"/>
                        <a:pt x="2307" y="1116"/>
                        <a:pt x="2462" y="1633"/>
                      </a:cubicBezTo>
                      <a:cubicBezTo>
                        <a:pt x="2690" y="2409"/>
                        <a:pt x="3698" y="5181"/>
                        <a:pt x="3629" y="5546"/>
                      </a:cubicBezTo>
                      <a:cubicBezTo>
                        <a:pt x="3573" y="5848"/>
                        <a:pt x="3554" y="6149"/>
                        <a:pt x="3219" y="6149"/>
                      </a:cubicBezTo>
                      <a:cubicBezTo>
                        <a:pt x="3146" y="6149"/>
                        <a:pt x="3058" y="6135"/>
                        <a:pt x="2951" y="6103"/>
                      </a:cubicBezTo>
                      <a:cubicBezTo>
                        <a:pt x="2405" y="5946"/>
                        <a:pt x="1719" y="4785"/>
                        <a:pt x="1029" y="4785"/>
                      </a:cubicBezTo>
                      <a:cubicBezTo>
                        <a:pt x="945" y="4785"/>
                        <a:pt x="861" y="4803"/>
                        <a:pt x="776" y="4842"/>
                      </a:cubicBezTo>
                      <a:cubicBezTo>
                        <a:pt x="0" y="5181"/>
                        <a:pt x="695" y="5412"/>
                        <a:pt x="1171" y="5953"/>
                      </a:cubicBezTo>
                      <a:cubicBezTo>
                        <a:pt x="1624" y="6472"/>
                        <a:pt x="3827" y="9196"/>
                        <a:pt x="5537" y="9196"/>
                      </a:cubicBezTo>
                      <a:cubicBezTo>
                        <a:pt x="5622" y="9196"/>
                        <a:pt x="5706" y="9189"/>
                        <a:pt x="5788" y="9175"/>
                      </a:cubicBezTo>
                      <a:lnTo>
                        <a:pt x="6971" y="11402"/>
                      </a:lnTo>
                      <a:lnTo>
                        <a:pt x="11644" y="11402"/>
                      </a:lnTo>
                      <a:lnTo>
                        <a:pt x="8709" y="7368"/>
                      </a:lnTo>
                      <a:cubicBezTo>
                        <a:pt x="8709" y="7368"/>
                        <a:pt x="8576" y="5086"/>
                        <a:pt x="8520" y="4568"/>
                      </a:cubicBezTo>
                      <a:cubicBezTo>
                        <a:pt x="8520" y="4568"/>
                        <a:pt x="9009" y="2911"/>
                        <a:pt x="9280" y="1865"/>
                      </a:cubicBezTo>
                      <a:cubicBezTo>
                        <a:pt x="9351" y="1592"/>
                        <a:pt x="9140" y="1405"/>
                        <a:pt x="8906" y="1405"/>
                      </a:cubicBezTo>
                      <a:cubicBezTo>
                        <a:pt x="8732" y="1405"/>
                        <a:pt x="8545" y="1508"/>
                        <a:pt x="8452" y="1757"/>
                      </a:cubicBezTo>
                      <a:cubicBezTo>
                        <a:pt x="8250" y="2285"/>
                        <a:pt x="8207" y="3143"/>
                        <a:pt x="7744" y="3456"/>
                      </a:cubicBezTo>
                      <a:cubicBezTo>
                        <a:pt x="7711" y="3483"/>
                        <a:pt x="7655" y="3498"/>
                        <a:pt x="7591" y="3498"/>
                      </a:cubicBezTo>
                      <a:cubicBezTo>
                        <a:pt x="7399" y="3498"/>
                        <a:pt x="7138" y="3360"/>
                        <a:pt x="7229" y="2993"/>
                      </a:cubicBezTo>
                      <a:cubicBezTo>
                        <a:pt x="7353" y="2504"/>
                        <a:pt x="7555" y="968"/>
                        <a:pt x="7610" y="642"/>
                      </a:cubicBezTo>
                      <a:cubicBezTo>
                        <a:pt x="7640" y="458"/>
                        <a:pt x="7390" y="249"/>
                        <a:pt x="7137" y="249"/>
                      </a:cubicBezTo>
                      <a:cubicBezTo>
                        <a:pt x="6941" y="249"/>
                        <a:pt x="6743" y="375"/>
                        <a:pt x="6671" y="737"/>
                      </a:cubicBezTo>
                      <a:cubicBezTo>
                        <a:pt x="6508" y="1565"/>
                        <a:pt x="6345" y="2993"/>
                        <a:pt x="6156" y="2993"/>
                      </a:cubicBezTo>
                      <a:cubicBezTo>
                        <a:pt x="6062" y="2993"/>
                        <a:pt x="5933" y="3010"/>
                        <a:pt x="5826" y="3010"/>
                      </a:cubicBezTo>
                      <a:cubicBezTo>
                        <a:pt x="5719" y="3010"/>
                        <a:pt x="5633" y="2993"/>
                        <a:pt x="5625" y="2924"/>
                      </a:cubicBezTo>
                      <a:cubicBezTo>
                        <a:pt x="5599" y="2530"/>
                        <a:pt x="5354" y="750"/>
                        <a:pt x="5354" y="397"/>
                      </a:cubicBezTo>
                      <a:cubicBezTo>
                        <a:pt x="5361" y="178"/>
                        <a:pt x="5125" y="0"/>
                        <a:pt x="4893" y="0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0" name="Google Shape;3770;p54"/>
                <p:cNvSpPr/>
                <p:nvPr/>
              </p:nvSpPr>
              <p:spPr>
                <a:xfrm>
                  <a:off x="-511204" y="1439186"/>
                  <a:ext cx="83612" cy="68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13" extrusionOk="0">
                      <a:moveTo>
                        <a:pt x="108" y="1"/>
                      </a:moveTo>
                      <a:cubicBezTo>
                        <a:pt x="52" y="1"/>
                        <a:pt x="17" y="22"/>
                        <a:pt x="0" y="48"/>
                      </a:cubicBezTo>
                      <a:cubicBezTo>
                        <a:pt x="52" y="224"/>
                        <a:pt x="379" y="416"/>
                        <a:pt x="665" y="713"/>
                      </a:cubicBezTo>
                      <a:lnTo>
                        <a:pt x="868" y="563"/>
                      </a:lnTo>
                      <a:cubicBezTo>
                        <a:pt x="868" y="563"/>
                        <a:pt x="542" y="116"/>
                        <a:pt x="215" y="22"/>
                      </a:cubicBezTo>
                      <a:cubicBezTo>
                        <a:pt x="174" y="7"/>
                        <a:pt x="138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1" name="Google Shape;3771;p54"/>
                <p:cNvSpPr/>
                <p:nvPr/>
              </p:nvSpPr>
              <p:spPr>
                <a:xfrm>
                  <a:off x="-195938" y="1299903"/>
                  <a:ext cx="51054" cy="39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411" extrusionOk="0">
                      <a:moveTo>
                        <a:pt x="285" y="0"/>
                      </a:moveTo>
                      <a:cubicBezTo>
                        <a:pt x="190" y="0"/>
                        <a:pt x="108" y="53"/>
                        <a:pt x="56" y="134"/>
                      </a:cubicBezTo>
                      <a:cubicBezTo>
                        <a:pt x="1" y="216"/>
                        <a:pt x="14" y="326"/>
                        <a:pt x="95" y="379"/>
                      </a:cubicBezTo>
                      <a:cubicBezTo>
                        <a:pt x="130" y="401"/>
                        <a:pt x="168" y="410"/>
                        <a:pt x="206" y="410"/>
                      </a:cubicBezTo>
                      <a:cubicBezTo>
                        <a:pt x="286" y="410"/>
                        <a:pt x="366" y="369"/>
                        <a:pt x="421" y="313"/>
                      </a:cubicBezTo>
                      <a:cubicBezTo>
                        <a:pt x="529" y="203"/>
                        <a:pt x="448" y="0"/>
                        <a:pt x="285" y="0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2" name="Google Shape;3772;p54"/>
                <p:cNvSpPr/>
                <p:nvPr/>
              </p:nvSpPr>
              <p:spPr>
                <a:xfrm>
                  <a:off x="-79386" y="1269754"/>
                  <a:ext cx="47200" cy="36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377" extrusionOk="0">
                      <a:moveTo>
                        <a:pt x="271" y="0"/>
                      </a:moveTo>
                      <a:cubicBezTo>
                        <a:pt x="177" y="0"/>
                        <a:pt x="108" y="40"/>
                        <a:pt x="40" y="108"/>
                      </a:cubicBezTo>
                      <a:cubicBezTo>
                        <a:pt x="1" y="163"/>
                        <a:pt x="1" y="245"/>
                        <a:pt x="40" y="300"/>
                      </a:cubicBezTo>
                      <a:cubicBezTo>
                        <a:pt x="85" y="352"/>
                        <a:pt x="147" y="376"/>
                        <a:pt x="210" y="376"/>
                      </a:cubicBezTo>
                      <a:cubicBezTo>
                        <a:pt x="277" y="376"/>
                        <a:pt x="345" y="349"/>
                        <a:pt x="395" y="300"/>
                      </a:cubicBezTo>
                      <a:cubicBezTo>
                        <a:pt x="490" y="190"/>
                        <a:pt x="421" y="13"/>
                        <a:pt x="271" y="0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54"/>
                <p:cNvSpPr/>
                <p:nvPr/>
              </p:nvSpPr>
              <p:spPr>
                <a:xfrm>
                  <a:off x="66062" y="1268406"/>
                  <a:ext cx="37760" cy="2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287" extrusionOk="0">
                      <a:moveTo>
                        <a:pt x="163" y="1"/>
                      </a:moveTo>
                      <a:cubicBezTo>
                        <a:pt x="4" y="1"/>
                        <a:pt x="0" y="287"/>
                        <a:pt x="151" y="287"/>
                      </a:cubicBezTo>
                      <a:cubicBezTo>
                        <a:pt x="158" y="287"/>
                        <a:pt x="165" y="286"/>
                        <a:pt x="173" y="285"/>
                      </a:cubicBezTo>
                      <a:lnTo>
                        <a:pt x="202" y="285"/>
                      </a:lnTo>
                      <a:cubicBezTo>
                        <a:pt x="391" y="272"/>
                        <a:pt x="391" y="14"/>
                        <a:pt x="202" y="1"/>
                      </a:cubicBezTo>
                      <a:lnTo>
                        <a:pt x="173" y="1"/>
                      </a:lnTo>
                      <a:cubicBezTo>
                        <a:pt x="169" y="1"/>
                        <a:pt x="166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54"/>
                <p:cNvSpPr/>
                <p:nvPr/>
              </p:nvSpPr>
              <p:spPr>
                <a:xfrm>
                  <a:off x="183384" y="1312329"/>
                  <a:ext cx="51439" cy="3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" h="379" extrusionOk="0">
                      <a:moveTo>
                        <a:pt x="248" y="1"/>
                      </a:moveTo>
                      <a:cubicBezTo>
                        <a:pt x="82" y="1"/>
                        <a:pt x="0" y="218"/>
                        <a:pt x="152" y="318"/>
                      </a:cubicBezTo>
                      <a:cubicBezTo>
                        <a:pt x="194" y="347"/>
                        <a:pt x="233" y="360"/>
                        <a:pt x="275" y="374"/>
                      </a:cubicBezTo>
                      <a:cubicBezTo>
                        <a:pt x="291" y="377"/>
                        <a:pt x="306" y="378"/>
                        <a:pt x="321" y="378"/>
                      </a:cubicBezTo>
                      <a:cubicBezTo>
                        <a:pt x="371" y="378"/>
                        <a:pt x="419" y="361"/>
                        <a:pt x="452" y="318"/>
                      </a:cubicBezTo>
                      <a:lnTo>
                        <a:pt x="465" y="318"/>
                      </a:lnTo>
                      <a:cubicBezTo>
                        <a:pt x="504" y="266"/>
                        <a:pt x="533" y="168"/>
                        <a:pt x="491" y="116"/>
                      </a:cubicBezTo>
                      <a:cubicBezTo>
                        <a:pt x="452" y="74"/>
                        <a:pt x="422" y="34"/>
                        <a:pt x="370" y="21"/>
                      </a:cubicBezTo>
                      <a:cubicBezTo>
                        <a:pt x="355" y="13"/>
                        <a:pt x="341" y="13"/>
                        <a:pt x="328" y="13"/>
                      </a:cubicBezTo>
                      <a:cubicBezTo>
                        <a:pt x="315" y="13"/>
                        <a:pt x="302" y="13"/>
                        <a:pt x="289" y="5"/>
                      </a:cubicBezTo>
                      <a:cubicBezTo>
                        <a:pt x="274" y="2"/>
                        <a:pt x="261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75" name="Google Shape;3775;p54"/>
              <p:cNvSpPr/>
              <p:nvPr/>
            </p:nvSpPr>
            <p:spPr>
              <a:xfrm>
                <a:off x="811274" y="628435"/>
                <a:ext cx="106249" cy="21086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189" extrusionOk="0">
                    <a:moveTo>
                      <a:pt x="532" y="0"/>
                    </a:moveTo>
                    <a:lnTo>
                      <a:pt x="0" y="763"/>
                    </a:lnTo>
                    <a:lnTo>
                      <a:pt x="395" y="763"/>
                    </a:lnTo>
                    <a:lnTo>
                      <a:pt x="395" y="2188"/>
                    </a:lnTo>
                    <a:lnTo>
                      <a:pt x="708" y="2188"/>
                    </a:lnTo>
                    <a:lnTo>
                      <a:pt x="708" y="763"/>
                    </a:lnTo>
                    <a:lnTo>
                      <a:pt x="1102" y="763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901721" y="627183"/>
                <a:ext cx="105960" cy="210861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189" extrusionOk="0">
                    <a:moveTo>
                      <a:pt x="395" y="0"/>
                    </a:moveTo>
                    <a:lnTo>
                      <a:pt x="395" y="1428"/>
                    </a:lnTo>
                    <a:lnTo>
                      <a:pt x="0" y="1428"/>
                    </a:lnTo>
                    <a:lnTo>
                      <a:pt x="528" y="2188"/>
                    </a:lnTo>
                    <a:lnTo>
                      <a:pt x="571" y="2188"/>
                    </a:lnTo>
                    <a:lnTo>
                      <a:pt x="1099" y="1428"/>
                    </a:lnTo>
                    <a:lnTo>
                      <a:pt x="708" y="1428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7" name="Google Shape;3777;p54"/>
            <p:cNvSpPr/>
            <p:nvPr/>
          </p:nvSpPr>
          <p:spPr>
            <a:xfrm rot="-1042764">
              <a:off x="1120446" y="2621934"/>
              <a:ext cx="58236" cy="54285"/>
            </a:xfrm>
            <a:custGeom>
              <a:avLst/>
              <a:gdLst/>
              <a:ahLst/>
              <a:cxnLst/>
              <a:rect l="l" t="t" r="r" b="b"/>
              <a:pathLst>
                <a:path w="1061" h="989" extrusionOk="0">
                  <a:moveTo>
                    <a:pt x="538" y="1"/>
                  </a:moveTo>
                  <a:cubicBezTo>
                    <a:pt x="134" y="1"/>
                    <a:pt x="1" y="825"/>
                    <a:pt x="1" y="825"/>
                  </a:cubicBezTo>
                  <a:cubicBezTo>
                    <a:pt x="16" y="823"/>
                    <a:pt x="32" y="822"/>
                    <a:pt x="49" y="822"/>
                  </a:cubicBezTo>
                  <a:cubicBezTo>
                    <a:pt x="269" y="822"/>
                    <a:pt x="584" y="988"/>
                    <a:pt x="584" y="988"/>
                  </a:cubicBezTo>
                  <a:cubicBezTo>
                    <a:pt x="584" y="988"/>
                    <a:pt x="1060" y="131"/>
                    <a:pt x="614" y="10"/>
                  </a:cubicBezTo>
                  <a:cubicBezTo>
                    <a:pt x="588" y="4"/>
                    <a:pt x="562" y="1"/>
                    <a:pt x="538" y="1"/>
                  </a:cubicBezTo>
                  <a:close/>
                </a:path>
              </a:pathLst>
            </a:custGeom>
            <a:solidFill>
              <a:srgbClr val="D88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ABD48279-67AD-7ABE-2287-A81A5EA9B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64" y="124787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>
          <a:extLst>
            <a:ext uri="{FF2B5EF4-FFF2-40B4-BE49-F238E27FC236}">
              <a16:creationId xmlns:a16="http://schemas.microsoft.com/office/drawing/2014/main" id="{058CF3EF-8505-2CDE-0DF8-07E0F89D9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40">
            <a:extLst>
              <a:ext uri="{FF2B5EF4-FFF2-40B4-BE49-F238E27FC236}">
                <a16:creationId xmlns:a16="http://schemas.microsoft.com/office/drawing/2014/main" id="{17D6467B-C838-F90B-E2B9-1173051465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1255" y="2655406"/>
            <a:ext cx="4028575" cy="11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Practice</a:t>
            </a:r>
            <a:br>
              <a:rPr lang="en" sz="6600" dirty="0"/>
            </a:br>
            <a:r>
              <a:rPr lang="en" sz="6600" dirty="0"/>
              <a:t>Time</a:t>
            </a:r>
            <a:endParaRPr sz="4800" dirty="0"/>
          </a:p>
        </p:txBody>
      </p:sp>
      <p:grpSp>
        <p:nvGrpSpPr>
          <p:cNvPr id="2" name="Google Shape;1142;p39">
            <a:extLst>
              <a:ext uri="{FF2B5EF4-FFF2-40B4-BE49-F238E27FC236}">
                <a16:creationId xmlns:a16="http://schemas.microsoft.com/office/drawing/2014/main" id="{D1EC114C-BC9C-A093-2C13-7394E12BF99D}"/>
              </a:ext>
            </a:extLst>
          </p:cNvPr>
          <p:cNvGrpSpPr/>
          <p:nvPr/>
        </p:nvGrpSpPr>
        <p:grpSpPr>
          <a:xfrm>
            <a:off x="6769460" y="214096"/>
            <a:ext cx="3843647" cy="3804466"/>
            <a:chOff x="6812535" y="141271"/>
            <a:chExt cx="3843647" cy="3804466"/>
          </a:xfrm>
        </p:grpSpPr>
        <p:sp>
          <p:nvSpPr>
            <p:cNvPr id="3" name="Google Shape;1143;p39">
              <a:extLst>
                <a:ext uri="{FF2B5EF4-FFF2-40B4-BE49-F238E27FC236}">
                  <a16:creationId xmlns:a16="http://schemas.microsoft.com/office/drawing/2014/main" id="{9DF7762E-DCF8-B2E3-F732-DA77DCDB8B59}"/>
                </a:ext>
              </a:extLst>
            </p:cNvPr>
            <p:cNvSpPr/>
            <p:nvPr/>
          </p:nvSpPr>
          <p:spPr>
            <a:xfrm rot="-8489496">
              <a:off x="7312291" y="744105"/>
              <a:ext cx="2844134" cy="2598800"/>
            </a:xfrm>
            <a:custGeom>
              <a:avLst/>
              <a:gdLst/>
              <a:ahLst/>
              <a:cxnLst/>
              <a:rect l="l" t="t" r="r" b="b"/>
              <a:pathLst>
                <a:path w="18110" h="16548" extrusionOk="0">
                  <a:moveTo>
                    <a:pt x="9837" y="0"/>
                  </a:moveTo>
                  <a:cubicBezTo>
                    <a:pt x="9319" y="0"/>
                    <a:pt x="8817" y="124"/>
                    <a:pt x="8383" y="326"/>
                  </a:cubicBezTo>
                  <a:cubicBezTo>
                    <a:pt x="7817" y="600"/>
                    <a:pt x="7201" y="732"/>
                    <a:pt x="6572" y="732"/>
                  </a:cubicBezTo>
                  <a:cubicBezTo>
                    <a:pt x="6416" y="732"/>
                    <a:pt x="6258" y="724"/>
                    <a:pt x="6101" y="708"/>
                  </a:cubicBezTo>
                  <a:cubicBezTo>
                    <a:pt x="5977" y="695"/>
                    <a:pt x="5869" y="695"/>
                    <a:pt x="5749" y="695"/>
                  </a:cubicBezTo>
                  <a:cubicBezTo>
                    <a:pt x="4363" y="695"/>
                    <a:pt x="3166" y="1536"/>
                    <a:pt x="2651" y="2732"/>
                  </a:cubicBezTo>
                  <a:cubicBezTo>
                    <a:pt x="2583" y="2896"/>
                    <a:pt x="2420" y="3003"/>
                    <a:pt x="2227" y="3003"/>
                  </a:cubicBezTo>
                  <a:lnTo>
                    <a:pt x="2214" y="3003"/>
                  </a:lnTo>
                  <a:cubicBezTo>
                    <a:pt x="1047" y="3003"/>
                    <a:pt x="95" y="3900"/>
                    <a:pt x="0" y="5054"/>
                  </a:cubicBezTo>
                  <a:lnTo>
                    <a:pt x="0" y="16534"/>
                  </a:lnTo>
                  <a:lnTo>
                    <a:pt x="11344" y="16534"/>
                  </a:lnTo>
                  <a:cubicBezTo>
                    <a:pt x="11386" y="16534"/>
                    <a:pt x="11438" y="16547"/>
                    <a:pt x="11481" y="16547"/>
                  </a:cubicBezTo>
                  <a:cubicBezTo>
                    <a:pt x="12648" y="16547"/>
                    <a:pt x="13639" y="15814"/>
                    <a:pt x="14047" y="14796"/>
                  </a:cubicBezTo>
                  <a:cubicBezTo>
                    <a:pt x="14184" y="14428"/>
                    <a:pt x="14484" y="14131"/>
                    <a:pt x="14849" y="13994"/>
                  </a:cubicBezTo>
                  <a:cubicBezTo>
                    <a:pt x="15869" y="13587"/>
                    <a:pt x="16590" y="12596"/>
                    <a:pt x="16590" y="11441"/>
                  </a:cubicBezTo>
                  <a:cubicBezTo>
                    <a:pt x="16590" y="11330"/>
                    <a:pt x="16590" y="11223"/>
                    <a:pt x="16574" y="11128"/>
                  </a:cubicBezTo>
                  <a:cubicBezTo>
                    <a:pt x="16508" y="10450"/>
                    <a:pt x="16724" y="9782"/>
                    <a:pt x="17161" y="9280"/>
                  </a:cubicBezTo>
                  <a:cubicBezTo>
                    <a:pt x="17757" y="8601"/>
                    <a:pt x="18109" y="7705"/>
                    <a:pt x="18109" y="6740"/>
                  </a:cubicBezTo>
                  <a:cubicBezTo>
                    <a:pt x="18109" y="4594"/>
                    <a:pt x="16371" y="2853"/>
                    <a:pt x="14226" y="2853"/>
                  </a:cubicBezTo>
                  <a:cubicBezTo>
                    <a:pt x="13655" y="2853"/>
                    <a:pt x="13150" y="2527"/>
                    <a:pt x="12922" y="2012"/>
                  </a:cubicBezTo>
                  <a:cubicBezTo>
                    <a:pt x="12403" y="832"/>
                    <a:pt x="11223" y="0"/>
                    <a:pt x="9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44;p39">
              <a:extLst>
                <a:ext uri="{FF2B5EF4-FFF2-40B4-BE49-F238E27FC236}">
                  <a16:creationId xmlns:a16="http://schemas.microsoft.com/office/drawing/2014/main" id="{9841E221-C267-A64F-7592-CFC37547EB4F}"/>
                </a:ext>
              </a:extLst>
            </p:cNvPr>
            <p:cNvSpPr/>
            <p:nvPr/>
          </p:nvSpPr>
          <p:spPr>
            <a:xfrm rot="6103266">
              <a:off x="7695162" y="846307"/>
              <a:ext cx="237758" cy="23775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45;p39">
              <a:extLst>
                <a:ext uri="{FF2B5EF4-FFF2-40B4-BE49-F238E27FC236}">
                  <a16:creationId xmlns:a16="http://schemas.microsoft.com/office/drawing/2014/main" id="{4967462F-1278-AA35-1C35-AA9BC3A44847}"/>
                </a:ext>
              </a:extLst>
            </p:cNvPr>
            <p:cNvSpPr/>
            <p:nvPr/>
          </p:nvSpPr>
          <p:spPr>
            <a:xfrm>
              <a:off x="7870625" y="3212975"/>
              <a:ext cx="163800" cy="163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46;p39">
              <a:extLst>
                <a:ext uri="{FF2B5EF4-FFF2-40B4-BE49-F238E27FC236}">
                  <a16:creationId xmlns:a16="http://schemas.microsoft.com/office/drawing/2014/main" id="{F6B6CD3C-EBE1-39BB-2D84-00E3B8618798}"/>
                </a:ext>
              </a:extLst>
            </p:cNvPr>
            <p:cNvSpPr/>
            <p:nvPr/>
          </p:nvSpPr>
          <p:spPr>
            <a:xfrm>
              <a:off x="8046700" y="3447600"/>
              <a:ext cx="81900" cy="8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7;p39">
              <a:extLst>
                <a:ext uri="{FF2B5EF4-FFF2-40B4-BE49-F238E27FC236}">
                  <a16:creationId xmlns:a16="http://schemas.microsoft.com/office/drawing/2014/main" id="{5CCD28E3-A822-D8DF-F9DB-BA2EE30A98C3}"/>
                </a:ext>
              </a:extLst>
            </p:cNvPr>
            <p:cNvSpPr/>
            <p:nvPr/>
          </p:nvSpPr>
          <p:spPr>
            <a:xfrm>
              <a:off x="8128600" y="3253925"/>
              <a:ext cx="81900" cy="8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8;p39">
              <a:extLst>
                <a:ext uri="{FF2B5EF4-FFF2-40B4-BE49-F238E27FC236}">
                  <a16:creationId xmlns:a16="http://schemas.microsoft.com/office/drawing/2014/main" id="{41A1C2DD-8D81-6B0D-D476-7C06720BF880}"/>
                </a:ext>
              </a:extLst>
            </p:cNvPr>
            <p:cNvSpPr/>
            <p:nvPr/>
          </p:nvSpPr>
          <p:spPr>
            <a:xfrm rot="6098381">
              <a:off x="7508920" y="1025138"/>
              <a:ext cx="81782" cy="817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9;p39">
              <a:extLst>
                <a:ext uri="{FF2B5EF4-FFF2-40B4-BE49-F238E27FC236}">
                  <a16:creationId xmlns:a16="http://schemas.microsoft.com/office/drawing/2014/main" id="{E8A5D04E-62F0-FA76-3265-92BA857FD2BD}"/>
                </a:ext>
              </a:extLst>
            </p:cNvPr>
            <p:cNvSpPr/>
            <p:nvPr/>
          </p:nvSpPr>
          <p:spPr>
            <a:xfrm rot="6106748">
              <a:off x="7462334" y="836473"/>
              <a:ext cx="129323" cy="1293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150;p39">
            <a:extLst>
              <a:ext uri="{FF2B5EF4-FFF2-40B4-BE49-F238E27FC236}">
                <a16:creationId xmlns:a16="http://schemas.microsoft.com/office/drawing/2014/main" id="{7E77EA49-9ADE-BE94-B864-94C87D5154D1}"/>
              </a:ext>
            </a:extLst>
          </p:cNvPr>
          <p:cNvGrpSpPr/>
          <p:nvPr/>
        </p:nvGrpSpPr>
        <p:grpSpPr>
          <a:xfrm>
            <a:off x="6530942" y="990806"/>
            <a:ext cx="3234669" cy="2105393"/>
            <a:chOff x="6530942" y="990806"/>
            <a:chExt cx="3234669" cy="2105393"/>
          </a:xfrm>
        </p:grpSpPr>
        <p:grpSp>
          <p:nvGrpSpPr>
            <p:cNvPr id="11" name="Google Shape;1151;p39">
              <a:extLst>
                <a:ext uri="{FF2B5EF4-FFF2-40B4-BE49-F238E27FC236}">
                  <a16:creationId xmlns:a16="http://schemas.microsoft.com/office/drawing/2014/main" id="{E23A1DD4-61A5-F1F1-B9BF-6B5193FFB54D}"/>
                </a:ext>
              </a:extLst>
            </p:cNvPr>
            <p:cNvGrpSpPr/>
            <p:nvPr/>
          </p:nvGrpSpPr>
          <p:grpSpPr>
            <a:xfrm>
              <a:off x="6667258" y="1290945"/>
              <a:ext cx="3098332" cy="1805254"/>
              <a:chOff x="4888208" y="-567818"/>
              <a:chExt cx="3098332" cy="1805254"/>
            </a:xfrm>
          </p:grpSpPr>
          <p:sp>
            <p:nvSpPr>
              <p:cNvPr id="1252" name="Google Shape;1152;p39">
                <a:extLst>
                  <a:ext uri="{FF2B5EF4-FFF2-40B4-BE49-F238E27FC236}">
                    <a16:creationId xmlns:a16="http://schemas.microsoft.com/office/drawing/2014/main" id="{96DDDE6A-24DB-6DE7-B8A2-513B4551EE18}"/>
                  </a:ext>
                </a:extLst>
              </p:cNvPr>
              <p:cNvSpPr/>
              <p:nvPr/>
            </p:nvSpPr>
            <p:spPr>
              <a:xfrm rot="-5400000">
                <a:off x="5534747" y="-1214357"/>
                <a:ext cx="1805254" cy="3098332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2218" extrusionOk="0">
                    <a:moveTo>
                      <a:pt x="4529" y="1"/>
                    </a:moveTo>
                    <a:cubicBezTo>
                      <a:pt x="4430" y="1"/>
                      <a:pt x="4325" y="73"/>
                      <a:pt x="4294" y="252"/>
                    </a:cubicBezTo>
                    <a:cubicBezTo>
                      <a:pt x="4239" y="213"/>
                      <a:pt x="4171" y="170"/>
                      <a:pt x="4096" y="170"/>
                    </a:cubicBezTo>
                    <a:cubicBezTo>
                      <a:pt x="4039" y="170"/>
                      <a:pt x="3977" y="195"/>
                      <a:pt x="3913" y="265"/>
                    </a:cubicBezTo>
                    <a:cubicBezTo>
                      <a:pt x="3776" y="415"/>
                      <a:pt x="3805" y="536"/>
                      <a:pt x="3763" y="686"/>
                    </a:cubicBezTo>
                    <a:cubicBezTo>
                      <a:pt x="3724" y="836"/>
                      <a:pt x="3600" y="1188"/>
                      <a:pt x="3574" y="1325"/>
                    </a:cubicBezTo>
                    <a:cubicBezTo>
                      <a:pt x="3561" y="1445"/>
                      <a:pt x="3437" y="1690"/>
                      <a:pt x="3437" y="1690"/>
                    </a:cubicBezTo>
                    <a:cubicBezTo>
                      <a:pt x="3531" y="1295"/>
                      <a:pt x="3587" y="1051"/>
                      <a:pt x="3492" y="969"/>
                    </a:cubicBezTo>
                    <a:cubicBezTo>
                      <a:pt x="3446" y="930"/>
                      <a:pt x="3394" y="900"/>
                      <a:pt x="3341" y="900"/>
                    </a:cubicBezTo>
                    <a:cubicBezTo>
                      <a:pt x="3284" y="900"/>
                      <a:pt x="3228" y="934"/>
                      <a:pt x="3179" y="1025"/>
                    </a:cubicBezTo>
                    <a:cubicBezTo>
                      <a:pt x="3071" y="1201"/>
                      <a:pt x="2990" y="1514"/>
                      <a:pt x="2879" y="1732"/>
                    </a:cubicBezTo>
                    <a:cubicBezTo>
                      <a:pt x="2758" y="1964"/>
                      <a:pt x="2745" y="2179"/>
                      <a:pt x="2621" y="2534"/>
                    </a:cubicBezTo>
                    <a:cubicBezTo>
                      <a:pt x="2485" y="2899"/>
                      <a:pt x="2188" y="3594"/>
                      <a:pt x="2119" y="4041"/>
                    </a:cubicBezTo>
                    <a:cubicBezTo>
                      <a:pt x="2038" y="4504"/>
                      <a:pt x="2106" y="5100"/>
                      <a:pt x="2145" y="5482"/>
                    </a:cubicBezTo>
                    <a:cubicBezTo>
                      <a:pt x="2188" y="5847"/>
                      <a:pt x="1930" y="6202"/>
                      <a:pt x="1888" y="6404"/>
                    </a:cubicBezTo>
                    <a:cubicBezTo>
                      <a:pt x="1862" y="6610"/>
                      <a:pt x="1862" y="6594"/>
                      <a:pt x="1725" y="6920"/>
                    </a:cubicBezTo>
                    <a:cubicBezTo>
                      <a:pt x="1575" y="7246"/>
                      <a:pt x="0" y="9910"/>
                      <a:pt x="0" y="9910"/>
                    </a:cubicBezTo>
                    <a:lnTo>
                      <a:pt x="2269" y="12218"/>
                    </a:lnTo>
                    <a:cubicBezTo>
                      <a:pt x="2269" y="12218"/>
                      <a:pt x="2703" y="9447"/>
                      <a:pt x="4196" y="7099"/>
                    </a:cubicBezTo>
                    <a:cubicBezTo>
                      <a:pt x="4389" y="6812"/>
                      <a:pt x="4835" y="6297"/>
                      <a:pt x="5530" y="5739"/>
                    </a:cubicBezTo>
                    <a:cubicBezTo>
                      <a:pt x="6234" y="5169"/>
                      <a:pt x="6316" y="5143"/>
                      <a:pt x="6440" y="4924"/>
                    </a:cubicBezTo>
                    <a:cubicBezTo>
                      <a:pt x="6560" y="4693"/>
                      <a:pt x="6955" y="4328"/>
                      <a:pt x="7049" y="4204"/>
                    </a:cubicBezTo>
                    <a:cubicBezTo>
                      <a:pt x="7119" y="4112"/>
                      <a:pt x="6924" y="3913"/>
                      <a:pt x="6688" y="3913"/>
                    </a:cubicBezTo>
                    <a:cubicBezTo>
                      <a:pt x="6646" y="3913"/>
                      <a:pt x="6603" y="3919"/>
                      <a:pt x="6560" y="3933"/>
                    </a:cubicBezTo>
                    <a:cubicBezTo>
                      <a:pt x="6277" y="4041"/>
                      <a:pt x="5895" y="4422"/>
                      <a:pt x="5745" y="4585"/>
                    </a:cubicBezTo>
                    <a:cubicBezTo>
                      <a:pt x="5611" y="4735"/>
                      <a:pt x="5217" y="4924"/>
                      <a:pt x="5217" y="4924"/>
                    </a:cubicBezTo>
                    <a:cubicBezTo>
                      <a:pt x="5217" y="4924"/>
                      <a:pt x="5448" y="3838"/>
                      <a:pt x="5406" y="3252"/>
                    </a:cubicBezTo>
                    <a:cubicBezTo>
                      <a:pt x="5380" y="2681"/>
                      <a:pt x="5435" y="1582"/>
                      <a:pt x="5435" y="1214"/>
                    </a:cubicBezTo>
                    <a:cubicBezTo>
                      <a:pt x="5435" y="849"/>
                      <a:pt x="5367" y="578"/>
                      <a:pt x="5217" y="536"/>
                    </a:cubicBezTo>
                    <a:cubicBezTo>
                      <a:pt x="5195" y="530"/>
                      <a:pt x="5175" y="527"/>
                      <a:pt x="5155" y="527"/>
                    </a:cubicBezTo>
                    <a:cubicBezTo>
                      <a:pt x="5038" y="527"/>
                      <a:pt x="4955" y="619"/>
                      <a:pt x="4930" y="712"/>
                    </a:cubicBezTo>
                    <a:cubicBezTo>
                      <a:pt x="4904" y="806"/>
                      <a:pt x="4822" y="1732"/>
                      <a:pt x="4783" y="1934"/>
                    </a:cubicBezTo>
                    <a:cubicBezTo>
                      <a:pt x="4768" y="2005"/>
                      <a:pt x="4727" y="2200"/>
                      <a:pt x="4681" y="2420"/>
                    </a:cubicBezTo>
                    <a:lnTo>
                      <a:pt x="4681" y="2420"/>
                    </a:lnTo>
                    <a:cubicBezTo>
                      <a:pt x="4711" y="2191"/>
                      <a:pt x="4729" y="1993"/>
                      <a:pt x="4741" y="1895"/>
                    </a:cubicBezTo>
                    <a:cubicBezTo>
                      <a:pt x="4767" y="1677"/>
                      <a:pt x="4783" y="1175"/>
                      <a:pt x="4796" y="875"/>
                    </a:cubicBezTo>
                    <a:cubicBezTo>
                      <a:pt x="4809" y="578"/>
                      <a:pt x="4796" y="223"/>
                      <a:pt x="4702" y="89"/>
                    </a:cubicBezTo>
                    <a:cubicBezTo>
                      <a:pt x="4662" y="34"/>
                      <a:pt x="4597" y="1"/>
                      <a:pt x="4529" y="1"/>
                    </a:cubicBezTo>
                    <a:close/>
                  </a:path>
                </a:pathLst>
              </a:custGeom>
              <a:solidFill>
                <a:srgbClr val="FFA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153;p39">
                <a:extLst>
                  <a:ext uri="{FF2B5EF4-FFF2-40B4-BE49-F238E27FC236}">
                    <a16:creationId xmlns:a16="http://schemas.microsoft.com/office/drawing/2014/main" id="{B23F7259-CB3F-A5D7-F681-8AB44212F556}"/>
                  </a:ext>
                </a:extLst>
              </p:cNvPr>
              <p:cNvSpPr/>
              <p:nvPr/>
            </p:nvSpPr>
            <p:spPr>
              <a:xfrm rot="-5400000">
                <a:off x="5440159" y="-1119769"/>
                <a:ext cx="1805254" cy="2909156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1472" extrusionOk="0">
                    <a:moveTo>
                      <a:pt x="4529" y="1"/>
                    </a:moveTo>
                    <a:cubicBezTo>
                      <a:pt x="4430" y="1"/>
                      <a:pt x="4325" y="73"/>
                      <a:pt x="4294" y="252"/>
                    </a:cubicBezTo>
                    <a:cubicBezTo>
                      <a:pt x="4239" y="213"/>
                      <a:pt x="4171" y="170"/>
                      <a:pt x="4096" y="170"/>
                    </a:cubicBezTo>
                    <a:cubicBezTo>
                      <a:pt x="4039" y="170"/>
                      <a:pt x="3977" y="195"/>
                      <a:pt x="3913" y="265"/>
                    </a:cubicBezTo>
                    <a:cubicBezTo>
                      <a:pt x="3776" y="415"/>
                      <a:pt x="3805" y="536"/>
                      <a:pt x="3763" y="686"/>
                    </a:cubicBezTo>
                    <a:cubicBezTo>
                      <a:pt x="3724" y="836"/>
                      <a:pt x="3600" y="1188"/>
                      <a:pt x="3574" y="1325"/>
                    </a:cubicBezTo>
                    <a:cubicBezTo>
                      <a:pt x="3561" y="1445"/>
                      <a:pt x="3437" y="1690"/>
                      <a:pt x="3437" y="1690"/>
                    </a:cubicBezTo>
                    <a:cubicBezTo>
                      <a:pt x="3531" y="1295"/>
                      <a:pt x="3587" y="1051"/>
                      <a:pt x="3492" y="969"/>
                    </a:cubicBezTo>
                    <a:cubicBezTo>
                      <a:pt x="3446" y="930"/>
                      <a:pt x="3394" y="900"/>
                      <a:pt x="3341" y="900"/>
                    </a:cubicBezTo>
                    <a:cubicBezTo>
                      <a:pt x="3284" y="900"/>
                      <a:pt x="3228" y="934"/>
                      <a:pt x="3179" y="1025"/>
                    </a:cubicBezTo>
                    <a:cubicBezTo>
                      <a:pt x="3071" y="1201"/>
                      <a:pt x="2990" y="1514"/>
                      <a:pt x="2879" y="1732"/>
                    </a:cubicBezTo>
                    <a:cubicBezTo>
                      <a:pt x="2758" y="1964"/>
                      <a:pt x="2745" y="2179"/>
                      <a:pt x="2621" y="2534"/>
                    </a:cubicBezTo>
                    <a:cubicBezTo>
                      <a:pt x="2485" y="2899"/>
                      <a:pt x="2188" y="3594"/>
                      <a:pt x="2119" y="4041"/>
                    </a:cubicBezTo>
                    <a:cubicBezTo>
                      <a:pt x="2038" y="4504"/>
                      <a:pt x="2106" y="5100"/>
                      <a:pt x="2145" y="5482"/>
                    </a:cubicBezTo>
                    <a:cubicBezTo>
                      <a:pt x="2188" y="5847"/>
                      <a:pt x="1956" y="5958"/>
                      <a:pt x="1849" y="6254"/>
                    </a:cubicBezTo>
                    <a:cubicBezTo>
                      <a:pt x="1780" y="6460"/>
                      <a:pt x="1725" y="6662"/>
                      <a:pt x="1588" y="6988"/>
                    </a:cubicBezTo>
                    <a:cubicBezTo>
                      <a:pt x="1454" y="7314"/>
                      <a:pt x="0" y="9910"/>
                      <a:pt x="0" y="9910"/>
                    </a:cubicBezTo>
                    <a:lnTo>
                      <a:pt x="1278" y="11471"/>
                    </a:lnTo>
                    <a:cubicBezTo>
                      <a:pt x="1278" y="11471"/>
                      <a:pt x="1793" y="9013"/>
                      <a:pt x="3818" y="6799"/>
                    </a:cubicBezTo>
                    <a:cubicBezTo>
                      <a:pt x="4007" y="6512"/>
                      <a:pt x="4835" y="6297"/>
                      <a:pt x="5530" y="5739"/>
                    </a:cubicBezTo>
                    <a:cubicBezTo>
                      <a:pt x="6234" y="5169"/>
                      <a:pt x="6316" y="5143"/>
                      <a:pt x="6440" y="4924"/>
                    </a:cubicBezTo>
                    <a:cubicBezTo>
                      <a:pt x="6560" y="4693"/>
                      <a:pt x="6955" y="4328"/>
                      <a:pt x="7049" y="4204"/>
                    </a:cubicBezTo>
                    <a:cubicBezTo>
                      <a:pt x="7119" y="4112"/>
                      <a:pt x="6924" y="3913"/>
                      <a:pt x="6688" y="3913"/>
                    </a:cubicBezTo>
                    <a:cubicBezTo>
                      <a:pt x="6646" y="3913"/>
                      <a:pt x="6603" y="3919"/>
                      <a:pt x="6560" y="3933"/>
                    </a:cubicBezTo>
                    <a:cubicBezTo>
                      <a:pt x="6277" y="4041"/>
                      <a:pt x="5895" y="4422"/>
                      <a:pt x="5745" y="4585"/>
                    </a:cubicBezTo>
                    <a:cubicBezTo>
                      <a:pt x="5611" y="4735"/>
                      <a:pt x="5217" y="4924"/>
                      <a:pt x="5217" y="4924"/>
                    </a:cubicBezTo>
                    <a:cubicBezTo>
                      <a:pt x="5217" y="4924"/>
                      <a:pt x="5448" y="3838"/>
                      <a:pt x="5406" y="3252"/>
                    </a:cubicBezTo>
                    <a:cubicBezTo>
                      <a:pt x="5380" y="2681"/>
                      <a:pt x="5435" y="1582"/>
                      <a:pt x="5435" y="1214"/>
                    </a:cubicBezTo>
                    <a:cubicBezTo>
                      <a:pt x="5435" y="849"/>
                      <a:pt x="5367" y="578"/>
                      <a:pt x="5217" y="536"/>
                    </a:cubicBezTo>
                    <a:cubicBezTo>
                      <a:pt x="5195" y="530"/>
                      <a:pt x="5175" y="527"/>
                      <a:pt x="5155" y="527"/>
                    </a:cubicBezTo>
                    <a:cubicBezTo>
                      <a:pt x="5038" y="527"/>
                      <a:pt x="4955" y="619"/>
                      <a:pt x="4930" y="712"/>
                    </a:cubicBezTo>
                    <a:cubicBezTo>
                      <a:pt x="4904" y="806"/>
                      <a:pt x="4822" y="1732"/>
                      <a:pt x="4783" y="1934"/>
                    </a:cubicBezTo>
                    <a:cubicBezTo>
                      <a:pt x="4768" y="2005"/>
                      <a:pt x="4727" y="2200"/>
                      <a:pt x="4681" y="2420"/>
                    </a:cubicBezTo>
                    <a:lnTo>
                      <a:pt x="4681" y="2420"/>
                    </a:lnTo>
                    <a:cubicBezTo>
                      <a:pt x="4711" y="2191"/>
                      <a:pt x="4729" y="1993"/>
                      <a:pt x="4741" y="1895"/>
                    </a:cubicBezTo>
                    <a:cubicBezTo>
                      <a:pt x="4767" y="1677"/>
                      <a:pt x="4783" y="1175"/>
                      <a:pt x="4796" y="875"/>
                    </a:cubicBezTo>
                    <a:cubicBezTo>
                      <a:pt x="4809" y="578"/>
                      <a:pt x="4796" y="223"/>
                      <a:pt x="4702" y="89"/>
                    </a:cubicBezTo>
                    <a:cubicBezTo>
                      <a:pt x="4662" y="34"/>
                      <a:pt x="4597" y="1"/>
                      <a:pt x="4529" y="1"/>
                    </a:cubicBezTo>
                    <a:close/>
                  </a:path>
                </a:pathLst>
              </a:custGeom>
              <a:solidFill>
                <a:srgbClr val="FFA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154;p39">
                <a:extLst>
                  <a:ext uri="{FF2B5EF4-FFF2-40B4-BE49-F238E27FC236}">
                    <a16:creationId xmlns:a16="http://schemas.microsoft.com/office/drawing/2014/main" id="{17B59B49-40D0-6ECD-E6FF-6B8959595C0B}"/>
                  </a:ext>
                </a:extLst>
              </p:cNvPr>
              <p:cNvSpPr/>
              <p:nvPr/>
            </p:nvSpPr>
            <p:spPr>
              <a:xfrm rot="-5400000">
                <a:off x="5296090" y="429928"/>
                <a:ext cx="95347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09" extrusionOk="0">
                    <a:moveTo>
                      <a:pt x="100" y="1"/>
                    </a:moveTo>
                    <a:cubicBezTo>
                      <a:pt x="74" y="1"/>
                      <a:pt x="46" y="4"/>
                      <a:pt x="16" y="11"/>
                    </a:cubicBezTo>
                    <a:cubicBezTo>
                      <a:pt x="82" y="11"/>
                      <a:pt x="192" y="11"/>
                      <a:pt x="274" y="79"/>
                    </a:cubicBezTo>
                    <a:cubicBezTo>
                      <a:pt x="312" y="110"/>
                      <a:pt x="295" y="132"/>
                      <a:pt x="267" y="132"/>
                    </a:cubicBezTo>
                    <a:cubicBezTo>
                      <a:pt x="256" y="132"/>
                      <a:pt x="243" y="129"/>
                      <a:pt x="232" y="122"/>
                    </a:cubicBezTo>
                    <a:cubicBezTo>
                      <a:pt x="210" y="111"/>
                      <a:pt x="124" y="72"/>
                      <a:pt x="49" y="72"/>
                    </a:cubicBezTo>
                    <a:cubicBezTo>
                      <a:pt x="32" y="72"/>
                      <a:pt x="15" y="74"/>
                      <a:pt x="0" y="79"/>
                    </a:cubicBezTo>
                    <a:cubicBezTo>
                      <a:pt x="69" y="92"/>
                      <a:pt x="192" y="122"/>
                      <a:pt x="261" y="190"/>
                    </a:cubicBezTo>
                    <a:cubicBezTo>
                      <a:pt x="277" y="203"/>
                      <a:pt x="293" y="209"/>
                      <a:pt x="307" y="209"/>
                    </a:cubicBezTo>
                    <a:cubicBezTo>
                      <a:pt x="349" y="209"/>
                      <a:pt x="375" y="161"/>
                      <a:pt x="356" y="122"/>
                    </a:cubicBezTo>
                    <a:cubicBezTo>
                      <a:pt x="356" y="122"/>
                      <a:pt x="263" y="1"/>
                      <a:pt x="100" y="1"/>
                    </a:cubicBezTo>
                    <a:close/>
                  </a:path>
                </a:pathLst>
              </a:custGeom>
              <a:solidFill>
                <a:srgbClr val="E8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155;p39">
                <a:extLst>
                  <a:ext uri="{FF2B5EF4-FFF2-40B4-BE49-F238E27FC236}">
                    <a16:creationId xmlns:a16="http://schemas.microsoft.com/office/drawing/2014/main" id="{CEE0E347-CAD8-998A-A944-CF880A82F678}"/>
                  </a:ext>
                </a:extLst>
              </p:cNvPr>
              <p:cNvSpPr/>
              <p:nvPr/>
            </p:nvSpPr>
            <p:spPr>
              <a:xfrm rot="-5400000">
                <a:off x="5501489" y="489657"/>
                <a:ext cx="97883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09" extrusionOk="0">
                    <a:moveTo>
                      <a:pt x="103" y="1"/>
                    </a:moveTo>
                    <a:cubicBezTo>
                      <a:pt x="75" y="1"/>
                      <a:pt x="45" y="4"/>
                      <a:pt x="14" y="11"/>
                    </a:cubicBezTo>
                    <a:cubicBezTo>
                      <a:pt x="82" y="11"/>
                      <a:pt x="193" y="11"/>
                      <a:pt x="274" y="79"/>
                    </a:cubicBezTo>
                    <a:cubicBezTo>
                      <a:pt x="312" y="110"/>
                      <a:pt x="295" y="132"/>
                      <a:pt x="272" y="132"/>
                    </a:cubicBezTo>
                    <a:cubicBezTo>
                      <a:pt x="263" y="132"/>
                      <a:pt x="253" y="129"/>
                      <a:pt x="245" y="122"/>
                    </a:cubicBezTo>
                    <a:cubicBezTo>
                      <a:pt x="213" y="111"/>
                      <a:pt x="134" y="73"/>
                      <a:pt x="55" y="73"/>
                    </a:cubicBezTo>
                    <a:cubicBezTo>
                      <a:pt x="36" y="73"/>
                      <a:pt x="18" y="75"/>
                      <a:pt x="1" y="79"/>
                    </a:cubicBezTo>
                    <a:cubicBezTo>
                      <a:pt x="69" y="92"/>
                      <a:pt x="193" y="122"/>
                      <a:pt x="258" y="190"/>
                    </a:cubicBezTo>
                    <a:cubicBezTo>
                      <a:pt x="275" y="203"/>
                      <a:pt x="293" y="209"/>
                      <a:pt x="308" y="209"/>
                    </a:cubicBezTo>
                    <a:cubicBezTo>
                      <a:pt x="354" y="209"/>
                      <a:pt x="385" y="161"/>
                      <a:pt x="356" y="122"/>
                    </a:cubicBezTo>
                    <a:cubicBezTo>
                      <a:pt x="356" y="122"/>
                      <a:pt x="274" y="1"/>
                      <a:pt x="103" y="1"/>
                    </a:cubicBezTo>
                    <a:close/>
                  </a:path>
                </a:pathLst>
              </a:custGeom>
              <a:solidFill>
                <a:srgbClr val="E89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156;p39">
                <a:extLst>
                  <a:ext uri="{FF2B5EF4-FFF2-40B4-BE49-F238E27FC236}">
                    <a16:creationId xmlns:a16="http://schemas.microsoft.com/office/drawing/2014/main" id="{53D59B08-57CA-51BF-59B2-2A1293256CC8}"/>
                  </a:ext>
                </a:extLst>
              </p:cNvPr>
              <p:cNvSpPr/>
              <p:nvPr/>
            </p:nvSpPr>
            <p:spPr>
              <a:xfrm rot="-5400000">
                <a:off x="6091949" y="-364899"/>
                <a:ext cx="93826" cy="8672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2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108" y="26"/>
                      <a:pt x="232" y="82"/>
                      <a:pt x="287" y="189"/>
                    </a:cubicBezTo>
                    <a:cubicBezTo>
                      <a:pt x="310" y="228"/>
                      <a:pt x="297" y="245"/>
                      <a:pt x="277" y="245"/>
                    </a:cubicBezTo>
                    <a:cubicBezTo>
                      <a:pt x="262" y="245"/>
                      <a:pt x="243" y="235"/>
                      <a:pt x="232" y="219"/>
                    </a:cubicBezTo>
                    <a:cubicBezTo>
                      <a:pt x="206" y="189"/>
                      <a:pt x="95" y="69"/>
                      <a:pt x="1" y="56"/>
                    </a:cubicBezTo>
                    <a:lnTo>
                      <a:pt x="1" y="56"/>
                    </a:lnTo>
                    <a:cubicBezTo>
                      <a:pt x="69" y="108"/>
                      <a:pt x="190" y="202"/>
                      <a:pt x="232" y="284"/>
                    </a:cubicBezTo>
                    <a:cubicBezTo>
                      <a:pt x="255" y="325"/>
                      <a:pt x="286" y="341"/>
                      <a:pt x="311" y="341"/>
                    </a:cubicBezTo>
                    <a:cubicBezTo>
                      <a:pt x="345" y="341"/>
                      <a:pt x="370" y="310"/>
                      <a:pt x="353" y="271"/>
                    </a:cubicBezTo>
                    <a:cubicBezTo>
                      <a:pt x="353" y="271"/>
                      <a:pt x="301" y="56"/>
                      <a:pt x="27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157;p39">
                <a:extLst>
                  <a:ext uri="{FF2B5EF4-FFF2-40B4-BE49-F238E27FC236}">
                    <a16:creationId xmlns:a16="http://schemas.microsoft.com/office/drawing/2014/main" id="{31AC7D53-67C4-2B8F-CBF3-1BFB0FB75269}"/>
                  </a:ext>
                </a:extLst>
              </p:cNvPr>
              <p:cNvSpPr/>
              <p:nvPr/>
            </p:nvSpPr>
            <p:spPr>
              <a:xfrm rot="-5400000">
                <a:off x="5897327" y="-544812"/>
                <a:ext cx="151642" cy="140741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55" extrusionOk="0">
                    <a:moveTo>
                      <a:pt x="340" y="0"/>
                    </a:moveTo>
                    <a:cubicBezTo>
                      <a:pt x="258" y="0"/>
                      <a:pt x="43" y="297"/>
                      <a:pt x="27" y="327"/>
                    </a:cubicBezTo>
                    <a:cubicBezTo>
                      <a:pt x="1" y="366"/>
                      <a:pt x="190" y="408"/>
                      <a:pt x="271" y="555"/>
                    </a:cubicBezTo>
                    <a:cubicBezTo>
                      <a:pt x="369" y="503"/>
                      <a:pt x="597" y="203"/>
                      <a:pt x="597" y="203"/>
                    </a:cubicBezTo>
                    <a:cubicBezTo>
                      <a:pt x="597" y="203"/>
                      <a:pt x="490" y="0"/>
                      <a:pt x="340" y="0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158;p39">
                <a:extLst>
                  <a:ext uri="{FF2B5EF4-FFF2-40B4-BE49-F238E27FC236}">
                    <a16:creationId xmlns:a16="http://schemas.microsoft.com/office/drawing/2014/main" id="{743F2F2A-B203-3295-70A5-BF224FD9C503}"/>
                  </a:ext>
                </a:extLst>
              </p:cNvPr>
              <p:cNvSpPr/>
              <p:nvPr/>
            </p:nvSpPr>
            <p:spPr>
              <a:xfrm rot="-5400000">
                <a:off x="5044540" y="-110184"/>
                <a:ext cx="79625" cy="9408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71" extrusionOk="0">
                    <a:moveTo>
                      <a:pt x="153" y="0"/>
                    </a:moveTo>
                    <a:cubicBezTo>
                      <a:pt x="78" y="0"/>
                      <a:pt x="25" y="35"/>
                      <a:pt x="13" y="71"/>
                    </a:cubicBezTo>
                    <a:cubicBezTo>
                      <a:pt x="0" y="124"/>
                      <a:pt x="0" y="355"/>
                      <a:pt x="26" y="368"/>
                    </a:cubicBezTo>
                    <a:cubicBezTo>
                      <a:pt x="39" y="368"/>
                      <a:pt x="56" y="355"/>
                      <a:pt x="150" y="355"/>
                    </a:cubicBezTo>
                    <a:cubicBezTo>
                      <a:pt x="200" y="355"/>
                      <a:pt x="238" y="371"/>
                      <a:pt x="265" y="371"/>
                    </a:cubicBezTo>
                    <a:cubicBezTo>
                      <a:pt x="282" y="371"/>
                      <a:pt x="294" y="364"/>
                      <a:pt x="300" y="342"/>
                    </a:cubicBezTo>
                    <a:cubicBezTo>
                      <a:pt x="313" y="287"/>
                      <a:pt x="300" y="137"/>
                      <a:pt x="300" y="137"/>
                    </a:cubicBezTo>
                    <a:cubicBezTo>
                      <a:pt x="284" y="29"/>
                      <a:pt x="245" y="3"/>
                      <a:pt x="189" y="3"/>
                    </a:cubicBezTo>
                    <a:cubicBezTo>
                      <a:pt x="177" y="1"/>
                      <a:pt x="165" y="0"/>
                      <a:pt x="153" y="0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159;p39">
                <a:extLst>
                  <a:ext uri="{FF2B5EF4-FFF2-40B4-BE49-F238E27FC236}">
                    <a16:creationId xmlns:a16="http://schemas.microsoft.com/office/drawing/2014/main" id="{DD7CCDA0-2ACA-3431-0661-DD48BD0F61A7}"/>
                  </a:ext>
                </a:extLst>
              </p:cNvPr>
              <p:cNvSpPr/>
              <p:nvPr/>
            </p:nvSpPr>
            <p:spPr>
              <a:xfrm rot="-5400000">
                <a:off x="4906974" y="51215"/>
                <a:ext cx="79625" cy="9534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76" extrusionOk="0">
                    <a:moveTo>
                      <a:pt x="158" y="1"/>
                    </a:moveTo>
                    <a:cubicBezTo>
                      <a:pt x="91" y="1"/>
                      <a:pt x="39" y="37"/>
                      <a:pt x="13" y="85"/>
                    </a:cubicBezTo>
                    <a:cubicBezTo>
                      <a:pt x="0" y="127"/>
                      <a:pt x="13" y="356"/>
                      <a:pt x="26" y="372"/>
                    </a:cubicBezTo>
                    <a:cubicBezTo>
                      <a:pt x="32" y="374"/>
                      <a:pt x="36" y="375"/>
                      <a:pt x="41" y="375"/>
                    </a:cubicBezTo>
                    <a:cubicBezTo>
                      <a:pt x="63" y="375"/>
                      <a:pt x="84" y="356"/>
                      <a:pt x="150" y="356"/>
                    </a:cubicBezTo>
                    <a:cubicBezTo>
                      <a:pt x="207" y="356"/>
                      <a:pt x="250" y="371"/>
                      <a:pt x="278" y="371"/>
                    </a:cubicBezTo>
                    <a:cubicBezTo>
                      <a:pt x="296" y="371"/>
                      <a:pt x="308" y="364"/>
                      <a:pt x="313" y="343"/>
                    </a:cubicBezTo>
                    <a:cubicBezTo>
                      <a:pt x="313" y="303"/>
                      <a:pt x="300" y="140"/>
                      <a:pt x="300" y="140"/>
                    </a:cubicBezTo>
                    <a:cubicBezTo>
                      <a:pt x="300" y="30"/>
                      <a:pt x="245" y="3"/>
                      <a:pt x="189" y="3"/>
                    </a:cubicBezTo>
                    <a:cubicBezTo>
                      <a:pt x="179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160;p39">
              <a:extLst>
                <a:ext uri="{FF2B5EF4-FFF2-40B4-BE49-F238E27FC236}">
                  <a16:creationId xmlns:a16="http://schemas.microsoft.com/office/drawing/2014/main" id="{739CB1C5-3911-2C80-652D-E9F55A7B2B87}"/>
                </a:ext>
              </a:extLst>
            </p:cNvPr>
            <p:cNvGrpSpPr/>
            <p:nvPr/>
          </p:nvGrpSpPr>
          <p:grpSpPr>
            <a:xfrm>
              <a:off x="6530942" y="1340594"/>
              <a:ext cx="1762886" cy="1405813"/>
              <a:chOff x="4839267" y="1434206"/>
              <a:chExt cx="1762886" cy="1405813"/>
            </a:xfrm>
          </p:grpSpPr>
          <p:sp>
            <p:nvSpPr>
              <p:cNvPr id="43" name="Google Shape;1161;p39">
                <a:extLst>
                  <a:ext uri="{FF2B5EF4-FFF2-40B4-BE49-F238E27FC236}">
                    <a16:creationId xmlns:a16="http://schemas.microsoft.com/office/drawing/2014/main" id="{A5552001-1B44-969D-ECB6-36D08125D3F4}"/>
                  </a:ext>
                </a:extLst>
              </p:cNvPr>
              <p:cNvSpPr/>
              <p:nvPr/>
            </p:nvSpPr>
            <p:spPr>
              <a:xfrm rot="-5400000">
                <a:off x="5382560" y="2270363"/>
                <a:ext cx="97883" cy="4894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3" extrusionOk="0">
                    <a:moveTo>
                      <a:pt x="134" y="1"/>
                    </a:moveTo>
                    <a:cubicBezTo>
                      <a:pt x="94" y="1"/>
                      <a:pt x="50" y="8"/>
                      <a:pt x="0" y="25"/>
                    </a:cubicBezTo>
                    <a:cubicBezTo>
                      <a:pt x="33" y="20"/>
                      <a:pt x="69" y="15"/>
                      <a:pt x="106" y="15"/>
                    </a:cubicBezTo>
                    <a:cubicBezTo>
                      <a:pt x="159" y="15"/>
                      <a:pt x="216" y="26"/>
                      <a:pt x="274" y="64"/>
                    </a:cubicBezTo>
                    <a:cubicBezTo>
                      <a:pt x="317" y="99"/>
                      <a:pt x="289" y="123"/>
                      <a:pt x="262" y="123"/>
                    </a:cubicBezTo>
                    <a:cubicBezTo>
                      <a:pt x="256" y="123"/>
                      <a:pt x="250" y="122"/>
                      <a:pt x="245" y="120"/>
                    </a:cubicBezTo>
                    <a:cubicBezTo>
                      <a:pt x="218" y="102"/>
                      <a:pt x="149" y="76"/>
                      <a:pt x="83" y="76"/>
                    </a:cubicBezTo>
                    <a:cubicBezTo>
                      <a:pt x="54" y="76"/>
                      <a:pt x="25" y="81"/>
                      <a:pt x="0" y="94"/>
                    </a:cubicBezTo>
                    <a:cubicBezTo>
                      <a:pt x="69" y="107"/>
                      <a:pt x="206" y="120"/>
                      <a:pt x="274" y="175"/>
                    </a:cubicBezTo>
                    <a:cubicBezTo>
                      <a:pt x="289" y="187"/>
                      <a:pt x="303" y="192"/>
                      <a:pt x="316" y="192"/>
                    </a:cubicBezTo>
                    <a:cubicBezTo>
                      <a:pt x="359" y="192"/>
                      <a:pt x="386" y="134"/>
                      <a:pt x="356" y="94"/>
                    </a:cubicBezTo>
                    <a:cubicBezTo>
                      <a:pt x="356" y="94"/>
                      <a:pt x="279" y="1"/>
                      <a:pt x="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62;p39">
                <a:extLst>
                  <a:ext uri="{FF2B5EF4-FFF2-40B4-BE49-F238E27FC236}">
                    <a16:creationId xmlns:a16="http://schemas.microsoft.com/office/drawing/2014/main" id="{A9E5FA85-2626-AAB3-8FB0-B495E00E4F36}"/>
                  </a:ext>
                </a:extLst>
              </p:cNvPr>
              <p:cNvSpPr/>
              <p:nvPr/>
            </p:nvSpPr>
            <p:spPr>
              <a:xfrm rot="-5400000">
                <a:off x="5110724" y="2197841"/>
                <a:ext cx="97629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92" extrusionOk="0">
                    <a:moveTo>
                      <a:pt x="133" y="0"/>
                    </a:moveTo>
                    <a:cubicBezTo>
                      <a:pt x="94" y="0"/>
                      <a:pt x="50" y="7"/>
                      <a:pt x="0" y="25"/>
                    </a:cubicBezTo>
                    <a:cubicBezTo>
                      <a:pt x="35" y="19"/>
                      <a:pt x="74" y="13"/>
                      <a:pt x="114" y="13"/>
                    </a:cubicBezTo>
                    <a:cubicBezTo>
                      <a:pt x="168" y="13"/>
                      <a:pt x="224" y="24"/>
                      <a:pt x="271" y="64"/>
                    </a:cubicBezTo>
                    <a:cubicBezTo>
                      <a:pt x="311" y="94"/>
                      <a:pt x="293" y="116"/>
                      <a:pt x="270" y="116"/>
                    </a:cubicBezTo>
                    <a:cubicBezTo>
                      <a:pt x="261" y="116"/>
                      <a:pt x="252" y="113"/>
                      <a:pt x="245" y="106"/>
                    </a:cubicBezTo>
                    <a:cubicBezTo>
                      <a:pt x="212" y="96"/>
                      <a:pt x="132" y="68"/>
                      <a:pt x="60" y="68"/>
                    </a:cubicBezTo>
                    <a:cubicBezTo>
                      <a:pt x="39" y="68"/>
                      <a:pt x="19" y="71"/>
                      <a:pt x="0" y="77"/>
                    </a:cubicBezTo>
                    <a:cubicBezTo>
                      <a:pt x="69" y="93"/>
                      <a:pt x="202" y="119"/>
                      <a:pt x="271" y="175"/>
                    </a:cubicBezTo>
                    <a:cubicBezTo>
                      <a:pt x="286" y="186"/>
                      <a:pt x="301" y="191"/>
                      <a:pt x="314" y="191"/>
                    </a:cubicBezTo>
                    <a:cubicBezTo>
                      <a:pt x="359" y="191"/>
                      <a:pt x="385" y="133"/>
                      <a:pt x="352" y="93"/>
                    </a:cubicBezTo>
                    <a:cubicBezTo>
                      <a:pt x="352" y="93"/>
                      <a:pt x="278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63;p39">
                <a:extLst>
                  <a:ext uri="{FF2B5EF4-FFF2-40B4-BE49-F238E27FC236}">
                    <a16:creationId xmlns:a16="http://schemas.microsoft.com/office/drawing/2014/main" id="{25F67F6A-BC28-B82F-5EDC-DE3A2A95E37F}"/>
                  </a:ext>
                </a:extLst>
              </p:cNvPr>
              <p:cNvSpPr/>
              <p:nvPr/>
            </p:nvSpPr>
            <p:spPr>
              <a:xfrm rot="-5400000">
                <a:off x="5328421" y="2074730"/>
                <a:ext cx="133638" cy="5249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7" extrusionOk="0">
                    <a:moveTo>
                      <a:pt x="122" y="1"/>
                    </a:moveTo>
                    <a:cubicBezTo>
                      <a:pt x="84" y="1"/>
                      <a:pt x="44" y="4"/>
                      <a:pt x="1" y="12"/>
                    </a:cubicBezTo>
                    <a:cubicBezTo>
                      <a:pt x="108" y="12"/>
                      <a:pt x="245" y="12"/>
                      <a:pt x="366" y="81"/>
                    </a:cubicBezTo>
                    <a:cubicBezTo>
                      <a:pt x="424" y="109"/>
                      <a:pt x="406" y="132"/>
                      <a:pt x="371" y="132"/>
                    </a:cubicBezTo>
                    <a:cubicBezTo>
                      <a:pt x="358" y="132"/>
                      <a:pt x="341" y="128"/>
                      <a:pt x="327" y="120"/>
                    </a:cubicBezTo>
                    <a:cubicBezTo>
                      <a:pt x="293" y="109"/>
                      <a:pt x="175" y="72"/>
                      <a:pt x="73" y="72"/>
                    </a:cubicBezTo>
                    <a:cubicBezTo>
                      <a:pt x="47" y="72"/>
                      <a:pt x="23" y="75"/>
                      <a:pt x="1" y="81"/>
                    </a:cubicBezTo>
                    <a:cubicBezTo>
                      <a:pt x="95" y="94"/>
                      <a:pt x="271" y="120"/>
                      <a:pt x="366" y="188"/>
                    </a:cubicBezTo>
                    <a:cubicBezTo>
                      <a:pt x="388" y="202"/>
                      <a:pt x="410" y="207"/>
                      <a:pt x="430" y="207"/>
                    </a:cubicBezTo>
                    <a:cubicBezTo>
                      <a:pt x="491" y="207"/>
                      <a:pt x="526" y="152"/>
                      <a:pt x="477" y="120"/>
                    </a:cubicBezTo>
                    <a:cubicBezTo>
                      <a:pt x="477" y="120"/>
                      <a:pt x="346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64;p39">
                <a:extLst>
                  <a:ext uri="{FF2B5EF4-FFF2-40B4-BE49-F238E27FC236}">
                    <a16:creationId xmlns:a16="http://schemas.microsoft.com/office/drawing/2014/main" id="{66119025-7302-2F2C-56B8-BAC339BDDDEB}"/>
                  </a:ext>
                </a:extLst>
              </p:cNvPr>
              <p:cNvSpPr/>
              <p:nvPr/>
            </p:nvSpPr>
            <p:spPr>
              <a:xfrm rot="-5400000">
                <a:off x="5089803" y="2041005"/>
                <a:ext cx="121466" cy="42856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69" extrusionOk="0">
                    <a:moveTo>
                      <a:pt x="185" y="0"/>
                    </a:moveTo>
                    <a:cubicBezTo>
                      <a:pt x="131" y="0"/>
                      <a:pt x="68" y="10"/>
                      <a:pt x="1" y="36"/>
                    </a:cubicBezTo>
                    <a:cubicBezTo>
                      <a:pt x="48" y="21"/>
                      <a:pt x="103" y="10"/>
                      <a:pt x="159" y="10"/>
                    </a:cubicBezTo>
                    <a:cubicBezTo>
                      <a:pt x="215" y="10"/>
                      <a:pt x="273" y="21"/>
                      <a:pt x="327" y="49"/>
                    </a:cubicBezTo>
                    <a:cubicBezTo>
                      <a:pt x="396" y="71"/>
                      <a:pt x="367" y="104"/>
                      <a:pt x="325" y="104"/>
                    </a:cubicBezTo>
                    <a:cubicBezTo>
                      <a:pt x="317" y="104"/>
                      <a:pt x="309" y="103"/>
                      <a:pt x="301" y="101"/>
                    </a:cubicBezTo>
                    <a:cubicBezTo>
                      <a:pt x="274" y="93"/>
                      <a:pt x="206" y="74"/>
                      <a:pt x="136" y="74"/>
                    </a:cubicBezTo>
                    <a:cubicBezTo>
                      <a:pt x="93" y="74"/>
                      <a:pt x="49" y="81"/>
                      <a:pt x="14" y="101"/>
                    </a:cubicBezTo>
                    <a:cubicBezTo>
                      <a:pt x="95" y="101"/>
                      <a:pt x="258" y="101"/>
                      <a:pt x="340" y="156"/>
                    </a:cubicBezTo>
                    <a:cubicBezTo>
                      <a:pt x="358" y="164"/>
                      <a:pt x="375" y="168"/>
                      <a:pt x="390" y="168"/>
                    </a:cubicBezTo>
                    <a:cubicBezTo>
                      <a:pt x="452" y="168"/>
                      <a:pt x="479" y="109"/>
                      <a:pt x="434" y="75"/>
                    </a:cubicBezTo>
                    <a:cubicBezTo>
                      <a:pt x="434" y="75"/>
                      <a:pt x="33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65;p39">
                <a:extLst>
                  <a:ext uri="{FF2B5EF4-FFF2-40B4-BE49-F238E27FC236}">
                    <a16:creationId xmlns:a16="http://schemas.microsoft.com/office/drawing/2014/main" id="{C0480985-C979-464A-A7DA-BF5DCDAD424B}"/>
                  </a:ext>
                </a:extLst>
              </p:cNvPr>
              <p:cNvSpPr/>
              <p:nvPr/>
            </p:nvSpPr>
            <p:spPr>
              <a:xfrm rot="-5400000">
                <a:off x="5410581" y="1900019"/>
                <a:ext cx="118423" cy="4488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77" extrusionOk="0">
                    <a:moveTo>
                      <a:pt x="191" y="0"/>
                    </a:moveTo>
                    <a:cubicBezTo>
                      <a:pt x="135" y="0"/>
                      <a:pt x="70" y="11"/>
                      <a:pt x="0" y="42"/>
                    </a:cubicBezTo>
                    <a:cubicBezTo>
                      <a:pt x="41" y="29"/>
                      <a:pt x="92" y="20"/>
                      <a:pt x="146" y="20"/>
                    </a:cubicBezTo>
                    <a:cubicBezTo>
                      <a:pt x="200" y="20"/>
                      <a:pt x="258" y="29"/>
                      <a:pt x="313" y="55"/>
                    </a:cubicBezTo>
                    <a:cubicBezTo>
                      <a:pt x="384" y="81"/>
                      <a:pt x="352" y="113"/>
                      <a:pt x="315" y="113"/>
                    </a:cubicBezTo>
                    <a:cubicBezTo>
                      <a:pt x="309" y="113"/>
                      <a:pt x="303" y="113"/>
                      <a:pt x="297" y="111"/>
                    </a:cubicBezTo>
                    <a:cubicBezTo>
                      <a:pt x="264" y="94"/>
                      <a:pt x="191" y="76"/>
                      <a:pt x="119" y="76"/>
                    </a:cubicBezTo>
                    <a:cubicBezTo>
                      <a:pt x="77" y="76"/>
                      <a:pt x="35" y="82"/>
                      <a:pt x="0" y="98"/>
                    </a:cubicBezTo>
                    <a:cubicBezTo>
                      <a:pt x="95" y="111"/>
                      <a:pt x="245" y="111"/>
                      <a:pt x="339" y="166"/>
                    </a:cubicBezTo>
                    <a:cubicBezTo>
                      <a:pt x="354" y="173"/>
                      <a:pt x="368" y="176"/>
                      <a:pt x="381" y="176"/>
                    </a:cubicBezTo>
                    <a:cubicBezTo>
                      <a:pt x="437" y="176"/>
                      <a:pt x="466" y="114"/>
                      <a:pt x="421" y="68"/>
                    </a:cubicBezTo>
                    <a:cubicBezTo>
                      <a:pt x="421" y="68"/>
                      <a:pt x="331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66;p39">
                <a:extLst>
                  <a:ext uri="{FF2B5EF4-FFF2-40B4-BE49-F238E27FC236}">
                    <a16:creationId xmlns:a16="http://schemas.microsoft.com/office/drawing/2014/main" id="{A75F5535-6E02-5772-42DE-5733CE94DB5B}"/>
                  </a:ext>
                </a:extLst>
              </p:cNvPr>
              <p:cNvSpPr/>
              <p:nvPr/>
            </p:nvSpPr>
            <p:spPr>
              <a:xfrm rot="-5400000">
                <a:off x="6068748" y="2412610"/>
                <a:ext cx="248257" cy="219607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66" extrusionOk="0">
                    <a:moveTo>
                      <a:pt x="486" y="1"/>
                    </a:moveTo>
                    <a:cubicBezTo>
                      <a:pt x="346" y="1"/>
                      <a:pt x="212" y="66"/>
                      <a:pt x="134" y="186"/>
                    </a:cubicBezTo>
                    <a:cubicBezTo>
                      <a:pt x="1" y="388"/>
                      <a:pt x="40" y="659"/>
                      <a:pt x="245" y="796"/>
                    </a:cubicBezTo>
                    <a:cubicBezTo>
                      <a:pt x="321" y="842"/>
                      <a:pt x="405" y="865"/>
                      <a:pt x="487" y="865"/>
                    </a:cubicBezTo>
                    <a:cubicBezTo>
                      <a:pt x="624" y="865"/>
                      <a:pt x="756" y="801"/>
                      <a:pt x="842" y="675"/>
                    </a:cubicBezTo>
                    <a:cubicBezTo>
                      <a:pt x="979" y="483"/>
                      <a:pt x="924" y="212"/>
                      <a:pt x="734" y="75"/>
                    </a:cubicBezTo>
                    <a:cubicBezTo>
                      <a:pt x="657" y="25"/>
                      <a:pt x="570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67;p39">
                <a:extLst>
                  <a:ext uri="{FF2B5EF4-FFF2-40B4-BE49-F238E27FC236}">
                    <a16:creationId xmlns:a16="http://schemas.microsoft.com/office/drawing/2014/main" id="{B652F01B-CE32-2560-4CB4-841695EA9F20}"/>
                  </a:ext>
                </a:extLst>
              </p:cNvPr>
              <p:cNvSpPr/>
              <p:nvPr/>
            </p:nvSpPr>
            <p:spPr>
              <a:xfrm rot="-5400000">
                <a:off x="5856881" y="2434549"/>
                <a:ext cx="141753" cy="1250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93" extrusionOk="0">
                    <a:moveTo>
                      <a:pt x="293" y="1"/>
                    </a:moveTo>
                    <a:cubicBezTo>
                      <a:pt x="214" y="1"/>
                      <a:pt x="134" y="38"/>
                      <a:pt x="82" y="106"/>
                    </a:cubicBezTo>
                    <a:cubicBezTo>
                      <a:pt x="1" y="214"/>
                      <a:pt x="43" y="377"/>
                      <a:pt x="151" y="445"/>
                    </a:cubicBezTo>
                    <a:cubicBezTo>
                      <a:pt x="193" y="477"/>
                      <a:pt x="241" y="492"/>
                      <a:pt x="289" y="492"/>
                    </a:cubicBezTo>
                    <a:cubicBezTo>
                      <a:pt x="365" y="492"/>
                      <a:pt x="440" y="453"/>
                      <a:pt x="490" y="377"/>
                    </a:cubicBezTo>
                    <a:cubicBezTo>
                      <a:pt x="558" y="269"/>
                      <a:pt x="532" y="119"/>
                      <a:pt x="424" y="38"/>
                    </a:cubicBezTo>
                    <a:cubicBezTo>
                      <a:pt x="384" y="13"/>
                      <a:pt x="339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68;p39">
                <a:extLst>
                  <a:ext uri="{FF2B5EF4-FFF2-40B4-BE49-F238E27FC236}">
                    <a16:creationId xmlns:a16="http://schemas.microsoft.com/office/drawing/2014/main" id="{04FAC9B5-55FC-7DA5-5BDE-B12E926A4ADE}"/>
                  </a:ext>
                </a:extLst>
              </p:cNvPr>
              <p:cNvSpPr/>
              <p:nvPr/>
            </p:nvSpPr>
            <p:spPr>
              <a:xfrm rot="-5400000">
                <a:off x="6246887" y="2419838"/>
                <a:ext cx="227717" cy="199320"/>
              </a:xfrm>
              <a:custGeom>
                <a:avLst/>
                <a:gdLst/>
                <a:ahLst/>
                <a:cxnLst/>
                <a:rect l="l" t="t" r="r" b="b"/>
                <a:pathLst>
                  <a:path w="898" h="786" extrusionOk="0">
                    <a:moveTo>
                      <a:pt x="454" y="1"/>
                    </a:moveTo>
                    <a:cubicBezTo>
                      <a:pt x="327" y="1"/>
                      <a:pt x="201" y="64"/>
                      <a:pt x="125" y="175"/>
                    </a:cubicBezTo>
                    <a:cubicBezTo>
                      <a:pt x="1" y="351"/>
                      <a:pt x="56" y="596"/>
                      <a:pt x="232" y="720"/>
                    </a:cubicBezTo>
                    <a:cubicBezTo>
                      <a:pt x="297" y="764"/>
                      <a:pt x="371" y="785"/>
                      <a:pt x="445" y="785"/>
                    </a:cubicBezTo>
                    <a:cubicBezTo>
                      <a:pt x="572" y="785"/>
                      <a:pt x="699" y="723"/>
                      <a:pt x="777" y="609"/>
                    </a:cubicBezTo>
                    <a:cubicBezTo>
                      <a:pt x="898" y="433"/>
                      <a:pt x="858" y="188"/>
                      <a:pt x="666" y="68"/>
                    </a:cubicBezTo>
                    <a:cubicBezTo>
                      <a:pt x="601" y="22"/>
                      <a:pt x="527" y="1"/>
                      <a:pt x="454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69;p39">
                <a:extLst>
                  <a:ext uri="{FF2B5EF4-FFF2-40B4-BE49-F238E27FC236}">
                    <a16:creationId xmlns:a16="http://schemas.microsoft.com/office/drawing/2014/main" id="{FDCE5FC9-CC33-D11B-24FD-AB3C10743A3F}"/>
                  </a:ext>
                </a:extLst>
              </p:cNvPr>
              <p:cNvSpPr/>
              <p:nvPr/>
            </p:nvSpPr>
            <p:spPr>
              <a:xfrm rot="-5400000">
                <a:off x="5723882" y="2015247"/>
                <a:ext cx="561685" cy="49398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48" extrusionOk="0">
                    <a:moveTo>
                      <a:pt x="1113" y="0"/>
                    </a:moveTo>
                    <a:cubicBezTo>
                      <a:pt x="796" y="0"/>
                      <a:pt x="486" y="153"/>
                      <a:pt x="297" y="436"/>
                    </a:cubicBezTo>
                    <a:cubicBezTo>
                      <a:pt x="0" y="869"/>
                      <a:pt x="121" y="1482"/>
                      <a:pt x="555" y="1779"/>
                    </a:cubicBezTo>
                    <a:cubicBezTo>
                      <a:pt x="725" y="1893"/>
                      <a:pt x="919" y="1948"/>
                      <a:pt x="1110" y="1948"/>
                    </a:cubicBezTo>
                    <a:cubicBezTo>
                      <a:pt x="1423" y="1948"/>
                      <a:pt x="1728" y="1800"/>
                      <a:pt x="1914" y="1521"/>
                    </a:cubicBezTo>
                    <a:cubicBezTo>
                      <a:pt x="2214" y="1075"/>
                      <a:pt x="2103" y="475"/>
                      <a:pt x="1657" y="165"/>
                    </a:cubicBezTo>
                    <a:cubicBezTo>
                      <a:pt x="1490" y="53"/>
                      <a:pt x="1300" y="0"/>
                      <a:pt x="1113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70;p39">
                <a:extLst>
                  <a:ext uri="{FF2B5EF4-FFF2-40B4-BE49-F238E27FC236}">
                    <a16:creationId xmlns:a16="http://schemas.microsoft.com/office/drawing/2014/main" id="{BBC9EC30-8637-37A3-267B-080A8DF9CB95}"/>
                  </a:ext>
                </a:extLst>
              </p:cNvPr>
              <p:cNvSpPr/>
              <p:nvPr/>
            </p:nvSpPr>
            <p:spPr>
              <a:xfrm rot="-5400000">
                <a:off x="5985953" y="2403105"/>
                <a:ext cx="169140" cy="14581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75" extrusionOk="0">
                    <a:moveTo>
                      <a:pt x="338" y="1"/>
                    </a:moveTo>
                    <a:cubicBezTo>
                      <a:pt x="245" y="1"/>
                      <a:pt x="154" y="43"/>
                      <a:pt x="95" y="129"/>
                    </a:cubicBezTo>
                    <a:cubicBezTo>
                      <a:pt x="1" y="262"/>
                      <a:pt x="40" y="442"/>
                      <a:pt x="177" y="523"/>
                    </a:cubicBezTo>
                    <a:cubicBezTo>
                      <a:pt x="222" y="559"/>
                      <a:pt x="278" y="575"/>
                      <a:pt x="334" y="575"/>
                    </a:cubicBezTo>
                    <a:cubicBezTo>
                      <a:pt x="426" y="575"/>
                      <a:pt x="521" y="530"/>
                      <a:pt x="571" y="455"/>
                    </a:cubicBezTo>
                    <a:cubicBezTo>
                      <a:pt x="666" y="318"/>
                      <a:pt x="624" y="142"/>
                      <a:pt x="503" y="47"/>
                    </a:cubicBezTo>
                    <a:cubicBezTo>
                      <a:pt x="451" y="16"/>
                      <a:pt x="394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71;p39">
                <a:extLst>
                  <a:ext uri="{FF2B5EF4-FFF2-40B4-BE49-F238E27FC236}">
                    <a16:creationId xmlns:a16="http://schemas.microsoft.com/office/drawing/2014/main" id="{C2DC5078-26E3-658C-7304-2F067DE9BE7C}"/>
                  </a:ext>
                </a:extLst>
              </p:cNvPr>
              <p:cNvSpPr/>
              <p:nvPr/>
            </p:nvSpPr>
            <p:spPr>
              <a:xfrm rot="-5400000">
                <a:off x="5563619" y="2213550"/>
                <a:ext cx="365920" cy="321549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268" extrusionOk="0">
                    <a:moveTo>
                      <a:pt x="722" y="1"/>
                    </a:moveTo>
                    <a:cubicBezTo>
                      <a:pt x="519" y="1"/>
                      <a:pt x="322" y="95"/>
                      <a:pt x="203" y="272"/>
                    </a:cubicBezTo>
                    <a:cubicBezTo>
                      <a:pt x="1" y="569"/>
                      <a:pt x="82" y="964"/>
                      <a:pt x="366" y="1153"/>
                    </a:cubicBezTo>
                    <a:cubicBezTo>
                      <a:pt x="475" y="1230"/>
                      <a:pt x="599" y="1267"/>
                      <a:pt x="722" y="1267"/>
                    </a:cubicBezTo>
                    <a:cubicBezTo>
                      <a:pt x="924" y="1267"/>
                      <a:pt x="1124" y="1168"/>
                      <a:pt x="1250" y="990"/>
                    </a:cubicBezTo>
                    <a:cubicBezTo>
                      <a:pt x="1442" y="706"/>
                      <a:pt x="1374" y="311"/>
                      <a:pt x="1087" y="109"/>
                    </a:cubicBezTo>
                    <a:cubicBezTo>
                      <a:pt x="974" y="36"/>
                      <a:pt x="847" y="1"/>
                      <a:pt x="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72;p39">
                <a:extLst>
                  <a:ext uri="{FF2B5EF4-FFF2-40B4-BE49-F238E27FC236}">
                    <a16:creationId xmlns:a16="http://schemas.microsoft.com/office/drawing/2014/main" id="{A46BD2E9-A397-AFA0-0B50-12EF5D7AC41F}"/>
                  </a:ext>
                </a:extLst>
              </p:cNvPr>
              <p:cNvSpPr/>
              <p:nvPr/>
            </p:nvSpPr>
            <p:spPr>
              <a:xfrm rot="-5400000">
                <a:off x="5731740" y="2461046"/>
                <a:ext cx="168886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81" extrusionOk="0">
                    <a:moveTo>
                      <a:pt x="340" y="0"/>
                    </a:moveTo>
                    <a:cubicBezTo>
                      <a:pt x="246" y="0"/>
                      <a:pt x="154" y="43"/>
                      <a:pt x="95" y="127"/>
                    </a:cubicBezTo>
                    <a:cubicBezTo>
                      <a:pt x="0" y="264"/>
                      <a:pt x="40" y="440"/>
                      <a:pt x="176" y="535"/>
                    </a:cubicBezTo>
                    <a:cubicBezTo>
                      <a:pt x="223" y="565"/>
                      <a:pt x="279" y="581"/>
                      <a:pt x="335" y="581"/>
                    </a:cubicBezTo>
                    <a:cubicBezTo>
                      <a:pt x="428" y="581"/>
                      <a:pt x="520" y="539"/>
                      <a:pt x="571" y="453"/>
                    </a:cubicBezTo>
                    <a:cubicBezTo>
                      <a:pt x="666" y="319"/>
                      <a:pt x="626" y="143"/>
                      <a:pt x="503" y="46"/>
                    </a:cubicBezTo>
                    <a:cubicBezTo>
                      <a:pt x="452" y="15"/>
                      <a:pt x="395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73;p39">
                <a:extLst>
                  <a:ext uri="{FF2B5EF4-FFF2-40B4-BE49-F238E27FC236}">
                    <a16:creationId xmlns:a16="http://schemas.microsoft.com/office/drawing/2014/main" id="{8ABB739F-9A5D-1320-0ECD-92B00C08F06C}"/>
                  </a:ext>
                </a:extLst>
              </p:cNvPr>
              <p:cNvSpPr/>
              <p:nvPr/>
            </p:nvSpPr>
            <p:spPr>
              <a:xfrm rot="-5400000">
                <a:off x="5351752" y="2357461"/>
                <a:ext cx="183087" cy="161789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38" extrusionOk="0">
                    <a:moveTo>
                      <a:pt x="368" y="0"/>
                    </a:moveTo>
                    <a:cubicBezTo>
                      <a:pt x="261" y="0"/>
                      <a:pt x="157" y="51"/>
                      <a:pt x="95" y="146"/>
                    </a:cubicBezTo>
                    <a:cubicBezTo>
                      <a:pt x="1" y="283"/>
                      <a:pt x="43" y="485"/>
                      <a:pt x="177" y="583"/>
                    </a:cubicBezTo>
                    <a:cubicBezTo>
                      <a:pt x="234" y="619"/>
                      <a:pt x="300" y="637"/>
                      <a:pt x="365" y="637"/>
                    </a:cubicBezTo>
                    <a:cubicBezTo>
                      <a:pt x="468" y="637"/>
                      <a:pt x="568" y="591"/>
                      <a:pt x="627" y="501"/>
                    </a:cubicBezTo>
                    <a:cubicBezTo>
                      <a:pt x="721" y="351"/>
                      <a:pt x="682" y="159"/>
                      <a:pt x="545" y="51"/>
                    </a:cubicBezTo>
                    <a:cubicBezTo>
                      <a:pt x="490" y="1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74;p39">
                <a:extLst>
                  <a:ext uri="{FF2B5EF4-FFF2-40B4-BE49-F238E27FC236}">
                    <a16:creationId xmlns:a16="http://schemas.microsoft.com/office/drawing/2014/main" id="{C32EE3DE-8595-47C4-910E-9596517EDFCE}"/>
                  </a:ext>
                </a:extLst>
              </p:cNvPr>
              <p:cNvSpPr/>
              <p:nvPr/>
            </p:nvSpPr>
            <p:spPr>
              <a:xfrm rot="-5400000">
                <a:off x="5477274" y="2414790"/>
                <a:ext cx="183087" cy="16331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44" extrusionOk="0">
                    <a:moveTo>
                      <a:pt x="360" y="0"/>
                    </a:moveTo>
                    <a:cubicBezTo>
                      <a:pt x="260" y="0"/>
                      <a:pt x="162" y="51"/>
                      <a:pt x="95" y="143"/>
                    </a:cubicBezTo>
                    <a:cubicBezTo>
                      <a:pt x="1" y="293"/>
                      <a:pt x="40" y="482"/>
                      <a:pt x="190" y="593"/>
                    </a:cubicBezTo>
                    <a:cubicBezTo>
                      <a:pt x="239" y="627"/>
                      <a:pt x="297" y="643"/>
                      <a:pt x="356" y="643"/>
                    </a:cubicBezTo>
                    <a:cubicBezTo>
                      <a:pt x="459" y="643"/>
                      <a:pt x="563" y="592"/>
                      <a:pt x="624" y="498"/>
                    </a:cubicBezTo>
                    <a:cubicBezTo>
                      <a:pt x="721" y="361"/>
                      <a:pt x="692" y="156"/>
                      <a:pt x="542" y="61"/>
                    </a:cubicBezTo>
                    <a:cubicBezTo>
                      <a:pt x="486" y="20"/>
                      <a:pt x="422" y="0"/>
                      <a:pt x="360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75;p39">
                <a:extLst>
                  <a:ext uri="{FF2B5EF4-FFF2-40B4-BE49-F238E27FC236}">
                    <a16:creationId xmlns:a16="http://schemas.microsoft.com/office/drawing/2014/main" id="{49579283-886F-C883-CDE5-CFC2A4720168}"/>
                  </a:ext>
                </a:extLst>
              </p:cNvPr>
              <p:cNvSpPr/>
              <p:nvPr/>
            </p:nvSpPr>
            <p:spPr>
              <a:xfrm rot="-5400000">
                <a:off x="6226600" y="2357461"/>
                <a:ext cx="183087" cy="161789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38" extrusionOk="0">
                    <a:moveTo>
                      <a:pt x="374" y="1"/>
                    </a:moveTo>
                    <a:cubicBezTo>
                      <a:pt x="269" y="1"/>
                      <a:pt x="166" y="53"/>
                      <a:pt x="95" y="149"/>
                    </a:cubicBezTo>
                    <a:cubicBezTo>
                      <a:pt x="1" y="282"/>
                      <a:pt x="43" y="488"/>
                      <a:pt x="193" y="582"/>
                    </a:cubicBezTo>
                    <a:cubicBezTo>
                      <a:pt x="245" y="619"/>
                      <a:pt x="308" y="638"/>
                      <a:pt x="371" y="638"/>
                    </a:cubicBezTo>
                    <a:cubicBezTo>
                      <a:pt x="470" y="638"/>
                      <a:pt x="569" y="592"/>
                      <a:pt x="627" y="501"/>
                    </a:cubicBezTo>
                    <a:cubicBezTo>
                      <a:pt x="721" y="351"/>
                      <a:pt x="695" y="162"/>
                      <a:pt x="545" y="51"/>
                    </a:cubicBezTo>
                    <a:cubicBezTo>
                      <a:pt x="491" y="17"/>
                      <a:pt x="432" y="1"/>
                      <a:pt x="374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76;p39">
                <a:extLst>
                  <a:ext uri="{FF2B5EF4-FFF2-40B4-BE49-F238E27FC236}">
                    <a16:creationId xmlns:a16="http://schemas.microsoft.com/office/drawing/2014/main" id="{36A074D4-D95F-02AE-8158-C9C732FC15F2}"/>
                  </a:ext>
                </a:extLst>
              </p:cNvPr>
              <p:cNvSpPr/>
              <p:nvPr/>
            </p:nvSpPr>
            <p:spPr>
              <a:xfrm rot="-5400000">
                <a:off x="5389536" y="2160937"/>
                <a:ext cx="279701" cy="244712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965" extrusionOk="0">
                    <a:moveTo>
                      <a:pt x="561" y="0"/>
                    </a:moveTo>
                    <a:cubicBezTo>
                      <a:pt x="401" y="0"/>
                      <a:pt x="245" y="78"/>
                      <a:pt x="150" y="214"/>
                    </a:cubicBezTo>
                    <a:cubicBezTo>
                      <a:pt x="0" y="433"/>
                      <a:pt x="56" y="733"/>
                      <a:pt x="287" y="880"/>
                    </a:cubicBezTo>
                    <a:cubicBezTo>
                      <a:pt x="371" y="937"/>
                      <a:pt x="466" y="965"/>
                      <a:pt x="561" y="965"/>
                    </a:cubicBezTo>
                    <a:cubicBezTo>
                      <a:pt x="712" y="965"/>
                      <a:pt x="860" y="893"/>
                      <a:pt x="952" y="759"/>
                    </a:cubicBezTo>
                    <a:cubicBezTo>
                      <a:pt x="1102" y="540"/>
                      <a:pt x="1047" y="244"/>
                      <a:pt x="832" y="81"/>
                    </a:cubicBezTo>
                    <a:cubicBezTo>
                      <a:pt x="747" y="26"/>
                      <a:pt x="653" y="0"/>
                      <a:pt x="5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77;p39">
                <a:extLst>
                  <a:ext uri="{FF2B5EF4-FFF2-40B4-BE49-F238E27FC236}">
                    <a16:creationId xmlns:a16="http://schemas.microsoft.com/office/drawing/2014/main" id="{EFC06C30-AA06-57FC-3E2C-564559276155}"/>
                  </a:ext>
                </a:extLst>
              </p:cNvPr>
              <p:cNvSpPr/>
              <p:nvPr/>
            </p:nvSpPr>
            <p:spPr>
              <a:xfrm rot="-5400000">
                <a:off x="5305981" y="2261992"/>
                <a:ext cx="145049" cy="12806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05" extrusionOk="0">
                    <a:moveTo>
                      <a:pt x="287" y="0"/>
                    </a:moveTo>
                    <a:cubicBezTo>
                      <a:pt x="203" y="0"/>
                      <a:pt x="123" y="36"/>
                      <a:pt x="82" y="103"/>
                    </a:cubicBezTo>
                    <a:cubicBezTo>
                      <a:pt x="1" y="227"/>
                      <a:pt x="27" y="390"/>
                      <a:pt x="148" y="459"/>
                    </a:cubicBezTo>
                    <a:cubicBezTo>
                      <a:pt x="190" y="490"/>
                      <a:pt x="240" y="505"/>
                      <a:pt x="289" y="505"/>
                    </a:cubicBezTo>
                    <a:cubicBezTo>
                      <a:pt x="371" y="505"/>
                      <a:pt x="453" y="465"/>
                      <a:pt x="503" y="390"/>
                    </a:cubicBezTo>
                    <a:cubicBezTo>
                      <a:pt x="572" y="283"/>
                      <a:pt x="542" y="120"/>
                      <a:pt x="435" y="38"/>
                    </a:cubicBezTo>
                    <a:cubicBezTo>
                      <a:pt x="389" y="13"/>
                      <a:pt x="337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78;p39">
                <a:extLst>
                  <a:ext uri="{FF2B5EF4-FFF2-40B4-BE49-F238E27FC236}">
                    <a16:creationId xmlns:a16="http://schemas.microsoft.com/office/drawing/2014/main" id="{E4041CB8-7041-0D47-F9D1-8EB55C816964}"/>
                  </a:ext>
                </a:extLst>
              </p:cNvPr>
              <p:cNvSpPr/>
              <p:nvPr/>
            </p:nvSpPr>
            <p:spPr>
              <a:xfrm rot="-5400000">
                <a:off x="5177796" y="2268204"/>
                <a:ext cx="151642" cy="13693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0" extrusionOk="0">
                    <a:moveTo>
                      <a:pt x="310" y="1"/>
                    </a:moveTo>
                    <a:cubicBezTo>
                      <a:pt x="222" y="1"/>
                      <a:pt x="135" y="46"/>
                      <a:pt x="82" y="124"/>
                    </a:cubicBezTo>
                    <a:cubicBezTo>
                      <a:pt x="1" y="248"/>
                      <a:pt x="27" y="411"/>
                      <a:pt x="151" y="493"/>
                    </a:cubicBezTo>
                    <a:cubicBezTo>
                      <a:pt x="197" y="524"/>
                      <a:pt x="250" y="540"/>
                      <a:pt x="302" y="540"/>
                    </a:cubicBezTo>
                    <a:cubicBezTo>
                      <a:pt x="385" y="540"/>
                      <a:pt x="466" y="500"/>
                      <a:pt x="516" y="424"/>
                    </a:cubicBezTo>
                    <a:cubicBezTo>
                      <a:pt x="597" y="304"/>
                      <a:pt x="571" y="124"/>
                      <a:pt x="447" y="43"/>
                    </a:cubicBezTo>
                    <a:cubicBezTo>
                      <a:pt x="405" y="14"/>
                      <a:pt x="357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179;p39">
                <a:extLst>
                  <a:ext uri="{FF2B5EF4-FFF2-40B4-BE49-F238E27FC236}">
                    <a16:creationId xmlns:a16="http://schemas.microsoft.com/office/drawing/2014/main" id="{99F8CEB0-7A0C-2221-AB88-D6FA7B82D030}"/>
                  </a:ext>
                </a:extLst>
              </p:cNvPr>
              <p:cNvSpPr/>
              <p:nvPr/>
            </p:nvSpPr>
            <p:spPr>
              <a:xfrm rot="-5400000">
                <a:off x="5266168" y="2479814"/>
                <a:ext cx="86218" cy="7531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7" extrusionOk="0">
                    <a:moveTo>
                      <a:pt x="164" y="0"/>
                    </a:moveTo>
                    <a:cubicBezTo>
                      <a:pt x="115" y="0"/>
                      <a:pt x="67" y="27"/>
                      <a:pt x="40" y="70"/>
                    </a:cubicBezTo>
                    <a:cubicBezTo>
                      <a:pt x="1" y="139"/>
                      <a:pt x="14" y="233"/>
                      <a:pt x="82" y="272"/>
                    </a:cubicBezTo>
                    <a:cubicBezTo>
                      <a:pt x="109" y="289"/>
                      <a:pt x="139" y="297"/>
                      <a:pt x="168" y="297"/>
                    </a:cubicBezTo>
                    <a:cubicBezTo>
                      <a:pt x="215" y="297"/>
                      <a:pt x="260" y="275"/>
                      <a:pt x="285" y="233"/>
                    </a:cubicBezTo>
                    <a:cubicBezTo>
                      <a:pt x="340" y="165"/>
                      <a:pt x="314" y="70"/>
                      <a:pt x="245" y="28"/>
                    </a:cubicBezTo>
                    <a:cubicBezTo>
                      <a:pt x="221" y="9"/>
                      <a:pt x="192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80;p39">
                <a:extLst>
                  <a:ext uri="{FF2B5EF4-FFF2-40B4-BE49-F238E27FC236}">
                    <a16:creationId xmlns:a16="http://schemas.microsoft.com/office/drawing/2014/main" id="{9493BF07-26A4-5437-7550-FE4A544C7682}"/>
                  </a:ext>
                </a:extLst>
              </p:cNvPr>
              <p:cNvSpPr/>
              <p:nvPr/>
            </p:nvSpPr>
            <p:spPr>
              <a:xfrm rot="-5400000">
                <a:off x="5364684" y="2756336"/>
                <a:ext cx="90529" cy="76837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03" extrusionOk="0">
                    <a:moveTo>
                      <a:pt x="179" y="1"/>
                    </a:moveTo>
                    <a:cubicBezTo>
                      <a:pt x="130" y="1"/>
                      <a:pt x="81" y="27"/>
                      <a:pt x="56" y="71"/>
                    </a:cubicBezTo>
                    <a:cubicBezTo>
                      <a:pt x="1" y="139"/>
                      <a:pt x="30" y="234"/>
                      <a:pt x="95" y="273"/>
                    </a:cubicBezTo>
                    <a:cubicBezTo>
                      <a:pt x="121" y="294"/>
                      <a:pt x="150" y="303"/>
                      <a:pt x="179" y="303"/>
                    </a:cubicBezTo>
                    <a:cubicBezTo>
                      <a:pt x="227" y="303"/>
                      <a:pt x="274" y="277"/>
                      <a:pt x="301" y="234"/>
                    </a:cubicBezTo>
                    <a:cubicBezTo>
                      <a:pt x="356" y="165"/>
                      <a:pt x="327" y="71"/>
                      <a:pt x="258" y="28"/>
                    </a:cubicBezTo>
                    <a:cubicBezTo>
                      <a:pt x="235" y="9"/>
                      <a:pt x="207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81;p39">
                <a:extLst>
                  <a:ext uri="{FF2B5EF4-FFF2-40B4-BE49-F238E27FC236}">
                    <a16:creationId xmlns:a16="http://schemas.microsoft.com/office/drawing/2014/main" id="{BCF41D31-5236-9F7E-65FD-8BF17F35AE98}"/>
                  </a:ext>
                </a:extLst>
              </p:cNvPr>
              <p:cNvSpPr/>
              <p:nvPr/>
            </p:nvSpPr>
            <p:spPr>
              <a:xfrm rot="-5400000">
                <a:off x="5434545" y="2602037"/>
                <a:ext cx="65424" cy="5807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9" extrusionOk="0">
                    <a:moveTo>
                      <a:pt x="122" y="0"/>
                    </a:moveTo>
                    <a:cubicBezTo>
                      <a:pt x="87" y="0"/>
                      <a:pt x="52" y="18"/>
                      <a:pt x="26" y="52"/>
                    </a:cubicBezTo>
                    <a:cubicBezTo>
                      <a:pt x="0" y="104"/>
                      <a:pt x="13" y="173"/>
                      <a:pt x="69" y="215"/>
                    </a:cubicBezTo>
                    <a:cubicBezTo>
                      <a:pt x="82" y="224"/>
                      <a:pt x="101" y="229"/>
                      <a:pt x="121" y="229"/>
                    </a:cubicBezTo>
                    <a:cubicBezTo>
                      <a:pt x="158" y="229"/>
                      <a:pt x="199" y="214"/>
                      <a:pt x="216" y="186"/>
                    </a:cubicBezTo>
                    <a:cubicBezTo>
                      <a:pt x="258" y="134"/>
                      <a:pt x="245" y="65"/>
                      <a:pt x="189" y="23"/>
                    </a:cubicBezTo>
                    <a:cubicBezTo>
                      <a:pt x="168" y="8"/>
                      <a:pt x="145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182;p39">
                <a:extLst>
                  <a:ext uri="{FF2B5EF4-FFF2-40B4-BE49-F238E27FC236}">
                    <a16:creationId xmlns:a16="http://schemas.microsoft.com/office/drawing/2014/main" id="{3FE1C4FB-A1B8-6AC3-F3CA-90882F3D8112}"/>
                  </a:ext>
                </a:extLst>
              </p:cNvPr>
              <p:cNvSpPr/>
              <p:nvPr/>
            </p:nvSpPr>
            <p:spPr>
              <a:xfrm rot="-5400000">
                <a:off x="6277695" y="2757478"/>
                <a:ext cx="65424" cy="5807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9" extrusionOk="0">
                    <a:moveTo>
                      <a:pt x="131" y="0"/>
                    </a:moveTo>
                    <a:cubicBezTo>
                      <a:pt x="92" y="0"/>
                      <a:pt x="55" y="15"/>
                      <a:pt x="30" y="40"/>
                    </a:cubicBezTo>
                    <a:cubicBezTo>
                      <a:pt x="0" y="95"/>
                      <a:pt x="13" y="164"/>
                      <a:pt x="69" y="203"/>
                    </a:cubicBezTo>
                    <a:cubicBezTo>
                      <a:pt x="86" y="220"/>
                      <a:pt x="109" y="228"/>
                      <a:pt x="133" y="228"/>
                    </a:cubicBezTo>
                    <a:cubicBezTo>
                      <a:pt x="168" y="228"/>
                      <a:pt x="203" y="210"/>
                      <a:pt x="219" y="177"/>
                    </a:cubicBezTo>
                    <a:cubicBezTo>
                      <a:pt x="258" y="121"/>
                      <a:pt x="245" y="56"/>
                      <a:pt x="193" y="14"/>
                    </a:cubicBezTo>
                    <a:cubicBezTo>
                      <a:pt x="173" y="5"/>
                      <a:pt x="152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183;p39">
                <a:extLst>
                  <a:ext uri="{FF2B5EF4-FFF2-40B4-BE49-F238E27FC236}">
                    <a16:creationId xmlns:a16="http://schemas.microsoft.com/office/drawing/2014/main" id="{43B0E62D-CDEB-18C5-1B2D-F8DF6C476FAC}"/>
                  </a:ext>
                </a:extLst>
              </p:cNvPr>
              <p:cNvSpPr/>
              <p:nvPr/>
            </p:nvSpPr>
            <p:spPr>
              <a:xfrm rot="-5400000">
                <a:off x="5949818" y="2547012"/>
                <a:ext cx="66439" cy="58072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29" extrusionOk="0">
                    <a:moveTo>
                      <a:pt x="149" y="1"/>
                    </a:moveTo>
                    <a:cubicBezTo>
                      <a:pt x="109" y="1"/>
                      <a:pt x="69" y="19"/>
                      <a:pt x="43" y="56"/>
                    </a:cubicBezTo>
                    <a:cubicBezTo>
                      <a:pt x="1" y="95"/>
                      <a:pt x="17" y="177"/>
                      <a:pt x="69" y="206"/>
                    </a:cubicBezTo>
                    <a:cubicBezTo>
                      <a:pt x="91" y="221"/>
                      <a:pt x="114" y="229"/>
                      <a:pt x="137" y="229"/>
                    </a:cubicBezTo>
                    <a:cubicBezTo>
                      <a:pt x="173" y="229"/>
                      <a:pt x="208" y="211"/>
                      <a:pt x="232" y="177"/>
                    </a:cubicBezTo>
                    <a:cubicBezTo>
                      <a:pt x="261" y="125"/>
                      <a:pt x="245" y="56"/>
                      <a:pt x="206" y="14"/>
                    </a:cubicBezTo>
                    <a:cubicBezTo>
                      <a:pt x="188" y="5"/>
                      <a:pt x="168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184;p39">
                <a:extLst>
                  <a:ext uri="{FF2B5EF4-FFF2-40B4-BE49-F238E27FC236}">
                    <a16:creationId xmlns:a16="http://schemas.microsoft.com/office/drawing/2014/main" id="{90F21D6C-9E32-D87D-158F-04C55E72783B}"/>
                  </a:ext>
                </a:extLst>
              </p:cNvPr>
              <p:cNvSpPr/>
              <p:nvPr/>
            </p:nvSpPr>
            <p:spPr>
              <a:xfrm rot="-5400000">
                <a:off x="5964779" y="2681913"/>
                <a:ext cx="65424" cy="57057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123" y="0"/>
                    </a:moveTo>
                    <a:cubicBezTo>
                      <a:pt x="87" y="0"/>
                      <a:pt x="52" y="18"/>
                      <a:pt x="26" y="49"/>
                    </a:cubicBezTo>
                    <a:cubicBezTo>
                      <a:pt x="0" y="105"/>
                      <a:pt x="13" y="173"/>
                      <a:pt x="69" y="199"/>
                    </a:cubicBezTo>
                    <a:cubicBezTo>
                      <a:pt x="84" y="216"/>
                      <a:pt x="107" y="224"/>
                      <a:pt x="130" y="224"/>
                    </a:cubicBezTo>
                    <a:cubicBezTo>
                      <a:pt x="165" y="224"/>
                      <a:pt x="201" y="206"/>
                      <a:pt x="219" y="173"/>
                    </a:cubicBezTo>
                    <a:cubicBezTo>
                      <a:pt x="258" y="118"/>
                      <a:pt x="245" y="49"/>
                      <a:pt x="189" y="23"/>
                    </a:cubicBezTo>
                    <a:cubicBezTo>
                      <a:pt x="169" y="8"/>
                      <a:pt x="146" y="0"/>
                      <a:pt x="123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185;p39">
                <a:extLst>
                  <a:ext uri="{FF2B5EF4-FFF2-40B4-BE49-F238E27FC236}">
                    <a16:creationId xmlns:a16="http://schemas.microsoft.com/office/drawing/2014/main" id="{AC76207B-EC30-8A05-EB61-57633DBB15F9}"/>
                  </a:ext>
                </a:extLst>
              </p:cNvPr>
              <p:cNvSpPr/>
              <p:nvPr/>
            </p:nvSpPr>
            <p:spPr>
              <a:xfrm rot="-5400000">
                <a:off x="4978863" y="2364692"/>
                <a:ext cx="65424" cy="5807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9" extrusionOk="0">
                    <a:moveTo>
                      <a:pt x="138" y="0"/>
                    </a:moveTo>
                    <a:cubicBezTo>
                      <a:pt x="100" y="0"/>
                      <a:pt x="59" y="15"/>
                      <a:pt x="42" y="43"/>
                    </a:cubicBezTo>
                    <a:cubicBezTo>
                      <a:pt x="0" y="95"/>
                      <a:pt x="13" y="164"/>
                      <a:pt x="69" y="206"/>
                    </a:cubicBezTo>
                    <a:cubicBezTo>
                      <a:pt x="90" y="221"/>
                      <a:pt x="114" y="228"/>
                      <a:pt x="137" y="228"/>
                    </a:cubicBezTo>
                    <a:cubicBezTo>
                      <a:pt x="173" y="228"/>
                      <a:pt x="208" y="210"/>
                      <a:pt x="232" y="177"/>
                    </a:cubicBezTo>
                    <a:cubicBezTo>
                      <a:pt x="258" y="124"/>
                      <a:pt x="245" y="56"/>
                      <a:pt x="192" y="14"/>
                    </a:cubicBezTo>
                    <a:cubicBezTo>
                      <a:pt x="178" y="4"/>
                      <a:pt x="158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186;p39">
                <a:extLst>
                  <a:ext uri="{FF2B5EF4-FFF2-40B4-BE49-F238E27FC236}">
                    <a16:creationId xmlns:a16="http://schemas.microsoft.com/office/drawing/2014/main" id="{A1C9F209-3C25-4BF4-D5D7-B687E418C7B6}"/>
                  </a:ext>
                </a:extLst>
              </p:cNvPr>
              <p:cNvSpPr/>
              <p:nvPr/>
            </p:nvSpPr>
            <p:spPr>
              <a:xfrm rot="-5400000">
                <a:off x="5589481" y="2684702"/>
                <a:ext cx="65424" cy="5807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9" extrusionOk="0">
                    <a:moveTo>
                      <a:pt x="122" y="1"/>
                    </a:moveTo>
                    <a:cubicBezTo>
                      <a:pt x="86" y="1"/>
                      <a:pt x="52" y="19"/>
                      <a:pt x="26" y="51"/>
                    </a:cubicBezTo>
                    <a:cubicBezTo>
                      <a:pt x="0" y="106"/>
                      <a:pt x="13" y="175"/>
                      <a:pt x="52" y="214"/>
                    </a:cubicBezTo>
                    <a:cubicBezTo>
                      <a:pt x="71" y="224"/>
                      <a:pt x="91" y="228"/>
                      <a:pt x="111" y="228"/>
                    </a:cubicBezTo>
                    <a:cubicBezTo>
                      <a:pt x="150" y="228"/>
                      <a:pt x="189" y="210"/>
                      <a:pt x="215" y="175"/>
                    </a:cubicBezTo>
                    <a:cubicBezTo>
                      <a:pt x="258" y="132"/>
                      <a:pt x="245" y="64"/>
                      <a:pt x="189" y="25"/>
                    </a:cubicBezTo>
                    <a:cubicBezTo>
                      <a:pt x="168" y="8"/>
                      <a:pt x="145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187;p39">
                <a:extLst>
                  <a:ext uri="{FF2B5EF4-FFF2-40B4-BE49-F238E27FC236}">
                    <a16:creationId xmlns:a16="http://schemas.microsoft.com/office/drawing/2014/main" id="{ADFD89ED-F546-69DA-0903-D2DBF686DD73}"/>
                  </a:ext>
                </a:extLst>
              </p:cNvPr>
              <p:cNvSpPr/>
              <p:nvPr/>
            </p:nvSpPr>
            <p:spPr>
              <a:xfrm rot="-5400000">
                <a:off x="5692815" y="2607741"/>
                <a:ext cx="100165" cy="8799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47" extrusionOk="0">
                    <a:moveTo>
                      <a:pt x="208" y="0"/>
                    </a:moveTo>
                    <a:cubicBezTo>
                      <a:pt x="148" y="0"/>
                      <a:pt x="90" y="31"/>
                      <a:pt x="56" y="84"/>
                    </a:cubicBezTo>
                    <a:cubicBezTo>
                      <a:pt x="0" y="152"/>
                      <a:pt x="13" y="260"/>
                      <a:pt x="95" y="315"/>
                    </a:cubicBezTo>
                    <a:cubicBezTo>
                      <a:pt x="127" y="336"/>
                      <a:pt x="164" y="347"/>
                      <a:pt x="199" y="347"/>
                    </a:cubicBezTo>
                    <a:cubicBezTo>
                      <a:pt x="253" y="347"/>
                      <a:pt x="306" y="322"/>
                      <a:pt x="339" y="273"/>
                    </a:cubicBezTo>
                    <a:cubicBezTo>
                      <a:pt x="395" y="192"/>
                      <a:pt x="382" y="84"/>
                      <a:pt x="300" y="28"/>
                    </a:cubicBezTo>
                    <a:cubicBezTo>
                      <a:pt x="272" y="9"/>
                      <a:pt x="240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188;p39">
                <a:extLst>
                  <a:ext uri="{FF2B5EF4-FFF2-40B4-BE49-F238E27FC236}">
                    <a16:creationId xmlns:a16="http://schemas.microsoft.com/office/drawing/2014/main" id="{C95EDE66-5FF0-1720-4766-19DD4F837511}"/>
                  </a:ext>
                </a:extLst>
              </p:cNvPr>
              <p:cNvSpPr/>
              <p:nvPr/>
            </p:nvSpPr>
            <p:spPr>
              <a:xfrm rot="-5400000">
                <a:off x="6180321" y="1617156"/>
                <a:ext cx="103715" cy="88248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48" extrusionOk="0">
                    <a:moveTo>
                      <a:pt x="210" y="0"/>
                    </a:moveTo>
                    <a:cubicBezTo>
                      <a:pt x="152" y="0"/>
                      <a:pt x="89" y="30"/>
                      <a:pt x="53" y="82"/>
                    </a:cubicBezTo>
                    <a:cubicBezTo>
                      <a:pt x="1" y="150"/>
                      <a:pt x="27" y="261"/>
                      <a:pt x="109" y="313"/>
                    </a:cubicBezTo>
                    <a:cubicBezTo>
                      <a:pt x="142" y="336"/>
                      <a:pt x="179" y="347"/>
                      <a:pt x="215" y="347"/>
                    </a:cubicBezTo>
                    <a:cubicBezTo>
                      <a:pt x="269" y="347"/>
                      <a:pt x="320" y="323"/>
                      <a:pt x="353" y="274"/>
                    </a:cubicBezTo>
                    <a:cubicBezTo>
                      <a:pt x="409" y="193"/>
                      <a:pt x="379" y="82"/>
                      <a:pt x="298" y="30"/>
                    </a:cubicBezTo>
                    <a:cubicBezTo>
                      <a:pt x="274" y="10"/>
                      <a:pt x="243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189;p39">
                <a:extLst>
                  <a:ext uri="{FF2B5EF4-FFF2-40B4-BE49-F238E27FC236}">
                    <a16:creationId xmlns:a16="http://schemas.microsoft.com/office/drawing/2014/main" id="{53774C9E-D123-F9D4-6A28-A03D8FBF7423}"/>
                  </a:ext>
                </a:extLst>
              </p:cNvPr>
              <p:cNvSpPr/>
              <p:nvPr/>
            </p:nvSpPr>
            <p:spPr>
              <a:xfrm rot="-5400000">
                <a:off x="6505283" y="2374200"/>
                <a:ext cx="103462" cy="9027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6" extrusionOk="0">
                    <a:moveTo>
                      <a:pt x="207" y="1"/>
                    </a:moveTo>
                    <a:cubicBezTo>
                      <a:pt x="148" y="1"/>
                      <a:pt x="89" y="30"/>
                      <a:pt x="55" y="83"/>
                    </a:cubicBezTo>
                    <a:cubicBezTo>
                      <a:pt x="0" y="165"/>
                      <a:pt x="26" y="272"/>
                      <a:pt x="108" y="328"/>
                    </a:cubicBezTo>
                    <a:cubicBezTo>
                      <a:pt x="136" y="347"/>
                      <a:pt x="168" y="356"/>
                      <a:pt x="200" y="356"/>
                    </a:cubicBezTo>
                    <a:cubicBezTo>
                      <a:pt x="260" y="356"/>
                      <a:pt x="318" y="325"/>
                      <a:pt x="352" y="272"/>
                    </a:cubicBezTo>
                    <a:cubicBezTo>
                      <a:pt x="408" y="191"/>
                      <a:pt x="382" y="83"/>
                      <a:pt x="300" y="28"/>
                    </a:cubicBezTo>
                    <a:cubicBezTo>
                      <a:pt x="271" y="9"/>
                      <a:pt x="239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190;p39">
                <a:extLst>
                  <a:ext uri="{FF2B5EF4-FFF2-40B4-BE49-F238E27FC236}">
                    <a16:creationId xmlns:a16="http://schemas.microsoft.com/office/drawing/2014/main" id="{930C12B5-0DC6-DFA3-3565-0FC1357261F8}"/>
                  </a:ext>
                </a:extLst>
              </p:cNvPr>
              <p:cNvSpPr/>
              <p:nvPr/>
            </p:nvSpPr>
            <p:spPr>
              <a:xfrm rot="-5400000">
                <a:off x="4893026" y="1976089"/>
                <a:ext cx="103462" cy="9027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56" extrusionOk="0">
                    <a:moveTo>
                      <a:pt x="208" y="1"/>
                    </a:moveTo>
                    <a:cubicBezTo>
                      <a:pt x="150" y="1"/>
                      <a:pt x="92" y="30"/>
                      <a:pt x="56" y="83"/>
                    </a:cubicBezTo>
                    <a:cubicBezTo>
                      <a:pt x="0" y="165"/>
                      <a:pt x="30" y="272"/>
                      <a:pt x="111" y="328"/>
                    </a:cubicBezTo>
                    <a:cubicBezTo>
                      <a:pt x="140" y="347"/>
                      <a:pt x="171" y="356"/>
                      <a:pt x="203" y="356"/>
                    </a:cubicBezTo>
                    <a:cubicBezTo>
                      <a:pt x="262" y="356"/>
                      <a:pt x="320" y="325"/>
                      <a:pt x="356" y="272"/>
                    </a:cubicBezTo>
                    <a:cubicBezTo>
                      <a:pt x="408" y="191"/>
                      <a:pt x="382" y="83"/>
                      <a:pt x="300" y="28"/>
                    </a:cubicBezTo>
                    <a:cubicBezTo>
                      <a:pt x="272" y="9"/>
                      <a:pt x="240" y="1"/>
                      <a:pt x="208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191;p39">
                <a:extLst>
                  <a:ext uri="{FF2B5EF4-FFF2-40B4-BE49-F238E27FC236}">
                    <a16:creationId xmlns:a16="http://schemas.microsoft.com/office/drawing/2014/main" id="{91F275AE-49D6-8D19-3AFE-0440BFD755F9}"/>
                  </a:ext>
                </a:extLst>
              </p:cNvPr>
              <p:cNvSpPr/>
              <p:nvPr/>
            </p:nvSpPr>
            <p:spPr>
              <a:xfrm rot="-5400000">
                <a:off x="5126066" y="1737984"/>
                <a:ext cx="103715" cy="8799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47" extrusionOk="0">
                    <a:moveTo>
                      <a:pt x="205" y="0"/>
                    </a:moveTo>
                    <a:cubicBezTo>
                      <a:pt x="147" y="0"/>
                      <a:pt x="90" y="30"/>
                      <a:pt x="56" y="82"/>
                    </a:cubicBezTo>
                    <a:cubicBezTo>
                      <a:pt x="1" y="150"/>
                      <a:pt x="27" y="261"/>
                      <a:pt x="108" y="313"/>
                    </a:cubicBezTo>
                    <a:cubicBezTo>
                      <a:pt x="141" y="336"/>
                      <a:pt x="179" y="347"/>
                      <a:pt x="216" y="347"/>
                    </a:cubicBezTo>
                    <a:cubicBezTo>
                      <a:pt x="270" y="347"/>
                      <a:pt x="322" y="323"/>
                      <a:pt x="353" y="274"/>
                    </a:cubicBezTo>
                    <a:cubicBezTo>
                      <a:pt x="408" y="193"/>
                      <a:pt x="382" y="82"/>
                      <a:pt x="301" y="30"/>
                    </a:cubicBezTo>
                    <a:cubicBezTo>
                      <a:pt x="271" y="10"/>
                      <a:pt x="238" y="0"/>
                      <a:pt x="205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192;p39">
                <a:extLst>
                  <a:ext uri="{FF2B5EF4-FFF2-40B4-BE49-F238E27FC236}">
                    <a16:creationId xmlns:a16="http://schemas.microsoft.com/office/drawing/2014/main" id="{A375002B-8112-6D3D-348E-1579C1730740}"/>
                  </a:ext>
                </a:extLst>
              </p:cNvPr>
              <p:cNvSpPr/>
              <p:nvPr/>
            </p:nvSpPr>
            <p:spPr>
              <a:xfrm rot="-5400000">
                <a:off x="5433911" y="1466914"/>
                <a:ext cx="100419" cy="8926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2" extrusionOk="0">
                    <a:moveTo>
                      <a:pt x="193" y="1"/>
                    </a:moveTo>
                    <a:cubicBezTo>
                      <a:pt x="139" y="1"/>
                      <a:pt x="87" y="25"/>
                      <a:pt x="56" y="73"/>
                    </a:cubicBezTo>
                    <a:cubicBezTo>
                      <a:pt x="1" y="155"/>
                      <a:pt x="14" y="262"/>
                      <a:pt x="95" y="318"/>
                    </a:cubicBezTo>
                    <a:cubicBezTo>
                      <a:pt x="128" y="340"/>
                      <a:pt x="166" y="352"/>
                      <a:pt x="203" y="352"/>
                    </a:cubicBezTo>
                    <a:cubicBezTo>
                      <a:pt x="257" y="352"/>
                      <a:pt x="309" y="327"/>
                      <a:pt x="340" y="279"/>
                    </a:cubicBezTo>
                    <a:cubicBezTo>
                      <a:pt x="395" y="197"/>
                      <a:pt x="382" y="86"/>
                      <a:pt x="301" y="34"/>
                    </a:cubicBezTo>
                    <a:cubicBezTo>
                      <a:pt x="268" y="12"/>
                      <a:pt x="230" y="1"/>
                      <a:pt x="19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193;p39">
                <a:extLst>
                  <a:ext uri="{FF2B5EF4-FFF2-40B4-BE49-F238E27FC236}">
                    <a16:creationId xmlns:a16="http://schemas.microsoft.com/office/drawing/2014/main" id="{0EC839D7-114E-2B93-61B2-37BA66770F47}"/>
                  </a:ext>
                </a:extLst>
              </p:cNvPr>
              <p:cNvSpPr/>
              <p:nvPr/>
            </p:nvSpPr>
            <p:spPr>
              <a:xfrm rot="-5400000">
                <a:off x="5598737" y="1592435"/>
                <a:ext cx="62381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16" extrusionOk="0">
                    <a:moveTo>
                      <a:pt x="126" y="1"/>
                    </a:moveTo>
                    <a:cubicBezTo>
                      <a:pt x="91" y="1"/>
                      <a:pt x="54" y="16"/>
                      <a:pt x="27" y="43"/>
                    </a:cubicBezTo>
                    <a:cubicBezTo>
                      <a:pt x="0" y="95"/>
                      <a:pt x="14" y="164"/>
                      <a:pt x="53" y="190"/>
                    </a:cubicBezTo>
                    <a:cubicBezTo>
                      <a:pt x="75" y="207"/>
                      <a:pt x="99" y="215"/>
                      <a:pt x="122" y="215"/>
                    </a:cubicBezTo>
                    <a:cubicBezTo>
                      <a:pt x="156" y="215"/>
                      <a:pt x="187" y="197"/>
                      <a:pt x="203" y="164"/>
                    </a:cubicBezTo>
                    <a:cubicBezTo>
                      <a:pt x="245" y="125"/>
                      <a:pt x="232" y="56"/>
                      <a:pt x="177" y="14"/>
                    </a:cubicBezTo>
                    <a:cubicBezTo>
                      <a:pt x="162" y="5"/>
                      <a:pt x="144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194;p39">
                <a:extLst>
                  <a:ext uri="{FF2B5EF4-FFF2-40B4-BE49-F238E27FC236}">
                    <a16:creationId xmlns:a16="http://schemas.microsoft.com/office/drawing/2014/main" id="{F90D6295-B9E3-D2D6-AF89-1076F56CB46A}"/>
                  </a:ext>
                </a:extLst>
              </p:cNvPr>
              <p:cNvSpPr/>
              <p:nvPr/>
            </p:nvSpPr>
            <p:spPr>
              <a:xfrm rot="-5400000">
                <a:off x="4893153" y="1875803"/>
                <a:ext cx="65424" cy="57057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124" y="1"/>
                    </a:moveTo>
                    <a:cubicBezTo>
                      <a:pt x="90" y="1"/>
                      <a:pt x="57" y="19"/>
                      <a:pt x="39" y="53"/>
                    </a:cubicBezTo>
                    <a:cubicBezTo>
                      <a:pt x="0" y="105"/>
                      <a:pt x="13" y="174"/>
                      <a:pt x="69" y="200"/>
                    </a:cubicBezTo>
                    <a:cubicBezTo>
                      <a:pt x="90" y="217"/>
                      <a:pt x="113" y="225"/>
                      <a:pt x="136" y="225"/>
                    </a:cubicBezTo>
                    <a:cubicBezTo>
                      <a:pt x="170" y="225"/>
                      <a:pt x="201" y="207"/>
                      <a:pt x="219" y="174"/>
                    </a:cubicBezTo>
                    <a:cubicBezTo>
                      <a:pt x="258" y="118"/>
                      <a:pt x="245" y="53"/>
                      <a:pt x="189" y="24"/>
                    </a:cubicBezTo>
                    <a:cubicBezTo>
                      <a:pt x="169" y="8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195;p39">
                <a:extLst>
                  <a:ext uri="{FF2B5EF4-FFF2-40B4-BE49-F238E27FC236}">
                    <a16:creationId xmlns:a16="http://schemas.microsoft.com/office/drawing/2014/main" id="{7B4F8EA0-2EDA-A34A-C508-0C9A7DA98D14}"/>
                  </a:ext>
                </a:extLst>
              </p:cNvPr>
              <p:cNvSpPr/>
              <p:nvPr/>
            </p:nvSpPr>
            <p:spPr>
              <a:xfrm rot="-5400000">
                <a:off x="5461424" y="1678017"/>
                <a:ext cx="41588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39" extrusionOk="0">
                    <a:moveTo>
                      <a:pt x="81" y="0"/>
                    </a:moveTo>
                    <a:cubicBezTo>
                      <a:pt x="58" y="0"/>
                      <a:pt x="35" y="12"/>
                      <a:pt x="27" y="30"/>
                    </a:cubicBezTo>
                    <a:cubicBezTo>
                      <a:pt x="1" y="69"/>
                      <a:pt x="14" y="111"/>
                      <a:pt x="40" y="124"/>
                    </a:cubicBezTo>
                    <a:cubicBezTo>
                      <a:pt x="56" y="134"/>
                      <a:pt x="72" y="139"/>
                      <a:pt x="86" y="139"/>
                    </a:cubicBezTo>
                    <a:cubicBezTo>
                      <a:pt x="108" y="139"/>
                      <a:pt x="127" y="127"/>
                      <a:pt x="135" y="111"/>
                    </a:cubicBezTo>
                    <a:cubicBezTo>
                      <a:pt x="164" y="82"/>
                      <a:pt x="148" y="43"/>
                      <a:pt x="122" y="17"/>
                    </a:cubicBezTo>
                    <a:cubicBezTo>
                      <a:pt x="111" y="5"/>
                      <a:pt x="96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196;p39">
                <a:extLst>
                  <a:ext uri="{FF2B5EF4-FFF2-40B4-BE49-F238E27FC236}">
                    <a16:creationId xmlns:a16="http://schemas.microsoft.com/office/drawing/2014/main" id="{B7E5186F-7BBB-FA5B-F4F7-25F95E24978B}"/>
                  </a:ext>
                </a:extLst>
              </p:cNvPr>
              <p:cNvSpPr/>
              <p:nvPr/>
            </p:nvSpPr>
            <p:spPr>
              <a:xfrm rot="-5400000">
                <a:off x="5731739" y="1435600"/>
                <a:ext cx="38291" cy="3550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40" extrusionOk="0">
                    <a:moveTo>
                      <a:pt x="74" y="1"/>
                    </a:moveTo>
                    <a:cubicBezTo>
                      <a:pt x="53" y="1"/>
                      <a:pt x="33" y="13"/>
                      <a:pt x="17" y="30"/>
                    </a:cubicBezTo>
                    <a:cubicBezTo>
                      <a:pt x="1" y="70"/>
                      <a:pt x="1" y="112"/>
                      <a:pt x="43" y="125"/>
                    </a:cubicBezTo>
                    <a:cubicBezTo>
                      <a:pt x="53" y="135"/>
                      <a:pt x="65" y="139"/>
                      <a:pt x="78" y="139"/>
                    </a:cubicBezTo>
                    <a:cubicBezTo>
                      <a:pt x="99" y="139"/>
                      <a:pt x="122" y="128"/>
                      <a:pt x="138" y="112"/>
                    </a:cubicBezTo>
                    <a:cubicBezTo>
                      <a:pt x="151" y="83"/>
                      <a:pt x="151" y="30"/>
                      <a:pt x="112" y="17"/>
                    </a:cubicBezTo>
                    <a:cubicBezTo>
                      <a:pt x="100" y="6"/>
                      <a:pt x="87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197;p39">
                <a:extLst>
                  <a:ext uri="{FF2B5EF4-FFF2-40B4-BE49-F238E27FC236}">
                    <a16:creationId xmlns:a16="http://schemas.microsoft.com/office/drawing/2014/main" id="{C0FD3DFB-6C4D-DBFB-5EA4-85C870CBB8F2}"/>
                  </a:ext>
                </a:extLst>
              </p:cNvPr>
              <p:cNvSpPr/>
              <p:nvPr/>
            </p:nvSpPr>
            <p:spPr>
              <a:xfrm rot="-5400000">
                <a:off x="5232315" y="1661154"/>
                <a:ext cx="41588" cy="3550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0" extrusionOk="0">
                    <a:moveTo>
                      <a:pt x="88" y="0"/>
                    </a:moveTo>
                    <a:cubicBezTo>
                      <a:pt x="64" y="0"/>
                      <a:pt x="38" y="10"/>
                      <a:pt x="29" y="37"/>
                    </a:cubicBezTo>
                    <a:cubicBezTo>
                      <a:pt x="0" y="63"/>
                      <a:pt x="16" y="106"/>
                      <a:pt x="42" y="132"/>
                    </a:cubicBezTo>
                    <a:cubicBezTo>
                      <a:pt x="57" y="136"/>
                      <a:pt x="72" y="139"/>
                      <a:pt x="85" y="139"/>
                    </a:cubicBezTo>
                    <a:cubicBezTo>
                      <a:pt x="109" y="139"/>
                      <a:pt x="129" y="130"/>
                      <a:pt x="137" y="106"/>
                    </a:cubicBezTo>
                    <a:cubicBezTo>
                      <a:pt x="163" y="76"/>
                      <a:pt x="150" y="37"/>
                      <a:pt x="124" y="8"/>
                    </a:cubicBezTo>
                    <a:cubicBezTo>
                      <a:pt x="115" y="3"/>
                      <a:pt x="102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198;p39">
                <a:extLst>
                  <a:ext uri="{FF2B5EF4-FFF2-40B4-BE49-F238E27FC236}">
                    <a16:creationId xmlns:a16="http://schemas.microsoft.com/office/drawing/2014/main" id="{CA388C58-D806-9395-3D24-C110453D9D4A}"/>
                  </a:ext>
                </a:extLst>
              </p:cNvPr>
              <p:cNvSpPr/>
              <p:nvPr/>
            </p:nvSpPr>
            <p:spPr>
              <a:xfrm rot="-5400000">
                <a:off x="4836224" y="2284691"/>
                <a:ext cx="41588" cy="3550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0" extrusionOk="0">
                    <a:moveTo>
                      <a:pt x="81" y="0"/>
                    </a:moveTo>
                    <a:cubicBezTo>
                      <a:pt x="58" y="0"/>
                      <a:pt x="38" y="10"/>
                      <a:pt x="30" y="37"/>
                    </a:cubicBezTo>
                    <a:cubicBezTo>
                      <a:pt x="1" y="63"/>
                      <a:pt x="14" y="103"/>
                      <a:pt x="43" y="132"/>
                    </a:cubicBezTo>
                    <a:cubicBezTo>
                      <a:pt x="52" y="137"/>
                      <a:pt x="64" y="140"/>
                      <a:pt x="76" y="140"/>
                    </a:cubicBezTo>
                    <a:cubicBezTo>
                      <a:pt x="97" y="140"/>
                      <a:pt x="121" y="130"/>
                      <a:pt x="138" y="103"/>
                    </a:cubicBezTo>
                    <a:cubicBezTo>
                      <a:pt x="164" y="76"/>
                      <a:pt x="151" y="37"/>
                      <a:pt x="125" y="8"/>
                    </a:cubicBezTo>
                    <a:cubicBezTo>
                      <a:pt x="109" y="3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199;p39">
                <a:extLst>
                  <a:ext uri="{FF2B5EF4-FFF2-40B4-BE49-F238E27FC236}">
                    <a16:creationId xmlns:a16="http://schemas.microsoft.com/office/drawing/2014/main" id="{85A93C92-C37A-945A-FEC0-AD98534F6D78}"/>
                  </a:ext>
                </a:extLst>
              </p:cNvPr>
              <p:cNvSpPr/>
              <p:nvPr/>
            </p:nvSpPr>
            <p:spPr>
              <a:xfrm rot="-5400000">
                <a:off x="6379634" y="1614370"/>
                <a:ext cx="38291" cy="3499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8" extrusionOk="0">
                    <a:moveTo>
                      <a:pt x="73" y="0"/>
                    </a:moveTo>
                    <a:cubicBezTo>
                      <a:pt x="52" y="0"/>
                      <a:pt x="30" y="11"/>
                      <a:pt x="14" y="27"/>
                    </a:cubicBezTo>
                    <a:cubicBezTo>
                      <a:pt x="0" y="70"/>
                      <a:pt x="0" y="109"/>
                      <a:pt x="40" y="122"/>
                    </a:cubicBezTo>
                    <a:cubicBezTo>
                      <a:pt x="51" y="133"/>
                      <a:pt x="63" y="138"/>
                      <a:pt x="76" y="138"/>
                    </a:cubicBezTo>
                    <a:cubicBezTo>
                      <a:pt x="97" y="138"/>
                      <a:pt x="118" y="125"/>
                      <a:pt x="134" y="109"/>
                    </a:cubicBezTo>
                    <a:cubicBezTo>
                      <a:pt x="150" y="83"/>
                      <a:pt x="150" y="40"/>
                      <a:pt x="108" y="14"/>
                    </a:cubicBezTo>
                    <a:cubicBezTo>
                      <a:pt x="98" y="4"/>
                      <a:pt x="86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00;p39">
                <a:extLst>
                  <a:ext uri="{FF2B5EF4-FFF2-40B4-BE49-F238E27FC236}">
                    <a16:creationId xmlns:a16="http://schemas.microsoft.com/office/drawing/2014/main" id="{880C2EDE-54C1-1FB7-969F-600AEF9DDBBD}"/>
                  </a:ext>
                </a:extLst>
              </p:cNvPr>
              <p:cNvSpPr/>
              <p:nvPr/>
            </p:nvSpPr>
            <p:spPr>
              <a:xfrm rot="-5400000">
                <a:off x="5144577" y="2478928"/>
                <a:ext cx="38291" cy="3575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41" extrusionOk="0">
                    <a:moveTo>
                      <a:pt x="75" y="1"/>
                    </a:moveTo>
                    <a:cubicBezTo>
                      <a:pt x="54" y="1"/>
                      <a:pt x="31" y="10"/>
                      <a:pt x="14" y="35"/>
                    </a:cubicBezTo>
                    <a:cubicBezTo>
                      <a:pt x="1" y="64"/>
                      <a:pt x="1" y="103"/>
                      <a:pt x="40" y="133"/>
                    </a:cubicBezTo>
                    <a:cubicBezTo>
                      <a:pt x="51" y="137"/>
                      <a:pt x="62" y="140"/>
                      <a:pt x="74" y="140"/>
                    </a:cubicBezTo>
                    <a:cubicBezTo>
                      <a:pt x="96" y="140"/>
                      <a:pt x="119" y="130"/>
                      <a:pt x="138" y="103"/>
                    </a:cubicBezTo>
                    <a:cubicBezTo>
                      <a:pt x="151" y="77"/>
                      <a:pt x="151" y="35"/>
                      <a:pt x="109" y="9"/>
                    </a:cubicBezTo>
                    <a:cubicBezTo>
                      <a:pt x="99" y="4"/>
                      <a:pt x="87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01;p39">
                <a:extLst>
                  <a:ext uri="{FF2B5EF4-FFF2-40B4-BE49-F238E27FC236}">
                    <a16:creationId xmlns:a16="http://schemas.microsoft.com/office/drawing/2014/main" id="{D6052A24-2806-AD12-9DB2-CC8CECBDABA2}"/>
                  </a:ext>
                </a:extLst>
              </p:cNvPr>
              <p:cNvSpPr/>
              <p:nvPr/>
            </p:nvSpPr>
            <p:spPr>
              <a:xfrm rot="-5400000">
                <a:off x="5840525" y="2704736"/>
                <a:ext cx="41588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39" extrusionOk="0">
                    <a:moveTo>
                      <a:pt x="82" y="1"/>
                    </a:moveTo>
                    <a:cubicBezTo>
                      <a:pt x="59" y="1"/>
                      <a:pt x="34" y="12"/>
                      <a:pt x="26" y="28"/>
                    </a:cubicBezTo>
                    <a:cubicBezTo>
                      <a:pt x="0" y="54"/>
                      <a:pt x="13" y="97"/>
                      <a:pt x="39" y="123"/>
                    </a:cubicBezTo>
                    <a:cubicBezTo>
                      <a:pt x="51" y="134"/>
                      <a:pt x="65" y="138"/>
                      <a:pt x="79" y="138"/>
                    </a:cubicBezTo>
                    <a:cubicBezTo>
                      <a:pt x="103" y="138"/>
                      <a:pt x="127" y="126"/>
                      <a:pt x="137" y="110"/>
                    </a:cubicBezTo>
                    <a:cubicBezTo>
                      <a:pt x="163" y="70"/>
                      <a:pt x="150" y="28"/>
                      <a:pt x="121" y="15"/>
                    </a:cubicBezTo>
                    <a:cubicBezTo>
                      <a:pt x="111" y="5"/>
                      <a:pt x="97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02;p39">
                <a:extLst>
                  <a:ext uri="{FF2B5EF4-FFF2-40B4-BE49-F238E27FC236}">
                    <a16:creationId xmlns:a16="http://schemas.microsoft.com/office/drawing/2014/main" id="{77208251-1FC1-4460-858A-C19D135758BF}"/>
                  </a:ext>
                </a:extLst>
              </p:cNvPr>
              <p:cNvSpPr/>
              <p:nvPr/>
            </p:nvSpPr>
            <p:spPr>
              <a:xfrm rot="-5400000">
                <a:off x="6142157" y="2692691"/>
                <a:ext cx="37530" cy="35502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40" extrusionOk="0">
                    <a:moveTo>
                      <a:pt x="74" y="0"/>
                    </a:moveTo>
                    <a:cubicBezTo>
                      <a:pt x="53" y="0"/>
                      <a:pt x="30" y="12"/>
                      <a:pt x="14" y="31"/>
                    </a:cubicBezTo>
                    <a:cubicBezTo>
                      <a:pt x="1" y="70"/>
                      <a:pt x="1" y="112"/>
                      <a:pt x="27" y="125"/>
                    </a:cubicBezTo>
                    <a:cubicBezTo>
                      <a:pt x="42" y="135"/>
                      <a:pt x="57" y="139"/>
                      <a:pt x="72" y="139"/>
                    </a:cubicBezTo>
                    <a:cubicBezTo>
                      <a:pt x="96" y="139"/>
                      <a:pt x="118" y="128"/>
                      <a:pt x="134" y="112"/>
                    </a:cubicBezTo>
                    <a:cubicBezTo>
                      <a:pt x="147" y="83"/>
                      <a:pt x="134" y="44"/>
                      <a:pt x="108" y="14"/>
                    </a:cubicBezTo>
                    <a:cubicBezTo>
                      <a:pt x="99" y="5"/>
                      <a:pt x="87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03;p39">
                <a:extLst>
                  <a:ext uri="{FF2B5EF4-FFF2-40B4-BE49-F238E27FC236}">
                    <a16:creationId xmlns:a16="http://schemas.microsoft.com/office/drawing/2014/main" id="{5844F8B9-1092-AC99-36CD-77143A03AAD4}"/>
                  </a:ext>
                </a:extLst>
              </p:cNvPr>
              <p:cNvSpPr/>
              <p:nvPr/>
            </p:nvSpPr>
            <p:spPr>
              <a:xfrm rot="-5400000">
                <a:off x="5235612" y="2620422"/>
                <a:ext cx="38291" cy="35249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9" extrusionOk="0">
                    <a:moveTo>
                      <a:pt x="73" y="1"/>
                    </a:moveTo>
                    <a:cubicBezTo>
                      <a:pt x="53" y="1"/>
                      <a:pt x="31" y="12"/>
                      <a:pt x="13" y="30"/>
                    </a:cubicBezTo>
                    <a:cubicBezTo>
                      <a:pt x="0" y="69"/>
                      <a:pt x="0" y="112"/>
                      <a:pt x="26" y="125"/>
                    </a:cubicBezTo>
                    <a:cubicBezTo>
                      <a:pt x="43" y="135"/>
                      <a:pt x="58" y="139"/>
                      <a:pt x="73" y="139"/>
                    </a:cubicBezTo>
                    <a:cubicBezTo>
                      <a:pt x="95" y="139"/>
                      <a:pt x="114" y="128"/>
                      <a:pt x="124" y="112"/>
                    </a:cubicBezTo>
                    <a:cubicBezTo>
                      <a:pt x="150" y="82"/>
                      <a:pt x="137" y="30"/>
                      <a:pt x="108" y="17"/>
                    </a:cubicBezTo>
                    <a:cubicBezTo>
                      <a:pt x="98" y="6"/>
                      <a:pt x="85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04;p39">
                <a:extLst>
                  <a:ext uri="{FF2B5EF4-FFF2-40B4-BE49-F238E27FC236}">
                    <a16:creationId xmlns:a16="http://schemas.microsoft.com/office/drawing/2014/main" id="{437E2F94-A939-FF16-0D59-D4005B234DB7}"/>
                  </a:ext>
                </a:extLst>
              </p:cNvPr>
              <p:cNvSpPr/>
              <p:nvPr/>
            </p:nvSpPr>
            <p:spPr>
              <a:xfrm rot="-5400000">
                <a:off x="4993572" y="2097417"/>
                <a:ext cx="272094" cy="240401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948" extrusionOk="0">
                    <a:moveTo>
                      <a:pt x="534" y="1"/>
                    </a:moveTo>
                    <a:cubicBezTo>
                      <a:pt x="385" y="1"/>
                      <a:pt x="241" y="72"/>
                      <a:pt x="150" y="208"/>
                    </a:cubicBezTo>
                    <a:cubicBezTo>
                      <a:pt x="0" y="426"/>
                      <a:pt x="52" y="723"/>
                      <a:pt x="271" y="873"/>
                    </a:cubicBezTo>
                    <a:cubicBezTo>
                      <a:pt x="351" y="923"/>
                      <a:pt x="441" y="947"/>
                      <a:pt x="531" y="947"/>
                    </a:cubicBezTo>
                    <a:cubicBezTo>
                      <a:pt x="687" y="947"/>
                      <a:pt x="841" y="874"/>
                      <a:pt x="936" y="736"/>
                    </a:cubicBezTo>
                    <a:cubicBezTo>
                      <a:pt x="1073" y="521"/>
                      <a:pt x="1017" y="234"/>
                      <a:pt x="802" y="84"/>
                    </a:cubicBezTo>
                    <a:cubicBezTo>
                      <a:pt x="719" y="28"/>
                      <a:pt x="626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05;p39">
                <a:extLst>
                  <a:ext uri="{FF2B5EF4-FFF2-40B4-BE49-F238E27FC236}">
                    <a16:creationId xmlns:a16="http://schemas.microsoft.com/office/drawing/2014/main" id="{543B469D-8727-00D2-5DFA-1320773DE72E}"/>
                  </a:ext>
                </a:extLst>
              </p:cNvPr>
              <p:cNvSpPr/>
              <p:nvPr/>
            </p:nvSpPr>
            <p:spPr>
              <a:xfrm rot="-5400000">
                <a:off x="4974173" y="1929680"/>
                <a:ext cx="234057" cy="207181"/>
              </a:xfrm>
              <a:custGeom>
                <a:avLst/>
                <a:gdLst/>
                <a:ahLst/>
                <a:cxnLst/>
                <a:rect l="l" t="t" r="r" b="b"/>
                <a:pathLst>
                  <a:path w="923" h="817" extrusionOk="0">
                    <a:moveTo>
                      <a:pt x="462" y="1"/>
                    </a:moveTo>
                    <a:cubicBezTo>
                      <a:pt x="333" y="1"/>
                      <a:pt x="206" y="66"/>
                      <a:pt x="121" y="186"/>
                    </a:cubicBezTo>
                    <a:cubicBezTo>
                      <a:pt x="0" y="362"/>
                      <a:pt x="52" y="620"/>
                      <a:pt x="228" y="740"/>
                    </a:cubicBezTo>
                    <a:cubicBezTo>
                      <a:pt x="301" y="792"/>
                      <a:pt x="383" y="816"/>
                      <a:pt x="463" y="816"/>
                    </a:cubicBezTo>
                    <a:cubicBezTo>
                      <a:pt x="596" y="816"/>
                      <a:pt x="724" y="750"/>
                      <a:pt x="799" y="633"/>
                    </a:cubicBezTo>
                    <a:cubicBezTo>
                      <a:pt x="923" y="457"/>
                      <a:pt x="880" y="199"/>
                      <a:pt x="691" y="75"/>
                    </a:cubicBezTo>
                    <a:cubicBezTo>
                      <a:pt x="620" y="25"/>
                      <a:pt x="541" y="1"/>
                      <a:pt x="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06;p39">
                <a:extLst>
                  <a:ext uri="{FF2B5EF4-FFF2-40B4-BE49-F238E27FC236}">
                    <a16:creationId xmlns:a16="http://schemas.microsoft.com/office/drawing/2014/main" id="{20935EF3-637C-A0F7-27DF-9D66C53928BB}"/>
                  </a:ext>
                </a:extLst>
              </p:cNvPr>
              <p:cNvSpPr/>
              <p:nvPr/>
            </p:nvSpPr>
            <p:spPr>
              <a:xfrm rot="-5400000">
                <a:off x="4865514" y="2119480"/>
                <a:ext cx="235071" cy="20692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16" extrusionOk="0">
                    <a:moveTo>
                      <a:pt x="472" y="1"/>
                    </a:moveTo>
                    <a:cubicBezTo>
                      <a:pt x="340" y="1"/>
                      <a:pt x="211" y="64"/>
                      <a:pt x="124" y="175"/>
                    </a:cubicBezTo>
                    <a:cubicBezTo>
                      <a:pt x="0" y="367"/>
                      <a:pt x="56" y="625"/>
                      <a:pt x="232" y="746"/>
                    </a:cubicBezTo>
                    <a:cubicBezTo>
                      <a:pt x="305" y="793"/>
                      <a:pt x="388" y="816"/>
                      <a:pt x="469" y="816"/>
                    </a:cubicBezTo>
                    <a:cubicBezTo>
                      <a:pt x="600" y="816"/>
                      <a:pt x="728" y="755"/>
                      <a:pt x="802" y="638"/>
                    </a:cubicBezTo>
                    <a:cubicBezTo>
                      <a:pt x="926" y="449"/>
                      <a:pt x="884" y="204"/>
                      <a:pt x="695" y="67"/>
                    </a:cubicBezTo>
                    <a:cubicBezTo>
                      <a:pt x="625" y="22"/>
                      <a:pt x="548" y="1"/>
                      <a:pt x="47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07;p39">
                <a:extLst>
                  <a:ext uri="{FF2B5EF4-FFF2-40B4-BE49-F238E27FC236}">
                    <a16:creationId xmlns:a16="http://schemas.microsoft.com/office/drawing/2014/main" id="{DEAE1AD9-E7B1-327F-2261-546808CB2113}"/>
                  </a:ext>
                </a:extLst>
              </p:cNvPr>
              <p:cNvSpPr/>
              <p:nvPr/>
            </p:nvSpPr>
            <p:spPr>
              <a:xfrm rot="-5400000">
                <a:off x="5102737" y="1875164"/>
                <a:ext cx="172183" cy="15189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9" extrusionOk="0">
                    <a:moveTo>
                      <a:pt x="325" y="1"/>
                    </a:moveTo>
                    <a:cubicBezTo>
                      <a:pt x="232" y="1"/>
                      <a:pt x="139" y="43"/>
                      <a:pt x="82" y="126"/>
                    </a:cubicBezTo>
                    <a:cubicBezTo>
                      <a:pt x="1" y="276"/>
                      <a:pt x="27" y="452"/>
                      <a:pt x="164" y="546"/>
                    </a:cubicBezTo>
                    <a:cubicBezTo>
                      <a:pt x="215" y="581"/>
                      <a:pt x="273" y="598"/>
                      <a:pt x="331" y="598"/>
                    </a:cubicBezTo>
                    <a:cubicBezTo>
                      <a:pt x="428" y="598"/>
                      <a:pt x="525" y="551"/>
                      <a:pt x="584" y="465"/>
                    </a:cubicBezTo>
                    <a:cubicBezTo>
                      <a:pt x="679" y="328"/>
                      <a:pt x="640" y="139"/>
                      <a:pt x="503" y="57"/>
                    </a:cubicBezTo>
                    <a:cubicBezTo>
                      <a:pt x="450" y="19"/>
                      <a:pt x="387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08;p39">
                <a:extLst>
                  <a:ext uri="{FF2B5EF4-FFF2-40B4-BE49-F238E27FC236}">
                    <a16:creationId xmlns:a16="http://schemas.microsoft.com/office/drawing/2014/main" id="{5388BFDA-7786-E494-B11C-4B0182DE14CC}"/>
                  </a:ext>
                </a:extLst>
              </p:cNvPr>
              <p:cNvSpPr/>
              <p:nvPr/>
            </p:nvSpPr>
            <p:spPr>
              <a:xfrm rot="-5400000">
                <a:off x="5232443" y="1829902"/>
                <a:ext cx="162293" cy="14124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57" extrusionOk="0">
                    <a:moveTo>
                      <a:pt x="314" y="0"/>
                    </a:moveTo>
                    <a:cubicBezTo>
                      <a:pt x="225" y="0"/>
                      <a:pt x="140" y="40"/>
                      <a:pt x="82" y="115"/>
                    </a:cubicBezTo>
                    <a:cubicBezTo>
                      <a:pt x="0" y="252"/>
                      <a:pt x="26" y="428"/>
                      <a:pt x="163" y="509"/>
                    </a:cubicBezTo>
                    <a:cubicBezTo>
                      <a:pt x="210" y="541"/>
                      <a:pt x="265" y="556"/>
                      <a:pt x="319" y="556"/>
                    </a:cubicBezTo>
                    <a:cubicBezTo>
                      <a:pt x="406" y="556"/>
                      <a:pt x="491" y="517"/>
                      <a:pt x="542" y="441"/>
                    </a:cubicBezTo>
                    <a:cubicBezTo>
                      <a:pt x="639" y="304"/>
                      <a:pt x="597" y="128"/>
                      <a:pt x="476" y="46"/>
                    </a:cubicBezTo>
                    <a:cubicBezTo>
                      <a:pt x="424" y="15"/>
                      <a:pt x="368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09;p39">
                <a:extLst>
                  <a:ext uri="{FF2B5EF4-FFF2-40B4-BE49-F238E27FC236}">
                    <a16:creationId xmlns:a16="http://schemas.microsoft.com/office/drawing/2014/main" id="{9106DA11-8983-EB95-3CF4-D59A8780726C}"/>
                  </a:ext>
                </a:extLst>
              </p:cNvPr>
              <p:cNvSpPr/>
              <p:nvPr/>
            </p:nvSpPr>
            <p:spPr>
              <a:xfrm rot="-5400000">
                <a:off x="5275171" y="1704253"/>
                <a:ext cx="244961" cy="214028"/>
              </a:xfrm>
              <a:custGeom>
                <a:avLst/>
                <a:gdLst/>
                <a:ahLst/>
                <a:cxnLst/>
                <a:rect l="l" t="t" r="r" b="b"/>
                <a:pathLst>
                  <a:path w="966" h="844" extrusionOk="0">
                    <a:moveTo>
                      <a:pt x="475" y="1"/>
                    </a:moveTo>
                    <a:cubicBezTo>
                      <a:pt x="339" y="1"/>
                      <a:pt x="207" y="67"/>
                      <a:pt x="124" y="184"/>
                    </a:cubicBezTo>
                    <a:cubicBezTo>
                      <a:pt x="0" y="377"/>
                      <a:pt x="43" y="647"/>
                      <a:pt x="245" y="768"/>
                    </a:cubicBezTo>
                    <a:cubicBezTo>
                      <a:pt x="316" y="820"/>
                      <a:pt x="398" y="844"/>
                      <a:pt x="479" y="844"/>
                    </a:cubicBezTo>
                    <a:cubicBezTo>
                      <a:pt x="613" y="844"/>
                      <a:pt x="745" y="778"/>
                      <a:pt x="829" y="660"/>
                    </a:cubicBezTo>
                    <a:cubicBezTo>
                      <a:pt x="965" y="471"/>
                      <a:pt x="910" y="197"/>
                      <a:pt x="721" y="77"/>
                    </a:cubicBezTo>
                    <a:cubicBezTo>
                      <a:pt x="643" y="25"/>
                      <a:pt x="558" y="1"/>
                      <a:pt x="4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10;p39">
                <a:extLst>
                  <a:ext uri="{FF2B5EF4-FFF2-40B4-BE49-F238E27FC236}">
                    <a16:creationId xmlns:a16="http://schemas.microsoft.com/office/drawing/2014/main" id="{DC4E8679-DC73-4A13-9E17-C8B363815111}"/>
                  </a:ext>
                </a:extLst>
              </p:cNvPr>
              <p:cNvSpPr/>
              <p:nvPr/>
            </p:nvSpPr>
            <p:spPr>
              <a:xfrm rot="-5400000">
                <a:off x="5467891" y="1721247"/>
                <a:ext cx="134906" cy="118172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6" extrusionOk="0">
                    <a:moveTo>
                      <a:pt x="270" y="1"/>
                    </a:moveTo>
                    <a:cubicBezTo>
                      <a:pt x="195" y="1"/>
                      <a:pt x="121" y="36"/>
                      <a:pt x="69" y="104"/>
                    </a:cubicBezTo>
                    <a:cubicBezTo>
                      <a:pt x="0" y="199"/>
                      <a:pt x="30" y="349"/>
                      <a:pt x="137" y="417"/>
                    </a:cubicBezTo>
                    <a:cubicBezTo>
                      <a:pt x="180" y="450"/>
                      <a:pt x="227" y="465"/>
                      <a:pt x="274" y="465"/>
                    </a:cubicBezTo>
                    <a:cubicBezTo>
                      <a:pt x="345" y="465"/>
                      <a:pt x="414" y="429"/>
                      <a:pt x="463" y="362"/>
                    </a:cubicBezTo>
                    <a:cubicBezTo>
                      <a:pt x="532" y="254"/>
                      <a:pt x="503" y="104"/>
                      <a:pt x="395" y="36"/>
                    </a:cubicBezTo>
                    <a:cubicBezTo>
                      <a:pt x="356" y="12"/>
                      <a:pt x="313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11;p39">
                <a:extLst>
                  <a:ext uri="{FF2B5EF4-FFF2-40B4-BE49-F238E27FC236}">
                    <a16:creationId xmlns:a16="http://schemas.microsoft.com/office/drawing/2014/main" id="{CB3C1B77-9C99-B813-C2D5-A078160B2FCE}"/>
                  </a:ext>
                </a:extLst>
              </p:cNvPr>
              <p:cNvSpPr/>
              <p:nvPr/>
            </p:nvSpPr>
            <p:spPr>
              <a:xfrm rot="-5400000">
                <a:off x="5518987" y="1673700"/>
                <a:ext cx="189680" cy="16508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51" extrusionOk="0">
                    <a:moveTo>
                      <a:pt x="383" y="0"/>
                    </a:moveTo>
                    <a:cubicBezTo>
                      <a:pt x="276" y="0"/>
                      <a:pt x="171" y="51"/>
                      <a:pt x="108" y="145"/>
                    </a:cubicBezTo>
                    <a:cubicBezTo>
                      <a:pt x="0" y="295"/>
                      <a:pt x="43" y="487"/>
                      <a:pt x="190" y="595"/>
                    </a:cubicBezTo>
                    <a:cubicBezTo>
                      <a:pt x="248" y="632"/>
                      <a:pt x="315" y="650"/>
                      <a:pt x="381" y="650"/>
                    </a:cubicBezTo>
                    <a:cubicBezTo>
                      <a:pt x="485" y="650"/>
                      <a:pt x="587" y="605"/>
                      <a:pt x="653" y="513"/>
                    </a:cubicBezTo>
                    <a:cubicBezTo>
                      <a:pt x="747" y="363"/>
                      <a:pt x="708" y="161"/>
                      <a:pt x="558" y="50"/>
                    </a:cubicBezTo>
                    <a:cubicBezTo>
                      <a:pt x="504" y="16"/>
                      <a:pt x="443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12;p39">
                <a:extLst>
                  <a:ext uri="{FF2B5EF4-FFF2-40B4-BE49-F238E27FC236}">
                    <a16:creationId xmlns:a16="http://schemas.microsoft.com/office/drawing/2014/main" id="{11379C3F-61C1-252D-27C6-20DBF5E0B609}"/>
                  </a:ext>
                </a:extLst>
              </p:cNvPr>
              <p:cNvSpPr/>
              <p:nvPr/>
            </p:nvSpPr>
            <p:spPr>
              <a:xfrm rot="-5400000">
                <a:off x="5658584" y="1563517"/>
                <a:ext cx="296438" cy="257391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15" extrusionOk="0">
                    <a:moveTo>
                      <a:pt x="586" y="1"/>
                    </a:moveTo>
                    <a:cubicBezTo>
                      <a:pt x="424" y="1"/>
                      <a:pt x="266" y="76"/>
                      <a:pt x="164" y="218"/>
                    </a:cubicBezTo>
                    <a:cubicBezTo>
                      <a:pt x="1" y="450"/>
                      <a:pt x="66" y="776"/>
                      <a:pt x="298" y="926"/>
                    </a:cubicBezTo>
                    <a:cubicBezTo>
                      <a:pt x="384" y="986"/>
                      <a:pt x="483" y="1015"/>
                      <a:pt x="582" y="1015"/>
                    </a:cubicBezTo>
                    <a:cubicBezTo>
                      <a:pt x="748" y="1015"/>
                      <a:pt x="911" y="934"/>
                      <a:pt x="1005" y="789"/>
                    </a:cubicBezTo>
                    <a:cubicBezTo>
                      <a:pt x="1168" y="560"/>
                      <a:pt x="1100" y="247"/>
                      <a:pt x="868" y="84"/>
                    </a:cubicBezTo>
                    <a:cubicBezTo>
                      <a:pt x="781" y="28"/>
                      <a:pt x="683" y="1"/>
                      <a:pt x="5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13;p39">
                <a:extLst>
                  <a:ext uri="{FF2B5EF4-FFF2-40B4-BE49-F238E27FC236}">
                    <a16:creationId xmlns:a16="http://schemas.microsoft.com/office/drawing/2014/main" id="{AA365298-60D4-9CA7-34C0-8ED6B2FA5470}"/>
                  </a:ext>
                </a:extLst>
              </p:cNvPr>
              <p:cNvSpPr/>
              <p:nvPr/>
            </p:nvSpPr>
            <p:spPr>
              <a:xfrm rot="-5400000">
                <a:off x="5900117" y="1612589"/>
                <a:ext cx="168886" cy="14936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89" extrusionOk="0">
                    <a:moveTo>
                      <a:pt x="340" y="1"/>
                    </a:moveTo>
                    <a:cubicBezTo>
                      <a:pt x="246" y="1"/>
                      <a:pt x="154" y="49"/>
                      <a:pt x="95" y="136"/>
                    </a:cubicBezTo>
                    <a:cubicBezTo>
                      <a:pt x="0" y="269"/>
                      <a:pt x="40" y="445"/>
                      <a:pt x="177" y="543"/>
                    </a:cubicBezTo>
                    <a:cubicBezTo>
                      <a:pt x="227" y="573"/>
                      <a:pt x="284" y="588"/>
                      <a:pt x="339" y="588"/>
                    </a:cubicBezTo>
                    <a:cubicBezTo>
                      <a:pt x="433" y="588"/>
                      <a:pt x="525" y="546"/>
                      <a:pt x="584" y="462"/>
                    </a:cubicBezTo>
                    <a:cubicBezTo>
                      <a:pt x="666" y="325"/>
                      <a:pt x="640" y="149"/>
                      <a:pt x="503" y="54"/>
                    </a:cubicBezTo>
                    <a:cubicBezTo>
                      <a:pt x="452" y="18"/>
                      <a:pt x="395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14;p39">
                <a:extLst>
                  <a:ext uri="{FF2B5EF4-FFF2-40B4-BE49-F238E27FC236}">
                    <a16:creationId xmlns:a16="http://schemas.microsoft.com/office/drawing/2014/main" id="{8FD4F84B-6D9E-DB69-C4CD-508A5FF6231F}"/>
                  </a:ext>
                </a:extLst>
              </p:cNvPr>
              <p:cNvSpPr/>
              <p:nvPr/>
            </p:nvSpPr>
            <p:spPr>
              <a:xfrm rot="-5400000">
                <a:off x="5074085" y="1922063"/>
                <a:ext cx="461774" cy="40852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611" extrusionOk="0">
                    <a:moveTo>
                      <a:pt x="904" y="1"/>
                    </a:moveTo>
                    <a:cubicBezTo>
                      <a:pt x="652" y="1"/>
                      <a:pt x="405" y="124"/>
                      <a:pt x="246" y="350"/>
                    </a:cubicBezTo>
                    <a:cubicBezTo>
                      <a:pt x="1" y="718"/>
                      <a:pt x="96" y="1220"/>
                      <a:pt x="461" y="1465"/>
                    </a:cubicBezTo>
                    <a:cubicBezTo>
                      <a:pt x="601" y="1563"/>
                      <a:pt x="762" y="1610"/>
                      <a:pt x="920" y="1610"/>
                    </a:cubicBezTo>
                    <a:cubicBezTo>
                      <a:pt x="1175" y="1610"/>
                      <a:pt x="1425" y="1487"/>
                      <a:pt x="1576" y="1259"/>
                    </a:cubicBezTo>
                    <a:cubicBezTo>
                      <a:pt x="1820" y="894"/>
                      <a:pt x="1726" y="392"/>
                      <a:pt x="1357" y="148"/>
                    </a:cubicBezTo>
                    <a:cubicBezTo>
                      <a:pt x="1218" y="48"/>
                      <a:pt x="1060" y="1"/>
                      <a:pt x="904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15;p39">
                <a:extLst>
                  <a:ext uri="{FF2B5EF4-FFF2-40B4-BE49-F238E27FC236}">
                    <a16:creationId xmlns:a16="http://schemas.microsoft.com/office/drawing/2014/main" id="{762B6820-1FA0-487B-024E-BC235A980B34}"/>
                  </a:ext>
                </a:extLst>
              </p:cNvPr>
              <p:cNvSpPr/>
              <p:nvPr/>
            </p:nvSpPr>
            <p:spPr>
              <a:xfrm rot="-5400000">
                <a:off x="5297995" y="1815815"/>
                <a:ext cx="482060" cy="42171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63" extrusionOk="0">
                    <a:moveTo>
                      <a:pt x="952" y="1"/>
                    </a:moveTo>
                    <a:cubicBezTo>
                      <a:pt x="683" y="1"/>
                      <a:pt x="418" y="128"/>
                      <a:pt x="258" y="362"/>
                    </a:cubicBezTo>
                    <a:cubicBezTo>
                      <a:pt x="0" y="744"/>
                      <a:pt x="108" y="1259"/>
                      <a:pt x="489" y="1517"/>
                    </a:cubicBezTo>
                    <a:cubicBezTo>
                      <a:pt x="634" y="1616"/>
                      <a:pt x="798" y="1663"/>
                      <a:pt x="960" y="1663"/>
                    </a:cubicBezTo>
                    <a:cubicBezTo>
                      <a:pt x="1224" y="1663"/>
                      <a:pt x="1484" y="1536"/>
                      <a:pt x="1643" y="1301"/>
                    </a:cubicBezTo>
                    <a:cubicBezTo>
                      <a:pt x="1901" y="920"/>
                      <a:pt x="1806" y="405"/>
                      <a:pt x="1425" y="147"/>
                    </a:cubicBezTo>
                    <a:cubicBezTo>
                      <a:pt x="1281" y="48"/>
                      <a:pt x="1116" y="1"/>
                      <a:pt x="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16;p39">
                <a:extLst>
                  <a:ext uri="{FF2B5EF4-FFF2-40B4-BE49-F238E27FC236}">
                    <a16:creationId xmlns:a16="http://schemas.microsoft.com/office/drawing/2014/main" id="{C00EA6B5-DF87-2BBF-3516-F2FDED15CFE6}"/>
                  </a:ext>
                </a:extLst>
              </p:cNvPr>
              <p:cNvSpPr/>
              <p:nvPr/>
            </p:nvSpPr>
            <p:spPr>
              <a:xfrm rot="-5400000">
                <a:off x="5567422" y="2027174"/>
                <a:ext cx="355776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232" extrusionOk="0">
                    <a:moveTo>
                      <a:pt x="697" y="1"/>
                    </a:moveTo>
                    <a:cubicBezTo>
                      <a:pt x="501" y="1"/>
                      <a:pt x="310" y="95"/>
                      <a:pt x="193" y="272"/>
                    </a:cubicBezTo>
                    <a:cubicBezTo>
                      <a:pt x="1" y="556"/>
                      <a:pt x="69" y="938"/>
                      <a:pt x="356" y="1127"/>
                    </a:cubicBezTo>
                    <a:cubicBezTo>
                      <a:pt x="462" y="1198"/>
                      <a:pt x="581" y="1232"/>
                      <a:pt x="698" y="1232"/>
                    </a:cubicBezTo>
                    <a:cubicBezTo>
                      <a:pt x="897" y="1232"/>
                      <a:pt x="1092" y="1136"/>
                      <a:pt x="1210" y="964"/>
                    </a:cubicBezTo>
                    <a:cubicBezTo>
                      <a:pt x="1403" y="680"/>
                      <a:pt x="1334" y="298"/>
                      <a:pt x="1047" y="109"/>
                    </a:cubicBezTo>
                    <a:cubicBezTo>
                      <a:pt x="939" y="36"/>
                      <a:pt x="817" y="1"/>
                      <a:pt x="697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17;p39">
                <a:extLst>
                  <a:ext uri="{FF2B5EF4-FFF2-40B4-BE49-F238E27FC236}">
                    <a16:creationId xmlns:a16="http://schemas.microsoft.com/office/drawing/2014/main" id="{8952117D-E6CB-8C2D-BF3A-084B75889011}"/>
                  </a:ext>
                </a:extLst>
              </p:cNvPr>
              <p:cNvSpPr/>
              <p:nvPr/>
            </p:nvSpPr>
            <p:spPr>
              <a:xfrm rot="-5400000">
                <a:off x="5562463" y="1625387"/>
                <a:ext cx="572336" cy="50235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981" extrusionOk="0">
                    <a:moveTo>
                      <a:pt x="1144" y="1"/>
                    </a:moveTo>
                    <a:cubicBezTo>
                      <a:pt x="826" y="1"/>
                      <a:pt x="510" y="153"/>
                      <a:pt x="313" y="437"/>
                    </a:cubicBezTo>
                    <a:cubicBezTo>
                      <a:pt x="0" y="884"/>
                      <a:pt x="124" y="1497"/>
                      <a:pt x="571" y="1806"/>
                    </a:cubicBezTo>
                    <a:cubicBezTo>
                      <a:pt x="746" y="1925"/>
                      <a:pt x="942" y="1981"/>
                      <a:pt x="1135" y="1981"/>
                    </a:cubicBezTo>
                    <a:cubicBezTo>
                      <a:pt x="1452" y="1981"/>
                      <a:pt x="1762" y="1829"/>
                      <a:pt x="1957" y="1549"/>
                    </a:cubicBezTo>
                    <a:cubicBezTo>
                      <a:pt x="2257" y="1089"/>
                      <a:pt x="2149" y="476"/>
                      <a:pt x="1686" y="163"/>
                    </a:cubicBezTo>
                    <a:cubicBezTo>
                      <a:pt x="1520" y="53"/>
                      <a:pt x="1331" y="1"/>
                      <a:pt x="1144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218;p39">
              <a:extLst>
                <a:ext uri="{FF2B5EF4-FFF2-40B4-BE49-F238E27FC236}">
                  <a16:creationId xmlns:a16="http://schemas.microsoft.com/office/drawing/2014/main" id="{136CD0E2-618F-910B-7707-9B7E5E967EC3}"/>
                </a:ext>
              </a:extLst>
            </p:cNvPr>
            <p:cNvGrpSpPr/>
            <p:nvPr/>
          </p:nvGrpSpPr>
          <p:grpSpPr>
            <a:xfrm>
              <a:off x="6740566" y="990806"/>
              <a:ext cx="3025045" cy="1743380"/>
              <a:chOff x="713216" y="1178543"/>
              <a:chExt cx="3025045" cy="1743380"/>
            </a:xfrm>
          </p:grpSpPr>
          <p:sp>
            <p:nvSpPr>
              <p:cNvPr id="14" name="Google Shape;1219;p39">
                <a:extLst>
                  <a:ext uri="{FF2B5EF4-FFF2-40B4-BE49-F238E27FC236}">
                    <a16:creationId xmlns:a16="http://schemas.microsoft.com/office/drawing/2014/main" id="{FBDC6428-B17F-1124-A85D-94EE714663D8}"/>
                  </a:ext>
                </a:extLst>
              </p:cNvPr>
              <p:cNvSpPr/>
              <p:nvPr/>
            </p:nvSpPr>
            <p:spPr>
              <a:xfrm rot="-5400000">
                <a:off x="1354048" y="537710"/>
                <a:ext cx="1743380" cy="302504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11929" extrusionOk="0">
                    <a:moveTo>
                      <a:pt x="2752" y="1"/>
                    </a:moveTo>
                    <a:cubicBezTo>
                      <a:pt x="2690" y="1"/>
                      <a:pt x="2629" y="31"/>
                      <a:pt x="2593" y="83"/>
                    </a:cubicBezTo>
                    <a:cubicBezTo>
                      <a:pt x="2486" y="217"/>
                      <a:pt x="2456" y="572"/>
                      <a:pt x="2456" y="869"/>
                    </a:cubicBezTo>
                    <a:cubicBezTo>
                      <a:pt x="2456" y="1169"/>
                      <a:pt x="2456" y="1671"/>
                      <a:pt x="2473" y="1890"/>
                    </a:cubicBezTo>
                    <a:cubicBezTo>
                      <a:pt x="2479" y="1993"/>
                      <a:pt x="2488" y="2204"/>
                      <a:pt x="2509" y="2444"/>
                    </a:cubicBezTo>
                    <a:lnTo>
                      <a:pt x="2509" y="2444"/>
                    </a:lnTo>
                    <a:cubicBezTo>
                      <a:pt x="2472" y="2212"/>
                      <a:pt x="2440" y="2002"/>
                      <a:pt x="2430" y="1929"/>
                    </a:cubicBezTo>
                    <a:cubicBezTo>
                      <a:pt x="2391" y="1727"/>
                      <a:pt x="2349" y="804"/>
                      <a:pt x="2323" y="693"/>
                    </a:cubicBezTo>
                    <a:cubicBezTo>
                      <a:pt x="2311" y="607"/>
                      <a:pt x="2219" y="500"/>
                      <a:pt x="2090" y="500"/>
                    </a:cubicBezTo>
                    <a:cubicBezTo>
                      <a:pt x="2077" y="500"/>
                      <a:pt x="2063" y="502"/>
                      <a:pt x="2049" y="504"/>
                    </a:cubicBezTo>
                    <a:cubicBezTo>
                      <a:pt x="1902" y="543"/>
                      <a:pt x="1820" y="817"/>
                      <a:pt x="1804" y="1182"/>
                    </a:cubicBezTo>
                    <a:cubicBezTo>
                      <a:pt x="1791" y="1551"/>
                      <a:pt x="1791" y="2649"/>
                      <a:pt x="1739" y="3220"/>
                    </a:cubicBezTo>
                    <a:cubicBezTo>
                      <a:pt x="1683" y="3791"/>
                      <a:pt x="1860" y="4906"/>
                      <a:pt x="1860" y="4906"/>
                    </a:cubicBezTo>
                    <a:cubicBezTo>
                      <a:pt x="1860" y="4906"/>
                      <a:pt x="1478" y="4687"/>
                      <a:pt x="1344" y="4524"/>
                    </a:cubicBezTo>
                    <a:cubicBezTo>
                      <a:pt x="1207" y="4374"/>
                      <a:pt x="842" y="3967"/>
                      <a:pt x="568" y="3859"/>
                    </a:cubicBezTo>
                    <a:cubicBezTo>
                      <a:pt x="515" y="3836"/>
                      <a:pt x="460" y="3827"/>
                      <a:pt x="408" y="3827"/>
                    </a:cubicBezTo>
                    <a:cubicBezTo>
                      <a:pt x="185" y="3827"/>
                      <a:pt x="0" y="4006"/>
                      <a:pt x="66" y="4104"/>
                    </a:cubicBezTo>
                    <a:cubicBezTo>
                      <a:pt x="148" y="4228"/>
                      <a:pt x="529" y="4606"/>
                      <a:pt x="637" y="4837"/>
                    </a:cubicBezTo>
                    <a:cubicBezTo>
                      <a:pt x="761" y="5069"/>
                      <a:pt x="842" y="5095"/>
                      <a:pt x="1520" y="5695"/>
                    </a:cubicBezTo>
                    <a:cubicBezTo>
                      <a:pt x="2186" y="6291"/>
                      <a:pt x="2580" y="6712"/>
                      <a:pt x="2756" y="6999"/>
                    </a:cubicBezTo>
                    <a:cubicBezTo>
                      <a:pt x="4155" y="9415"/>
                      <a:pt x="4236" y="11929"/>
                      <a:pt x="4236" y="11929"/>
                    </a:cubicBezTo>
                    <a:lnTo>
                      <a:pt x="6874" y="10096"/>
                    </a:lnTo>
                    <a:cubicBezTo>
                      <a:pt x="6874" y="10096"/>
                      <a:pt x="5391" y="7377"/>
                      <a:pt x="5270" y="7038"/>
                    </a:cubicBezTo>
                    <a:cubicBezTo>
                      <a:pt x="5146" y="6712"/>
                      <a:pt x="5146" y="6725"/>
                      <a:pt x="5120" y="6523"/>
                    </a:cubicBezTo>
                    <a:cubicBezTo>
                      <a:pt x="5094" y="6304"/>
                      <a:pt x="4849" y="5952"/>
                      <a:pt x="4902" y="5584"/>
                    </a:cubicBezTo>
                    <a:cubicBezTo>
                      <a:pt x="4970" y="5206"/>
                      <a:pt x="5052" y="4606"/>
                      <a:pt x="4999" y="4146"/>
                    </a:cubicBezTo>
                    <a:cubicBezTo>
                      <a:pt x="4944" y="3696"/>
                      <a:pt x="4673" y="2989"/>
                      <a:pt x="4563" y="2623"/>
                    </a:cubicBezTo>
                    <a:cubicBezTo>
                      <a:pt x="4455" y="2255"/>
                      <a:pt x="4442" y="2040"/>
                      <a:pt x="4347" y="1808"/>
                    </a:cubicBezTo>
                    <a:cubicBezTo>
                      <a:pt x="4236" y="1577"/>
                      <a:pt x="4168" y="1264"/>
                      <a:pt x="4073" y="1088"/>
                    </a:cubicBezTo>
                    <a:cubicBezTo>
                      <a:pt x="4022" y="992"/>
                      <a:pt x="3963" y="956"/>
                      <a:pt x="3902" y="956"/>
                    </a:cubicBezTo>
                    <a:cubicBezTo>
                      <a:pt x="3851" y="956"/>
                      <a:pt x="3798" y="982"/>
                      <a:pt x="3747" y="1019"/>
                    </a:cubicBezTo>
                    <a:cubicBezTo>
                      <a:pt x="3653" y="1101"/>
                      <a:pt x="3695" y="1345"/>
                      <a:pt x="3777" y="1740"/>
                    </a:cubicBezTo>
                    <a:cubicBezTo>
                      <a:pt x="3777" y="1740"/>
                      <a:pt x="3666" y="1495"/>
                      <a:pt x="3653" y="1358"/>
                    </a:cubicBezTo>
                    <a:cubicBezTo>
                      <a:pt x="3640" y="1238"/>
                      <a:pt x="3532" y="886"/>
                      <a:pt x="3503" y="722"/>
                    </a:cubicBezTo>
                    <a:cubicBezTo>
                      <a:pt x="3464" y="572"/>
                      <a:pt x="3503" y="449"/>
                      <a:pt x="3369" y="286"/>
                    </a:cubicBezTo>
                    <a:cubicBezTo>
                      <a:pt x="3307" y="217"/>
                      <a:pt x="3242" y="192"/>
                      <a:pt x="3180" y="192"/>
                    </a:cubicBezTo>
                    <a:cubicBezTo>
                      <a:pt x="3107" y="192"/>
                      <a:pt x="3039" y="228"/>
                      <a:pt x="2988" y="273"/>
                    </a:cubicBezTo>
                    <a:cubicBezTo>
                      <a:pt x="2962" y="79"/>
                      <a:pt x="2853" y="1"/>
                      <a:pt x="2752" y="1"/>
                    </a:cubicBezTo>
                    <a:close/>
                  </a:path>
                </a:pathLst>
              </a:custGeom>
              <a:solidFill>
                <a:srgbClr val="FF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20;p39">
                <a:extLst>
                  <a:ext uri="{FF2B5EF4-FFF2-40B4-BE49-F238E27FC236}">
                    <a16:creationId xmlns:a16="http://schemas.microsoft.com/office/drawing/2014/main" id="{F68791AB-6CD1-EE7F-92F1-FEB1E6539F74}"/>
                  </a:ext>
                </a:extLst>
              </p:cNvPr>
              <p:cNvSpPr/>
              <p:nvPr/>
            </p:nvSpPr>
            <p:spPr>
              <a:xfrm rot="-5400000">
                <a:off x="1312714" y="579045"/>
                <a:ext cx="1743380" cy="2942376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11603" extrusionOk="0">
                    <a:moveTo>
                      <a:pt x="2752" y="1"/>
                    </a:moveTo>
                    <a:cubicBezTo>
                      <a:pt x="2690" y="1"/>
                      <a:pt x="2629" y="31"/>
                      <a:pt x="2593" y="83"/>
                    </a:cubicBezTo>
                    <a:cubicBezTo>
                      <a:pt x="2486" y="217"/>
                      <a:pt x="2456" y="572"/>
                      <a:pt x="2456" y="869"/>
                    </a:cubicBezTo>
                    <a:cubicBezTo>
                      <a:pt x="2456" y="1129"/>
                      <a:pt x="2456" y="1539"/>
                      <a:pt x="2467" y="1787"/>
                    </a:cubicBezTo>
                    <a:lnTo>
                      <a:pt x="2467" y="1787"/>
                    </a:lnTo>
                    <a:cubicBezTo>
                      <a:pt x="2454" y="1673"/>
                      <a:pt x="2446" y="1587"/>
                      <a:pt x="2443" y="1551"/>
                    </a:cubicBezTo>
                    <a:cubicBezTo>
                      <a:pt x="2404" y="1212"/>
                      <a:pt x="2349" y="804"/>
                      <a:pt x="2323" y="693"/>
                    </a:cubicBezTo>
                    <a:cubicBezTo>
                      <a:pt x="2311" y="607"/>
                      <a:pt x="2219" y="500"/>
                      <a:pt x="2090" y="500"/>
                    </a:cubicBezTo>
                    <a:cubicBezTo>
                      <a:pt x="2077" y="500"/>
                      <a:pt x="2063" y="502"/>
                      <a:pt x="2049" y="504"/>
                    </a:cubicBezTo>
                    <a:cubicBezTo>
                      <a:pt x="1902" y="543"/>
                      <a:pt x="1820" y="817"/>
                      <a:pt x="1804" y="1182"/>
                    </a:cubicBezTo>
                    <a:cubicBezTo>
                      <a:pt x="1791" y="1551"/>
                      <a:pt x="1791" y="2649"/>
                      <a:pt x="1739" y="3220"/>
                    </a:cubicBezTo>
                    <a:cubicBezTo>
                      <a:pt x="1683" y="3791"/>
                      <a:pt x="1820" y="4687"/>
                      <a:pt x="1820" y="4687"/>
                    </a:cubicBezTo>
                    <a:cubicBezTo>
                      <a:pt x="1820" y="4687"/>
                      <a:pt x="1478" y="4687"/>
                      <a:pt x="1344" y="4524"/>
                    </a:cubicBezTo>
                    <a:cubicBezTo>
                      <a:pt x="1207" y="4374"/>
                      <a:pt x="842" y="3967"/>
                      <a:pt x="568" y="3859"/>
                    </a:cubicBezTo>
                    <a:cubicBezTo>
                      <a:pt x="515" y="3836"/>
                      <a:pt x="460" y="3827"/>
                      <a:pt x="408" y="3827"/>
                    </a:cubicBezTo>
                    <a:cubicBezTo>
                      <a:pt x="185" y="3827"/>
                      <a:pt x="0" y="4006"/>
                      <a:pt x="66" y="4104"/>
                    </a:cubicBezTo>
                    <a:cubicBezTo>
                      <a:pt x="148" y="4228"/>
                      <a:pt x="529" y="4606"/>
                      <a:pt x="637" y="4837"/>
                    </a:cubicBezTo>
                    <a:cubicBezTo>
                      <a:pt x="761" y="5069"/>
                      <a:pt x="842" y="5095"/>
                      <a:pt x="1520" y="5695"/>
                    </a:cubicBezTo>
                    <a:cubicBezTo>
                      <a:pt x="2186" y="6291"/>
                      <a:pt x="3001" y="6536"/>
                      <a:pt x="3190" y="6820"/>
                    </a:cubicBezTo>
                    <a:cubicBezTo>
                      <a:pt x="5107" y="9118"/>
                      <a:pt x="5528" y="11603"/>
                      <a:pt x="5528" y="11603"/>
                    </a:cubicBezTo>
                    <a:lnTo>
                      <a:pt x="6874" y="10096"/>
                    </a:lnTo>
                    <a:cubicBezTo>
                      <a:pt x="6874" y="10096"/>
                      <a:pt x="5459" y="7325"/>
                      <a:pt x="5339" y="6999"/>
                    </a:cubicBezTo>
                    <a:cubicBezTo>
                      <a:pt x="5202" y="6673"/>
                      <a:pt x="5189" y="6644"/>
                      <a:pt x="5162" y="6428"/>
                    </a:cubicBezTo>
                    <a:cubicBezTo>
                      <a:pt x="5133" y="6223"/>
                      <a:pt x="4849" y="5952"/>
                      <a:pt x="4902" y="5584"/>
                    </a:cubicBezTo>
                    <a:cubicBezTo>
                      <a:pt x="4970" y="5206"/>
                      <a:pt x="5052" y="4606"/>
                      <a:pt x="4999" y="4146"/>
                    </a:cubicBezTo>
                    <a:cubicBezTo>
                      <a:pt x="4944" y="3696"/>
                      <a:pt x="4673" y="2989"/>
                      <a:pt x="4563" y="2623"/>
                    </a:cubicBezTo>
                    <a:cubicBezTo>
                      <a:pt x="4455" y="2255"/>
                      <a:pt x="4442" y="2040"/>
                      <a:pt x="4347" y="1808"/>
                    </a:cubicBezTo>
                    <a:cubicBezTo>
                      <a:pt x="4236" y="1577"/>
                      <a:pt x="4168" y="1264"/>
                      <a:pt x="4073" y="1088"/>
                    </a:cubicBezTo>
                    <a:cubicBezTo>
                      <a:pt x="4022" y="992"/>
                      <a:pt x="3963" y="956"/>
                      <a:pt x="3902" y="956"/>
                    </a:cubicBezTo>
                    <a:cubicBezTo>
                      <a:pt x="3851" y="956"/>
                      <a:pt x="3798" y="982"/>
                      <a:pt x="3747" y="1019"/>
                    </a:cubicBezTo>
                    <a:cubicBezTo>
                      <a:pt x="3653" y="1101"/>
                      <a:pt x="3695" y="1345"/>
                      <a:pt x="3777" y="1740"/>
                    </a:cubicBezTo>
                    <a:cubicBezTo>
                      <a:pt x="3777" y="1740"/>
                      <a:pt x="3666" y="1495"/>
                      <a:pt x="3653" y="1358"/>
                    </a:cubicBezTo>
                    <a:cubicBezTo>
                      <a:pt x="3640" y="1238"/>
                      <a:pt x="3532" y="886"/>
                      <a:pt x="3503" y="722"/>
                    </a:cubicBezTo>
                    <a:cubicBezTo>
                      <a:pt x="3464" y="572"/>
                      <a:pt x="3503" y="449"/>
                      <a:pt x="3369" y="286"/>
                    </a:cubicBezTo>
                    <a:cubicBezTo>
                      <a:pt x="3307" y="217"/>
                      <a:pt x="3242" y="192"/>
                      <a:pt x="3180" y="192"/>
                    </a:cubicBezTo>
                    <a:cubicBezTo>
                      <a:pt x="3107" y="192"/>
                      <a:pt x="3039" y="228"/>
                      <a:pt x="2988" y="273"/>
                    </a:cubicBezTo>
                    <a:cubicBezTo>
                      <a:pt x="2962" y="79"/>
                      <a:pt x="2853" y="1"/>
                      <a:pt x="2752" y="1"/>
                    </a:cubicBezTo>
                    <a:close/>
                  </a:path>
                </a:pathLst>
              </a:custGeom>
              <a:solidFill>
                <a:srgbClr val="FF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21;p39">
                <a:extLst>
                  <a:ext uri="{FF2B5EF4-FFF2-40B4-BE49-F238E27FC236}">
                    <a16:creationId xmlns:a16="http://schemas.microsoft.com/office/drawing/2014/main" id="{A85C83A5-2827-FEF6-4F87-FB7F5BC4BB16}"/>
                  </a:ext>
                </a:extLst>
              </p:cNvPr>
              <p:cNvSpPr/>
              <p:nvPr/>
            </p:nvSpPr>
            <p:spPr>
              <a:xfrm rot="-5400000">
                <a:off x="1698752" y="2760770"/>
                <a:ext cx="148092" cy="14074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55" extrusionOk="0">
                    <a:moveTo>
                      <a:pt x="271" y="0"/>
                    </a:moveTo>
                    <a:cubicBezTo>
                      <a:pt x="124" y="0"/>
                      <a:pt x="0" y="203"/>
                      <a:pt x="0" y="203"/>
                    </a:cubicBezTo>
                    <a:cubicBezTo>
                      <a:pt x="0" y="203"/>
                      <a:pt x="219" y="503"/>
                      <a:pt x="300" y="555"/>
                    </a:cubicBezTo>
                    <a:cubicBezTo>
                      <a:pt x="395" y="421"/>
                      <a:pt x="584" y="379"/>
                      <a:pt x="571" y="353"/>
                    </a:cubicBezTo>
                    <a:cubicBezTo>
                      <a:pt x="545" y="310"/>
                      <a:pt x="352" y="14"/>
                      <a:pt x="271" y="0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22;p39">
                <a:extLst>
                  <a:ext uri="{FF2B5EF4-FFF2-40B4-BE49-F238E27FC236}">
                    <a16:creationId xmlns:a16="http://schemas.microsoft.com/office/drawing/2014/main" id="{8A35E0FE-3804-BD3F-470D-B8A54364F8AD}"/>
                  </a:ext>
                </a:extLst>
              </p:cNvPr>
              <p:cNvSpPr/>
              <p:nvPr/>
            </p:nvSpPr>
            <p:spPr>
              <a:xfrm rot="-5400000">
                <a:off x="861560" y="2333628"/>
                <a:ext cx="82921" cy="9611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79" extrusionOk="0">
                    <a:moveTo>
                      <a:pt x="137" y="0"/>
                    </a:moveTo>
                    <a:cubicBezTo>
                      <a:pt x="82" y="13"/>
                      <a:pt x="43" y="27"/>
                      <a:pt x="29" y="134"/>
                    </a:cubicBezTo>
                    <a:cubicBezTo>
                      <a:pt x="29" y="134"/>
                      <a:pt x="0" y="297"/>
                      <a:pt x="16" y="340"/>
                    </a:cubicBezTo>
                    <a:cubicBezTo>
                      <a:pt x="16" y="366"/>
                      <a:pt x="33" y="372"/>
                      <a:pt x="59" y="372"/>
                    </a:cubicBezTo>
                    <a:cubicBezTo>
                      <a:pt x="86" y="372"/>
                      <a:pt x="122" y="366"/>
                      <a:pt x="163" y="366"/>
                    </a:cubicBezTo>
                    <a:cubicBezTo>
                      <a:pt x="261" y="366"/>
                      <a:pt x="261" y="379"/>
                      <a:pt x="287" y="379"/>
                    </a:cubicBezTo>
                    <a:cubicBezTo>
                      <a:pt x="313" y="366"/>
                      <a:pt x="326" y="134"/>
                      <a:pt x="313" y="95"/>
                    </a:cubicBezTo>
                    <a:cubicBezTo>
                      <a:pt x="300" y="40"/>
                      <a:pt x="232" y="0"/>
                      <a:pt x="137" y="0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23;p39">
                <a:extLst>
                  <a:ext uri="{FF2B5EF4-FFF2-40B4-BE49-F238E27FC236}">
                    <a16:creationId xmlns:a16="http://schemas.microsoft.com/office/drawing/2014/main" id="{E6444EAF-6EE2-2061-0325-858B5C5DE471}"/>
                  </a:ext>
                </a:extLst>
              </p:cNvPr>
              <p:cNvSpPr/>
              <p:nvPr/>
            </p:nvSpPr>
            <p:spPr>
              <a:xfrm rot="-5400000">
                <a:off x="734517" y="2166777"/>
                <a:ext cx="78864" cy="9509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75" extrusionOk="0">
                    <a:moveTo>
                      <a:pt x="149" y="0"/>
                    </a:moveTo>
                    <a:cubicBezTo>
                      <a:pt x="140" y="0"/>
                      <a:pt x="131" y="1"/>
                      <a:pt x="121" y="2"/>
                    </a:cubicBezTo>
                    <a:cubicBezTo>
                      <a:pt x="82" y="2"/>
                      <a:pt x="27" y="31"/>
                      <a:pt x="14" y="139"/>
                    </a:cubicBezTo>
                    <a:cubicBezTo>
                      <a:pt x="14" y="139"/>
                      <a:pt x="1" y="289"/>
                      <a:pt x="1" y="344"/>
                    </a:cubicBezTo>
                    <a:cubicBezTo>
                      <a:pt x="1" y="361"/>
                      <a:pt x="13" y="366"/>
                      <a:pt x="33" y="366"/>
                    </a:cubicBezTo>
                    <a:cubicBezTo>
                      <a:pt x="59" y="366"/>
                      <a:pt x="101" y="357"/>
                      <a:pt x="147" y="357"/>
                    </a:cubicBezTo>
                    <a:cubicBezTo>
                      <a:pt x="226" y="357"/>
                      <a:pt x="250" y="374"/>
                      <a:pt x="263" y="374"/>
                    </a:cubicBezTo>
                    <a:cubicBezTo>
                      <a:pt x="266" y="374"/>
                      <a:pt x="269" y="373"/>
                      <a:pt x="271" y="371"/>
                    </a:cubicBezTo>
                    <a:cubicBezTo>
                      <a:pt x="297" y="371"/>
                      <a:pt x="310" y="139"/>
                      <a:pt x="297" y="84"/>
                    </a:cubicBezTo>
                    <a:cubicBezTo>
                      <a:pt x="286" y="48"/>
                      <a:pt x="229" y="0"/>
                      <a:pt x="149" y="0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24;p39">
                <a:extLst>
                  <a:ext uri="{FF2B5EF4-FFF2-40B4-BE49-F238E27FC236}">
                    <a16:creationId xmlns:a16="http://schemas.microsoft.com/office/drawing/2014/main" id="{7A8AF990-583E-A83E-C6AB-33E718A7B0EC}"/>
                  </a:ext>
                </a:extLst>
              </p:cNvPr>
              <p:cNvSpPr/>
              <p:nvPr/>
            </p:nvSpPr>
            <p:spPr>
              <a:xfrm rot="-5400000">
                <a:off x="776611" y="2051147"/>
                <a:ext cx="96108" cy="10219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403" extrusionOk="0">
                    <a:moveTo>
                      <a:pt x="172" y="1"/>
                    </a:moveTo>
                    <a:cubicBezTo>
                      <a:pt x="145" y="1"/>
                      <a:pt x="118" y="7"/>
                      <a:pt x="95" y="21"/>
                    </a:cubicBezTo>
                    <a:cubicBezTo>
                      <a:pt x="39" y="48"/>
                      <a:pt x="0" y="90"/>
                      <a:pt x="26" y="198"/>
                    </a:cubicBezTo>
                    <a:cubicBezTo>
                      <a:pt x="26" y="198"/>
                      <a:pt x="65" y="348"/>
                      <a:pt x="95" y="387"/>
                    </a:cubicBezTo>
                    <a:cubicBezTo>
                      <a:pt x="101" y="398"/>
                      <a:pt x="109" y="402"/>
                      <a:pt x="119" y="402"/>
                    </a:cubicBezTo>
                    <a:cubicBezTo>
                      <a:pt x="146" y="402"/>
                      <a:pt x="184" y="367"/>
                      <a:pt x="245" y="348"/>
                    </a:cubicBezTo>
                    <a:cubicBezTo>
                      <a:pt x="326" y="321"/>
                      <a:pt x="339" y="334"/>
                      <a:pt x="365" y="321"/>
                    </a:cubicBezTo>
                    <a:cubicBezTo>
                      <a:pt x="378" y="305"/>
                      <a:pt x="310" y="90"/>
                      <a:pt x="284" y="48"/>
                    </a:cubicBezTo>
                    <a:cubicBezTo>
                      <a:pt x="267" y="22"/>
                      <a:pt x="221" y="1"/>
                      <a:pt x="172" y="1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25;p39">
                <a:extLst>
                  <a:ext uri="{FF2B5EF4-FFF2-40B4-BE49-F238E27FC236}">
                    <a16:creationId xmlns:a16="http://schemas.microsoft.com/office/drawing/2014/main" id="{36BE432D-E0B7-CB90-0FC0-81655F86369A}"/>
                  </a:ext>
                </a:extLst>
              </p:cNvPr>
              <p:cNvSpPr/>
              <p:nvPr/>
            </p:nvSpPr>
            <p:spPr>
              <a:xfrm rot="-5400000">
                <a:off x="970980" y="1870476"/>
                <a:ext cx="86218" cy="9509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75" extrusionOk="0">
                    <a:moveTo>
                      <a:pt x="152" y="0"/>
                    </a:moveTo>
                    <a:cubicBezTo>
                      <a:pt x="127" y="0"/>
                      <a:pt x="99" y="6"/>
                      <a:pt x="69" y="20"/>
                    </a:cubicBezTo>
                    <a:cubicBezTo>
                      <a:pt x="27" y="33"/>
                      <a:pt x="1" y="76"/>
                      <a:pt x="27" y="170"/>
                    </a:cubicBezTo>
                    <a:cubicBezTo>
                      <a:pt x="27" y="170"/>
                      <a:pt x="53" y="320"/>
                      <a:pt x="82" y="359"/>
                    </a:cubicBezTo>
                    <a:cubicBezTo>
                      <a:pt x="86" y="370"/>
                      <a:pt x="91" y="375"/>
                      <a:pt x="98" y="375"/>
                    </a:cubicBezTo>
                    <a:cubicBezTo>
                      <a:pt x="119" y="375"/>
                      <a:pt x="156" y="339"/>
                      <a:pt x="216" y="320"/>
                    </a:cubicBezTo>
                    <a:cubicBezTo>
                      <a:pt x="297" y="294"/>
                      <a:pt x="314" y="307"/>
                      <a:pt x="327" y="294"/>
                    </a:cubicBezTo>
                    <a:cubicBezTo>
                      <a:pt x="340" y="278"/>
                      <a:pt x="271" y="76"/>
                      <a:pt x="245" y="33"/>
                    </a:cubicBezTo>
                    <a:cubicBezTo>
                      <a:pt x="227" y="17"/>
                      <a:pt x="194" y="0"/>
                      <a:pt x="152" y="0"/>
                    </a:cubicBezTo>
                    <a:close/>
                  </a:path>
                </a:pathLst>
              </a:custGeom>
              <a:solidFill>
                <a:srgbClr val="FFE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26;p39">
                <a:extLst>
                  <a:ext uri="{FF2B5EF4-FFF2-40B4-BE49-F238E27FC236}">
                    <a16:creationId xmlns:a16="http://schemas.microsoft.com/office/drawing/2014/main" id="{3A8E954F-1875-78CE-3574-57EE7A8F8D94}"/>
                  </a:ext>
                </a:extLst>
              </p:cNvPr>
              <p:cNvSpPr/>
              <p:nvPr/>
            </p:nvSpPr>
            <p:spPr>
              <a:xfrm rot="-5400000">
                <a:off x="1124914" y="1721356"/>
                <a:ext cx="100419" cy="78586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099" extrusionOk="0">
                    <a:moveTo>
                      <a:pt x="1" y="1"/>
                    </a:moveTo>
                    <a:cubicBezTo>
                      <a:pt x="1" y="258"/>
                      <a:pt x="14" y="516"/>
                      <a:pt x="27" y="777"/>
                    </a:cubicBezTo>
                    <a:cubicBezTo>
                      <a:pt x="40" y="910"/>
                      <a:pt x="56" y="1034"/>
                      <a:pt x="82" y="1168"/>
                    </a:cubicBezTo>
                    <a:lnTo>
                      <a:pt x="138" y="1549"/>
                    </a:lnTo>
                    <a:cubicBezTo>
                      <a:pt x="177" y="1807"/>
                      <a:pt x="219" y="2064"/>
                      <a:pt x="258" y="2325"/>
                    </a:cubicBezTo>
                    <a:lnTo>
                      <a:pt x="395" y="3098"/>
                    </a:lnTo>
                    <a:cubicBezTo>
                      <a:pt x="382" y="2840"/>
                      <a:pt x="340" y="2583"/>
                      <a:pt x="301" y="2325"/>
                    </a:cubicBezTo>
                    <a:cubicBezTo>
                      <a:pt x="271" y="2064"/>
                      <a:pt x="232" y="1807"/>
                      <a:pt x="190" y="1549"/>
                    </a:cubicBezTo>
                    <a:cubicBezTo>
                      <a:pt x="151" y="1292"/>
                      <a:pt x="95" y="1034"/>
                      <a:pt x="69" y="777"/>
                    </a:cubicBezTo>
                    <a:cubicBezTo>
                      <a:pt x="56" y="640"/>
                      <a:pt x="40" y="516"/>
                      <a:pt x="40" y="3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27;p39">
                <a:extLst>
                  <a:ext uri="{FF2B5EF4-FFF2-40B4-BE49-F238E27FC236}">
                    <a16:creationId xmlns:a16="http://schemas.microsoft.com/office/drawing/2014/main" id="{DC113C69-3AA9-5DA7-E51F-7FBA26DA6ED4}"/>
                  </a:ext>
                </a:extLst>
              </p:cNvPr>
              <p:cNvSpPr/>
              <p:nvPr/>
            </p:nvSpPr>
            <p:spPr>
              <a:xfrm rot="-5400000">
                <a:off x="1298991" y="2033387"/>
                <a:ext cx="41588" cy="49652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958" extrusionOk="0">
                    <a:moveTo>
                      <a:pt x="13" y="1"/>
                    </a:moveTo>
                    <a:cubicBezTo>
                      <a:pt x="0" y="164"/>
                      <a:pt x="13" y="327"/>
                      <a:pt x="13" y="490"/>
                    </a:cubicBezTo>
                    <a:cubicBezTo>
                      <a:pt x="30" y="653"/>
                      <a:pt x="30" y="816"/>
                      <a:pt x="56" y="979"/>
                    </a:cubicBezTo>
                    <a:cubicBezTo>
                      <a:pt x="69" y="1142"/>
                      <a:pt x="82" y="1305"/>
                      <a:pt x="95" y="1468"/>
                    </a:cubicBezTo>
                    <a:lnTo>
                      <a:pt x="137" y="1712"/>
                    </a:lnTo>
                    <a:lnTo>
                      <a:pt x="163" y="1957"/>
                    </a:lnTo>
                    <a:cubicBezTo>
                      <a:pt x="163" y="1794"/>
                      <a:pt x="150" y="1631"/>
                      <a:pt x="137" y="1468"/>
                    </a:cubicBezTo>
                    <a:cubicBezTo>
                      <a:pt x="137" y="1305"/>
                      <a:pt x="124" y="1142"/>
                      <a:pt x="95" y="979"/>
                    </a:cubicBezTo>
                    <a:lnTo>
                      <a:pt x="56" y="490"/>
                    </a:lnTo>
                    <a:cubicBezTo>
                      <a:pt x="43" y="408"/>
                      <a:pt x="43" y="327"/>
                      <a:pt x="30" y="245"/>
                    </a:cubicBezTo>
                    <a:cubicBezTo>
                      <a:pt x="30" y="164"/>
                      <a:pt x="13" y="82"/>
                      <a:pt x="13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28;p39">
                <a:extLst>
                  <a:ext uri="{FF2B5EF4-FFF2-40B4-BE49-F238E27FC236}">
                    <a16:creationId xmlns:a16="http://schemas.microsoft.com/office/drawing/2014/main" id="{3A8C387B-45C0-84D6-BAD8-2B9D9A04CAEE}"/>
                  </a:ext>
                </a:extLst>
              </p:cNvPr>
              <p:cNvSpPr/>
              <p:nvPr/>
            </p:nvSpPr>
            <p:spPr>
              <a:xfrm rot="-5400000">
                <a:off x="1300637" y="1731764"/>
                <a:ext cx="86218" cy="37911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495" extrusionOk="0">
                    <a:moveTo>
                      <a:pt x="1" y="1"/>
                    </a:moveTo>
                    <a:cubicBezTo>
                      <a:pt x="27" y="125"/>
                      <a:pt x="53" y="258"/>
                      <a:pt x="82" y="382"/>
                    </a:cubicBezTo>
                    <a:cubicBezTo>
                      <a:pt x="108" y="503"/>
                      <a:pt x="147" y="627"/>
                      <a:pt x="177" y="747"/>
                    </a:cubicBezTo>
                    <a:cubicBezTo>
                      <a:pt x="190" y="816"/>
                      <a:pt x="203" y="871"/>
                      <a:pt x="216" y="940"/>
                    </a:cubicBezTo>
                    <a:cubicBezTo>
                      <a:pt x="229" y="992"/>
                      <a:pt x="245" y="1060"/>
                      <a:pt x="258" y="1116"/>
                    </a:cubicBezTo>
                    <a:lnTo>
                      <a:pt x="297" y="1305"/>
                    </a:lnTo>
                    <a:cubicBezTo>
                      <a:pt x="310" y="1373"/>
                      <a:pt x="327" y="1429"/>
                      <a:pt x="340" y="1494"/>
                    </a:cubicBezTo>
                    <a:cubicBezTo>
                      <a:pt x="340" y="1429"/>
                      <a:pt x="327" y="1373"/>
                      <a:pt x="327" y="1305"/>
                    </a:cubicBezTo>
                    <a:lnTo>
                      <a:pt x="297" y="1116"/>
                    </a:lnTo>
                    <a:cubicBezTo>
                      <a:pt x="284" y="1047"/>
                      <a:pt x="284" y="992"/>
                      <a:pt x="271" y="923"/>
                    </a:cubicBezTo>
                    <a:cubicBezTo>
                      <a:pt x="258" y="858"/>
                      <a:pt x="245" y="803"/>
                      <a:pt x="229" y="734"/>
                    </a:cubicBezTo>
                    <a:cubicBezTo>
                      <a:pt x="190" y="614"/>
                      <a:pt x="164" y="490"/>
                      <a:pt x="121" y="36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29;p39">
                <a:extLst>
                  <a:ext uri="{FF2B5EF4-FFF2-40B4-BE49-F238E27FC236}">
                    <a16:creationId xmlns:a16="http://schemas.microsoft.com/office/drawing/2014/main" id="{01090F8D-B049-B940-DD53-51182629384E}"/>
                  </a:ext>
                </a:extLst>
              </p:cNvPr>
              <p:cNvSpPr/>
              <p:nvPr/>
            </p:nvSpPr>
            <p:spPr>
              <a:xfrm rot="-5400000">
                <a:off x="901752" y="2066237"/>
                <a:ext cx="96108" cy="2434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96" extrusionOk="0">
                    <a:moveTo>
                      <a:pt x="177" y="1"/>
                    </a:moveTo>
                    <a:cubicBezTo>
                      <a:pt x="151" y="14"/>
                      <a:pt x="108" y="27"/>
                      <a:pt x="82" y="40"/>
                    </a:cubicBezTo>
                    <a:cubicBezTo>
                      <a:pt x="53" y="53"/>
                      <a:pt x="27" y="66"/>
                      <a:pt x="1" y="95"/>
                    </a:cubicBezTo>
                    <a:cubicBezTo>
                      <a:pt x="69" y="82"/>
                      <a:pt x="121" y="66"/>
                      <a:pt x="190" y="53"/>
                    </a:cubicBezTo>
                    <a:cubicBezTo>
                      <a:pt x="216" y="53"/>
                      <a:pt x="245" y="53"/>
                      <a:pt x="284" y="40"/>
                    </a:cubicBezTo>
                    <a:cubicBezTo>
                      <a:pt x="314" y="40"/>
                      <a:pt x="340" y="40"/>
                      <a:pt x="379" y="27"/>
                    </a:cubicBezTo>
                    <a:cubicBezTo>
                      <a:pt x="314" y="1"/>
                      <a:pt x="245" y="1"/>
                      <a:pt x="177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30;p39">
                <a:extLst>
                  <a:ext uri="{FF2B5EF4-FFF2-40B4-BE49-F238E27FC236}">
                    <a16:creationId xmlns:a16="http://schemas.microsoft.com/office/drawing/2014/main" id="{1C4D7338-D6A7-3628-B719-F9A9DA8A7A02}"/>
                  </a:ext>
                </a:extLst>
              </p:cNvPr>
              <p:cNvSpPr/>
              <p:nvPr/>
            </p:nvSpPr>
            <p:spPr>
              <a:xfrm rot="-5400000">
                <a:off x="930660" y="2064716"/>
                <a:ext cx="92811" cy="240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5" extrusionOk="0">
                    <a:moveTo>
                      <a:pt x="177" y="0"/>
                    </a:moveTo>
                    <a:cubicBezTo>
                      <a:pt x="138" y="13"/>
                      <a:pt x="108" y="26"/>
                      <a:pt x="82" y="39"/>
                    </a:cubicBezTo>
                    <a:cubicBezTo>
                      <a:pt x="40" y="56"/>
                      <a:pt x="14" y="69"/>
                      <a:pt x="1" y="95"/>
                    </a:cubicBezTo>
                    <a:cubicBezTo>
                      <a:pt x="69" y="82"/>
                      <a:pt x="121" y="69"/>
                      <a:pt x="177" y="56"/>
                    </a:cubicBezTo>
                    <a:cubicBezTo>
                      <a:pt x="219" y="56"/>
                      <a:pt x="245" y="39"/>
                      <a:pt x="271" y="39"/>
                    </a:cubicBezTo>
                    <a:cubicBezTo>
                      <a:pt x="301" y="39"/>
                      <a:pt x="340" y="26"/>
                      <a:pt x="366" y="26"/>
                    </a:cubicBezTo>
                    <a:cubicBezTo>
                      <a:pt x="314" y="0"/>
                      <a:pt x="245" y="0"/>
                      <a:pt x="177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31;p39">
                <a:extLst>
                  <a:ext uri="{FF2B5EF4-FFF2-40B4-BE49-F238E27FC236}">
                    <a16:creationId xmlns:a16="http://schemas.microsoft.com/office/drawing/2014/main" id="{8396DA05-888E-93F8-0C69-BE5537C66040}"/>
                  </a:ext>
                </a:extLst>
              </p:cNvPr>
              <p:cNvSpPr/>
              <p:nvPr/>
            </p:nvSpPr>
            <p:spPr>
              <a:xfrm rot="-5400000">
                <a:off x="1181957" y="2013494"/>
                <a:ext cx="97122" cy="2637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4" extrusionOk="0">
                    <a:moveTo>
                      <a:pt x="262" y="1"/>
                    </a:moveTo>
                    <a:cubicBezTo>
                      <a:pt x="234" y="1"/>
                      <a:pt x="205" y="4"/>
                      <a:pt x="177" y="9"/>
                    </a:cubicBezTo>
                    <a:cubicBezTo>
                      <a:pt x="151" y="9"/>
                      <a:pt x="112" y="22"/>
                      <a:pt x="82" y="39"/>
                    </a:cubicBezTo>
                    <a:cubicBezTo>
                      <a:pt x="56" y="52"/>
                      <a:pt x="30" y="78"/>
                      <a:pt x="1" y="104"/>
                    </a:cubicBezTo>
                    <a:cubicBezTo>
                      <a:pt x="69" y="91"/>
                      <a:pt x="125" y="78"/>
                      <a:pt x="193" y="65"/>
                    </a:cubicBezTo>
                    <a:cubicBezTo>
                      <a:pt x="219" y="52"/>
                      <a:pt x="245" y="52"/>
                      <a:pt x="288" y="52"/>
                    </a:cubicBezTo>
                    <a:cubicBezTo>
                      <a:pt x="314" y="39"/>
                      <a:pt x="340" y="39"/>
                      <a:pt x="382" y="22"/>
                    </a:cubicBezTo>
                    <a:cubicBezTo>
                      <a:pt x="342" y="7"/>
                      <a:pt x="302" y="1"/>
                      <a:pt x="262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32;p39">
                <a:extLst>
                  <a:ext uri="{FF2B5EF4-FFF2-40B4-BE49-F238E27FC236}">
                    <a16:creationId xmlns:a16="http://schemas.microsoft.com/office/drawing/2014/main" id="{64C4DB6B-11FE-DF64-754C-0F0680FBEB94}"/>
                  </a:ext>
                </a:extLst>
              </p:cNvPr>
              <p:cNvSpPr/>
              <p:nvPr/>
            </p:nvSpPr>
            <p:spPr>
              <a:xfrm rot="-5400000">
                <a:off x="1211499" y="2011592"/>
                <a:ext cx="93826" cy="26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06" extrusionOk="0">
                    <a:moveTo>
                      <a:pt x="259" y="0"/>
                    </a:moveTo>
                    <a:cubicBezTo>
                      <a:pt x="230" y="0"/>
                      <a:pt x="202" y="4"/>
                      <a:pt x="180" y="11"/>
                    </a:cubicBezTo>
                    <a:cubicBezTo>
                      <a:pt x="138" y="11"/>
                      <a:pt x="112" y="24"/>
                      <a:pt x="82" y="37"/>
                    </a:cubicBezTo>
                    <a:cubicBezTo>
                      <a:pt x="43" y="50"/>
                      <a:pt x="17" y="76"/>
                      <a:pt x="1" y="106"/>
                    </a:cubicBezTo>
                    <a:cubicBezTo>
                      <a:pt x="56" y="93"/>
                      <a:pt x="125" y="76"/>
                      <a:pt x="180" y="63"/>
                    </a:cubicBezTo>
                    <a:cubicBezTo>
                      <a:pt x="219" y="50"/>
                      <a:pt x="245" y="50"/>
                      <a:pt x="275" y="50"/>
                    </a:cubicBezTo>
                    <a:cubicBezTo>
                      <a:pt x="301" y="37"/>
                      <a:pt x="343" y="37"/>
                      <a:pt x="369" y="24"/>
                    </a:cubicBezTo>
                    <a:cubicBezTo>
                      <a:pt x="338" y="7"/>
                      <a:pt x="297" y="0"/>
                      <a:pt x="259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33;p39">
                <a:extLst>
                  <a:ext uri="{FF2B5EF4-FFF2-40B4-BE49-F238E27FC236}">
                    <a16:creationId xmlns:a16="http://schemas.microsoft.com/office/drawing/2014/main" id="{F69853E0-442D-D3F0-3197-9677030FADFD}"/>
                  </a:ext>
                </a:extLst>
              </p:cNvPr>
              <p:cNvSpPr/>
              <p:nvPr/>
            </p:nvSpPr>
            <p:spPr>
              <a:xfrm rot="-5400000">
                <a:off x="884381" y="2214197"/>
                <a:ext cx="96108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379" h="69" extrusionOk="0">
                    <a:moveTo>
                      <a:pt x="189" y="0"/>
                    </a:moveTo>
                    <a:cubicBezTo>
                      <a:pt x="150" y="0"/>
                      <a:pt x="121" y="0"/>
                      <a:pt x="82" y="13"/>
                    </a:cubicBezTo>
                    <a:cubicBezTo>
                      <a:pt x="52" y="26"/>
                      <a:pt x="26" y="39"/>
                      <a:pt x="0" y="69"/>
                    </a:cubicBezTo>
                    <a:cubicBezTo>
                      <a:pt x="69" y="56"/>
                      <a:pt x="121" y="56"/>
                      <a:pt x="189" y="56"/>
                    </a:cubicBezTo>
                    <a:lnTo>
                      <a:pt x="284" y="56"/>
                    </a:lnTo>
                    <a:cubicBezTo>
                      <a:pt x="313" y="56"/>
                      <a:pt x="339" y="56"/>
                      <a:pt x="378" y="39"/>
                    </a:cubicBezTo>
                    <a:cubicBezTo>
                      <a:pt x="326" y="13"/>
                      <a:pt x="258" y="0"/>
                      <a:pt x="189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34;p39">
                <a:extLst>
                  <a:ext uri="{FF2B5EF4-FFF2-40B4-BE49-F238E27FC236}">
                    <a16:creationId xmlns:a16="http://schemas.microsoft.com/office/drawing/2014/main" id="{EDE122E1-7EBD-7655-A298-75D048EEDF47}"/>
                  </a:ext>
                </a:extLst>
              </p:cNvPr>
              <p:cNvSpPr/>
              <p:nvPr/>
            </p:nvSpPr>
            <p:spPr>
              <a:xfrm rot="-5400000">
                <a:off x="911641" y="2217367"/>
                <a:ext cx="96108" cy="17751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0" extrusionOk="0">
                    <a:moveTo>
                      <a:pt x="189" y="1"/>
                    </a:moveTo>
                    <a:cubicBezTo>
                      <a:pt x="147" y="1"/>
                      <a:pt x="121" y="1"/>
                      <a:pt x="95" y="14"/>
                    </a:cubicBezTo>
                    <a:cubicBezTo>
                      <a:pt x="52" y="30"/>
                      <a:pt x="26" y="43"/>
                      <a:pt x="0" y="69"/>
                    </a:cubicBezTo>
                    <a:cubicBezTo>
                      <a:pt x="65" y="56"/>
                      <a:pt x="134" y="56"/>
                      <a:pt x="189" y="56"/>
                    </a:cubicBezTo>
                    <a:lnTo>
                      <a:pt x="284" y="56"/>
                    </a:lnTo>
                    <a:cubicBezTo>
                      <a:pt x="310" y="56"/>
                      <a:pt x="352" y="56"/>
                      <a:pt x="378" y="43"/>
                    </a:cubicBezTo>
                    <a:cubicBezTo>
                      <a:pt x="326" y="14"/>
                      <a:pt x="258" y="1"/>
                      <a:pt x="189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35;p39">
                <a:extLst>
                  <a:ext uri="{FF2B5EF4-FFF2-40B4-BE49-F238E27FC236}">
                    <a16:creationId xmlns:a16="http://schemas.microsoft.com/office/drawing/2014/main" id="{A2ED7AD4-76B6-F027-9183-D0CE0EB4D0A9}"/>
                  </a:ext>
                </a:extLst>
              </p:cNvPr>
              <p:cNvSpPr/>
              <p:nvPr/>
            </p:nvSpPr>
            <p:spPr>
              <a:xfrm rot="-5400000">
                <a:off x="1180815" y="2190868"/>
                <a:ext cx="100419" cy="1876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4" extrusionOk="0">
                    <a:moveTo>
                      <a:pt x="240" y="1"/>
                    </a:moveTo>
                    <a:cubicBezTo>
                      <a:pt x="223" y="1"/>
                      <a:pt x="207" y="2"/>
                      <a:pt x="190" y="5"/>
                    </a:cubicBezTo>
                    <a:cubicBezTo>
                      <a:pt x="164" y="5"/>
                      <a:pt x="121" y="5"/>
                      <a:pt x="95" y="22"/>
                    </a:cubicBezTo>
                    <a:cubicBezTo>
                      <a:pt x="69" y="35"/>
                      <a:pt x="27" y="48"/>
                      <a:pt x="1" y="74"/>
                    </a:cubicBezTo>
                    <a:cubicBezTo>
                      <a:pt x="69" y="61"/>
                      <a:pt x="134" y="61"/>
                      <a:pt x="190" y="61"/>
                    </a:cubicBezTo>
                    <a:cubicBezTo>
                      <a:pt x="232" y="48"/>
                      <a:pt x="258" y="48"/>
                      <a:pt x="284" y="48"/>
                    </a:cubicBezTo>
                    <a:lnTo>
                      <a:pt x="395" y="48"/>
                    </a:lnTo>
                    <a:cubicBezTo>
                      <a:pt x="343" y="16"/>
                      <a:pt x="292" y="1"/>
                      <a:pt x="240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36;p39">
                <a:extLst>
                  <a:ext uri="{FF2B5EF4-FFF2-40B4-BE49-F238E27FC236}">
                    <a16:creationId xmlns:a16="http://schemas.microsoft.com/office/drawing/2014/main" id="{82DFB616-3E9C-DB51-D668-3A230BCA32F1}"/>
                  </a:ext>
                </a:extLst>
              </p:cNvPr>
              <p:cNvSpPr/>
              <p:nvPr/>
            </p:nvSpPr>
            <p:spPr>
              <a:xfrm rot="-5400000">
                <a:off x="1208075" y="2194038"/>
                <a:ext cx="96108" cy="16737"/>
              </a:xfrm>
              <a:custGeom>
                <a:avLst/>
                <a:gdLst/>
                <a:ahLst/>
                <a:cxnLst/>
                <a:rect l="l" t="t" r="r" b="b"/>
                <a:pathLst>
                  <a:path w="379" h="66" extrusionOk="0">
                    <a:moveTo>
                      <a:pt x="190" y="0"/>
                    </a:moveTo>
                    <a:cubicBezTo>
                      <a:pt x="151" y="13"/>
                      <a:pt x="121" y="13"/>
                      <a:pt x="82" y="26"/>
                    </a:cubicBezTo>
                    <a:cubicBezTo>
                      <a:pt x="53" y="39"/>
                      <a:pt x="27" y="52"/>
                      <a:pt x="1" y="65"/>
                    </a:cubicBezTo>
                    <a:cubicBezTo>
                      <a:pt x="69" y="65"/>
                      <a:pt x="121" y="65"/>
                      <a:pt x="190" y="52"/>
                    </a:cubicBezTo>
                    <a:lnTo>
                      <a:pt x="379" y="52"/>
                    </a:lnTo>
                    <a:cubicBezTo>
                      <a:pt x="327" y="13"/>
                      <a:pt x="258" y="0"/>
                      <a:pt x="190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37;p39">
                <a:extLst>
                  <a:ext uri="{FF2B5EF4-FFF2-40B4-BE49-F238E27FC236}">
                    <a16:creationId xmlns:a16="http://schemas.microsoft.com/office/drawing/2014/main" id="{D9834835-D721-36C2-163A-D58E41634A8F}"/>
                  </a:ext>
                </a:extLst>
              </p:cNvPr>
              <p:cNvSpPr/>
              <p:nvPr/>
            </p:nvSpPr>
            <p:spPr>
              <a:xfrm rot="-5400000">
                <a:off x="1224558" y="2372554"/>
                <a:ext cx="96869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9" extrusionOk="0">
                    <a:moveTo>
                      <a:pt x="189" y="0"/>
                    </a:moveTo>
                    <a:cubicBezTo>
                      <a:pt x="163" y="0"/>
                      <a:pt x="124" y="17"/>
                      <a:pt x="95" y="17"/>
                    </a:cubicBezTo>
                    <a:cubicBezTo>
                      <a:pt x="55" y="30"/>
                      <a:pt x="26" y="43"/>
                      <a:pt x="0" y="69"/>
                    </a:cubicBezTo>
                    <a:cubicBezTo>
                      <a:pt x="69" y="69"/>
                      <a:pt x="137" y="56"/>
                      <a:pt x="189" y="56"/>
                    </a:cubicBezTo>
                    <a:lnTo>
                      <a:pt x="382" y="56"/>
                    </a:lnTo>
                    <a:cubicBezTo>
                      <a:pt x="326" y="17"/>
                      <a:pt x="258" y="0"/>
                      <a:pt x="189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38;p39">
                <a:extLst>
                  <a:ext uri="{FF2B5EF4-FFF2-40B4-BE49-F238E27FC236}">
                    <a16:creationId xmlns:a16="http://schemas.microsoft.com/office/drawing/2014/main" id="{C9D83300-0C23-5544-B195-8E2EC26EF10A}"/>
                  </a:ext>
                </a:extLst>
              </p:cNvPr>
              <p:cNvSpPr/>
              <p:nvPr/>
            </p:nvSpPr>
            <p:spPr>
              <a:xfrm rot="-5400000">
                <a:off x="1252705" y="2372554"/>
                <a:ext cx="96869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9" extrusionOk="0">
                    <a:moveTo>
                      <a:pt x="176" y="0"/>
                    </a:moveTo>
                    <a:cubicBezTo>
                      <a:pt x="150" y="0"/>
                      <a:pt x="108" y="13"/>
                      <a:pt x="82" y="13"/>
                    </a:cubicBezTo>
                    <a:cubicBezTo>
                      <a:pt x="55" y="26"/>
                      <a:pt x="13" y="39"/>
                      <a:pt x="0" y="69"/>
                    </a:cubicBezTo>
                    <a:cubicBezTo>
                      <a:pt x="69" y="69"/>
                      <a:pt x="124" y="52"/>
                      <a:pt x="189" y="52"/>
                    </a:cubicBezTo>
                    <a:lnTo>
                      <a:pt x="382" y="52"/>
                    </a:lnTo>
                    <a:cubicBezTo>
                      <a:pt x="313" y="13"/>
                      <a:pt x="245" y="0"/>
                      <a:pt x="176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39;p39">
                <a:extLst>
                  <a:ext uri="{FF2B5EF4-FFF2-40B4-BE49-F238E27FC236}">
                    <a16:creationId xmlns:a16="http://schemas.microsoft.com/office/drawing/2014/main" id="{1EAAF502-1000-1480-BF64-04DA2539A093}"/>
                  </a:ext>
                </a:extLst>
              </p:cNvPr>
              <p:cNvSpPr/>
              <p:nvPr/>
            </p:nvSpPr>
            <p:spPr>
              <a:xfrm rot="-5400000">
                <a:off x="976557" y="2375850"/>
                <a:ext cx="96869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9" extrusionOk="0">
                    <a:moveTo>
                      <a:pt x="176" y="0"/>
                    </a:moveTo>
                    <a:cubicBezTo>
                      <a:pt x="150" y="0"/>
                      <a:pt x="108" y="0"/>
                      <a:pt x="82" y="17"/>
                    </a:cubicBezTo>
                    <a:cubicBezTo>
                      <a:pt x="55" y="30"/>
                      <a:pt x="13" y="43"/>
                      <a:pt x="0" y="69"/>
                    </a:cubicBezTo>
                    <a:cubicBezTo>
                      <a:pt x="68" y="56"/>
                      <a:pt x="121" y="56"/>
                      <a:pt x="189" y="56"/>
                    </a:cubicBezTo>
                    <a:lnTo>
                      <a:pt x="271" y="56"/>
                    </a:lnTo>
                    <a:cubicBezTo>
                      <a:pt x="313" y="56"/>
                      <a:pt x="339" y="56"/>
                      <a:pt x="381" y="43"/>
                    </a:cubicBezTo>
                    <a:cubicBezTo>
                      <a:pt x="313" y="17"/>
                      <a:pt x="245" y="0"/>
                      <a:pt x="176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40;p39">
                <a:extLst>
                  <a:ext uri="{FF2B5EF4-FFF2-40B4-BE49-F238E27FC236}">
                    <a16:creationId xmlns:a16="http://schemas.microsoft.com/office/drawing/2014/main" id="{D01DF752-5808-13FB-8F3C-99D9AC76CDCD}"/>
                  </a:ext>
                </a:extLst>
              </p:cNvPr>
              <p:cNvSpPr/>
              <p:nvPr/>
            </p:nvSpPr>
            <p:spPr>
              <a:xfrm rot="-5400000">
                <a:off x="1004958" y="2379654"/>
                <a:ext cx="96361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380" h="69" extrusionOk="0">
                    <a:moveTo>
                      <a:pt x="190" y="0"/>
                    </a:moveTo>
                    <a:cubicBezTo>
                      <a:pt x="151" y="0"/>
                      <a:pt x="122" y="0"/>
                      <a:pt x="82" y="13"/>
                    </a:cubicBezTo>
                    <a:cubicBezTo>
                      <a:pt x="53" y="26"/>
                      <a:pt x="27" y="39"/>
                      <a:pt x="1" y="69"/>
                    </a:cubicBezTo>
                    <a:cubicBezTo>
                      <a:pt x="69" y="52"/>
                      <a:pt x="122" y="52"/>
                      <a:pt x="190" y="52"/>
                    </a:cubicBezTo>
                    <a:lnTo>
                      <a:pt x="285" y="52"/>
                    </a:lnTo>
                    <a:cubicBezTo>
                      <a:pt x="314" y="52"/>
                      <a:pt x="340" y="52"/>
                      <a:pt x="379" y="39"/>
                    </a:cubicBezTo>
                    <a:cubicBezTo>
                      <a:pt x="327" y="13"/>
                      <a:pt x="259" y="0"/>
                      <a:pt x="190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41;p39">
                <a:extLst>
                  <a:ext uri="{FF2B5EF4-FFF2-40B4-BE49-F238E27FC236}">
                    <a16:creationId xmlns:a16="http://schemas.microsoft.com/office/drawing/2014/main" id="{0E2CF6FD-F0BA-FBD7-5BFA-2BF38D374BF2}"/>
                  </a:ext>
                </a:extLst>
              </p:cNvPr>
              <p:cNvSpPr/>
              <p:nvPr/>
            </p:nvSpPr>
            <p:spPr>
              <a:xfrm rot="-5400000">
                <a:off x="1076595" y="1879734"/>
                <a:ext cx="73032" cy="2840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12" extrusionOk="0">
                    <a:moveTo>
                      <a:pt x="206" y="0"/>
                    </a:moveTo>
                    <a:cubicBezTo>
                      <a:pt x="176" y="0"/>
                      <a:pt x="150" y="0"/>
                      <a:pt x="137" y="17"/>
                    </a:cubicBezTo>
                    <a:cubicBezTo>
                      <a:pt x="82" y="30"/>
                      <a:pt x="30" y="56"/>
                      <a:pt x="0" y="111"/>
                    </a:cubicBezTo>
                    <a:cubicBezTo>
                      <a:pt x="56" y="82"/>
                      <a:pt x="95" y="69"/>
                      <a:pt x="150" y="56"/>
                    </a:cubicBezTo>
                    <a:cubicBezTo>
                      <a:pt x="193" y="43"/>
                      <a:pt x="232" y="30"/>
                      <a:pt x="287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42;p39">
                <a:extLst>
                  <a:ext uri="{FF2B5EF4-FFF2-40B4-BE49-F238E27FC236}">
                    <a16:creationId xmlns:a16="http://schemas.microsoft.com/office/drawing/2014/main" id="{7A502C26-A945-65D3-8E2E-08277E5BF102}"/>
                  </a:ext>
                </a:extLst>
              </p:cNvPr>
              <p:cNvSpPr/>
              <p:nvPr/>
            </p:nvSpPr>
            <p:spPr>
              <a:xfrm rot="-5400000">
                <a:off x="1097134" y="1876437"/>
                <a:ext cx="73032" cy="2840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12" extrusionOk="0">
                    <a:moveTo>
                      <a:pt x="219" y="1"/>
                    </a:moveTo>
                    <a:cubicBezTo>
                      <a:pt x="193" y="1"/>
                      <a:pt x="163" y="1"/>
                      <a:pt x="137" y="17"/>
                    </a:cubicBezTo>
                    <a:cubicBezTo>
                      <a:pt x="82" y="30"/>
                      <a:pt x="43" y="56"/>
                      <a:pt x="0" y="112"/>
                    </a:cubicBezTo>
                    <a:cubicBezTo>
                      <a:pt x="56" y="82"/>
                      <a:pt x="98" y="69"/>
                      <a:pt x="150" y="56"/>
                    </a:cubicBezTo>
                    <a:cubicBezTo>
                      <a:pt x="193" y="43"/>
                      <a:pt x="245" y="30"/>
                      <a:pt x="287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43;p39">
                <a:extLst>
                  <a:ext uri="{FF2B5EF4-FFF2-40B4-BE49-F238E27FC236}">
                    <a16:creationId xmlns:a16="http://schemas.microsoft.com/office/drawing/2014/main" id="{2B5ECBFD-654A-EAA5-F3FF-980E0C464887}"/>
                  </a:ext>
                </a:extLst>
              </p:cNvPr>
              <p:cNvSpPr/>
              <p:nvPr/>
            </p:nvSpPr>
            <p:spPr>
              <a:xfrm rot="-5400000">
                <a:off x="1221642" y="1831555"/>
                <a:ext cx="79625" cy="1420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56" extrusionOk="0">
                    <a:moveTo>
                      <a:pt x="151" y="0"/>
                    </a:moveTo>
                    <a:cubicBezTo>
                      <a:pt x="95" y="0"/>
                      <a:pt x="40" y="26"/>
                      <a:pt x="1" y="56"/>
                    </a:cubicBezTo>
                    <a:cubicBezTo>
                      <a:pt x="53" y="56"/>
                      <a:pt x="108" y="39"/>
                      <a:pt x="151" y="39"/>
                    </a:cubicBezTo>
                    <a:cubicBezTo>
                      <a:pt x="203" y="39"/>
                      <a:pt x="258" y="39"/>
                      <a:pt x="314" y="26"/>
                    </a:cubicBezTo>
                    <a:cubicBezTo>
                      <a:pt x="284" y="13"/>
                      <a:pt x="258" y="13"/>
                      <a:pt x="232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44;p39">
                <a:extLst>
                  <a:ext uri="{FF2B5EF4-FFF2-40B4-BE49-F238E27FC236}">
                    <a16:creationId xmlns:a16="http://schemas.microsoft.com/office/drawing/2014/main" id="{A3616F40-6D42-842D-FA14-9276131701D2}"/>
                  </a:ext>
                </a:extLst>
              </p:cNvPr>
              <p:cNvSpPr/>
              <p:nvPr/>
            </p:nvSpPr>
            <p:spPr>
              <a:xfrm rot="-5400000">
                <a:off x="1245985" y="1831809"/>
                <a:ext cx="75568" cy="1775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0" extrusionOk="0">
                    <a:moveTo>
                      <a:pt x="151" y="1"/>
                    </a:moveTo>
                    <a:cubicBezTo>
                      <a:pt x="95" y="14"/>
                      <a:pt x="40" y="27"/>
                      <a:pt x="1" y="69"/>
                    </a:cubicBezTo>
                    <a:cubicBezTo>
                      <a:pt x="53" y="56"/>
                      <a:pt x="108" y="56"/>
                      <a:pt x="151" y="56"/>
                    </a:cubicBezTo>
                    <a:cubicBezTo>
                      <a:pt x="203" y="40"/>
                      <a:pt x="245" y="40"/>
                      <a:pt x="298" y="40"/>
                    </a:cubicBezTo>
                    <a:cubicBezTo>
                      <a:pt x="284" y="27"/>
                      <a:pt x="258" y="14"/>
                      <a:pt x="232" y="14"/>
                    </a:cubicBezTo>
                    <a:cubicBezTo>
                      <a:pt x="203" y="1"/>
                      <a:pt x="177" y="1"/>
                      <a:pt x="151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45;p39">
                <a:extLst>
                  <a:ext uri="{FF2B5EF4-FFF2-40B4-BE49-F238E27FC236}">
                    <a16:creationId xmlns:a16="http://schemas.microsoft.com/office/drawing/2014/main" id="{3826D4A7-4323-E717-E896-37FCE1E01C2D}"/>
                  </a:ext>
                </a:extLst>
              </p:cNvPr>
              <p:cNvSpPr/>
              <p:nvPr/>
            </p:nvSpPr>
            <p:spPr>
              <a:xfrm rot="-5400000">
                <a:off x="1931537" y="2699918"/>
                <a:ext cx="44884" cy="3499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8" extrusionOk="0">
                    <a:moveTo>
                      <a:pt x="176" y="0"/>
                    </a:moveTo>
                    <a:cubicBezTo>
                      <a:pt x="163" y="0"/>
                      <a:pt x="137" y="0"/>
                      <a:pt x="124" y="13"/>
                    </a:cubicBezTo>
                    <a:cubicBezTo>
                      <a:pt x="95" y="13"/>
                      <a:pt x="82" y="26"/>
                      <a:pt x="69" y="39"/>
                    </a:cubicBezTo>
                    <a:cubicBezTo>
                      <a:pt x="26" y="69"/>
                      <a:pt x="0" y="95"/>
                      <a:pt x="0" y="137"/>
                    </a:cubicBezTo>
                    <a:cubicBezTo>
                      <a:pt x="26" y="108"/>
                      <a:pt x="56" y="95"/>
                      <a:pt x="95" y="69"/>
                    </a:cubicBezTo>
                    <a:cubicBezTo>
                      <a:pt x="124" y="56"/>
                      <a:pt x="150" y="26"/>
                      <a:pt x="176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46;p39">
                <a:extLst>
                  <a:ext uri="{FF2B5EF4-FFF2-40B4-BE49-F238E27FC236}">
                    <a16:creationId xmlns:a16="http://schemas.microsoft.com/office/drawing/2014/main" id="{0A444F7F-E0A8-B1E9-6536-739C9AC70ECD}"/>
                  </a:ext>
                </a:extLst>
              </p:cNvPr>
              <p:cNvSpPr/>
              <p:nvPr/>
            </p:nvSpPr>
            <p:spPr>
              <a:xfrm rot="-5400000">
                <a:off x="1955374" y="2679378"/>
                <a:ext cx="44884" cy="3499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8" extrusionOk="0">
                    <a:moveTo>
                      <a:pt x="177" y="1"/>
                    </a:moveTo>
                    <a:cubicBezTo>
                      <a:pt x="164" y="1"/>
                      <a:pt x="138" y="1"/>
                      <a:pt x="125" y="14"/>
                    </a:cubicBezTo>
                    <a:cubicBezTo>
                      <a:pt x="108" y="14"/>
                      <a:pt x="82" y="27"/>
                      <a:pt x="69" y="43"/>
                    </a:cubicBezTo>
                    <a:cubicBezTo>
                      <a:pt x="43" y="56"/>
                      <a:pt x="1" y="95"/>
                      <a:pt x="1" y="138"/>
                    </a:cubicBezTo>
                    <a:cubicBezTo>
                      <a:pt x="27" y="108"/>
                      <a:pt x="56" y="95"/>
                      <a:pt x="95" y="69"/>
                    </a:cubicBezTo>
                    <a:cubicBezTo>
                      <a:pt x="125" y="56"/>
                      <a:pt x="151" y="27"/>
                      <a:pt x="177" y="1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47;p39">
                <a:extLst>
                  <a:ext uri="{FF2B5EF4-FFF2-40B4-BE49-F238E27FC236}">
                    <a16:creationId xmlns:a16="http://schemas.microsoft.com/office/drawing/2014/main" id="{101B193D-27C5-3A31-7838-6E43C803AA7D}"/>
                  </a:ext>
                </a:extLst>
              </p:cNvPr>
              <p:cNvSpPr/>
              <p:nvPr/>
            </p:nvSpPr>
            <p:spPr>
              <a:xfrm rot="-5400000">
                <a:off x="2355143" y="1573413"/>
                <a:ext cx="79625" cy="18613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4" y="82"/>
                      <a:pt x="205" y="189"/>
                      <a:pt x="245" y="326"/>
                    </a:cubicBezTo>
                    <a:lnTo>
                      <a:pt x="258" y="366"/>
                    </a:lnTo>
                    <a:lnTo>
                      <a:pt x="258" y="421"/>
                    </a:lnTo>
                    <a:cubicBezTo>
                      <a:pt x="271" y="447"/>
                      <a:pt x="271" y="489"/>
                      <a:pt x="271" y="529"/>
                    </a:cubicBezTo>
                    <a:lnTo>
                      <a:pt x="271" y="623"/>
                    </a:lnTo>
                    <a:cubicBezTo>
                      <a:pt x="271" y="666"/>
                      <a:pt x="258" y="692"/>
                      <a:pt x="258" y="734"/>
                    </a:cubicBezTo>
                    <a:cubicBezTo>
                      <a:pt x="271" y="705"/>
                      <a:pt x="287" y="666"/>
                      <a:pt x="300" y="623"/>
                    </a:cubicBezTo>
                    <a:cubicBezTo>
                      <a:pt x="300" y="597"/>
                      <a:pt x="313" y="555"/>
                      <a:pt x="313" y="529"/>
                    </a:cubicBezTo>
                    <a:cubicBezTo>
                      <a:pt x="313" y="447"/>
                      <a:pt x="313" y="379"/>
                      <a:pt x="287" y="310"/>
                    </a:cubicBezTo>
                    <a:cubicBezTo>
                      <a:pt x="271" y="229"/>
                      <a:pt x="232" y="163"/>
                      <a:pt x="189" y="108"/>
                    </a:cubicBezTo>
                    <a:cubicBezTo>
                      <a:pt x="137" y="53"/>
                      <a:pt x="68" y="13"/>
                      <a:pt x="0" y="0"/>
                    </a:cubicBezTo>
                    <a:close/>
                  </a:path>
                </a:pathLst>
              </a:custGeom>
              <a:solidFill>
                <a:srgbClr val="ED9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41" name="Picture 1740" descr="Logo&#10;&#10;AI-generated content may be incorrect.">
            <a:extLst>
              <a:ext uri="{FF2B5EF4-FFF2-40B4-BE49-F238E27FC236}">
                <a16:creationId xmlns:a16="http://schemas.microsoft.com/office/drawing/2014/main" id="{529682CE-15FA-0B12-64C8-C04A8105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>
          <a:extLst>
            <a:ext uri="{FF2B5EF4-FFF2-40B4-BE49-F238E27FC236}">
              <a16:creationId xmlns:a16="http://schemas.microsoft.com/office/drawing/2014/main" id="{B60F61F1-6A16-7F1E-F402-52715DEE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1" name="Google Shape;3571;p54">
            <a:extLst>
              <a:ext uri="{FF2B5EF4-FFF2-40B4-BE49-F238E27FC236}">
                <a16:creationId xmlns:a16="http://schemas.microsoft.com/office/drawing/2014/main" id="{29484EB5-3900-F155-73A0-4861928FC357}"/>
              </a:ext>
            </a:extLst>
          </p:cNvPr>
          <p:cNvGrpSpPr/>
          <p:nvPr/>
        </p:nvGrpSpPr>
        <p:grpSpPr>
          <a:xfrm>
            <a:off x="3512425" y="926969"/>
            <a:ext cx="855359" cy="855195"/>
            <a:chOff x="3402321" y="1524877"/>
            <a:chExt cx="2406751" cy="2406288"/>
          </a:xfrm>
        </p:grpSpPr>
        <p:sp>
          <p:nvSpPr>
            <p:cNvPr id="3572" name="Google Shape;3572;p54">
              <a:extLst>
                <a:ext uri="{FF2B5EF4-FFF2-40B4-BE49-F238E27FC236}">
                  <a16:creationId xmlns:a16="http://schemas.microsoft.com/office/drawing/2014/main" id="{0299B347-38B4-1BA7-A961-143A78A48CF6}"/>
                </a:ext>
              </a:extLst>
            </p:cNvPr>
            <p:cNvSpPr/>
            <p:nvPr/>
          </p:nvSpPr>
          <p:spPr>
            <a:xfrm>
              <a:off x="3402321" y="1524877"/>
              <a:ext cx="2406751" cy="2406288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86" y="15582"/>
                  </a:lnTo>
                  <a:lnTo>
                    <a:pt x="15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4">
              <a:extLst>
                <a:ext uri="{FF2B5EF4-FFF2-40B4-BE49-F238E27FC236}">
                  <a16:creationId xmlns:a16="http://schemas.microsoft.com/office/drawing/2014/main" id="{8D13BC9C-5221-E707-7CF5-06999041D70C}"/>
                </a:ext>
              </a:extLst>
            </p:cNvPr>
            <p:cNvSpPr/>
            <p:nvPr/>
          </p:nvSpPr>
          <p:spPr>
            <a:xfrm>
              <a:off x="4094545" y="1997374"/>
              <a:ext cx="1348219" cy="1933770"/>
            </a:xfrm>
            <a:custGeom>
              <a:avLst/>
              <a:gdLst/>
              <a:ahLst/>
              <a:cxnLst/>
              <a:rect l="l" t="t" r="r" b="b"/>
              <a:pathLst>
                <a:path w="8731" h="12523" extrusionOk="0">
                  <a:moveTo>
                    <a:pt x="3158" y="1"/>
                  </a:moveTo>
                  <a:cubicBezTo>
                    <a:pt x="2935" y="1"/>
                    <a:pt x="2704" y="181"/>
                    <a:pt x="2720" y="595"/>
                  </a:cubicBezTo>
                  <a:cubicBezTo>
                    <a:pt x="2746" y="1994"/>
                    <a:pt x="2788" y="4847"/>
                    <a:pt x="2788" y="4847"/>
                  </a:cubicBezTo>
                  <a:cubicBezTo>
                    <a:pt x="2788" y="4847"/>
                    <a:pt x="2394" y="2740"/>
                    <a:pt x="2107" y="990"/>
                  </a:cubicBezTo>
                  <a:cubicBezTo>
                    <a:pt x="2063" y="700"/>
                    <a:pt x="1860" y="565"/>
                    <a:pt x="1656" y="565"/>
                  </a:cubicBezTo>
                  <a:cubicBezTo>
                    <a:pt x="1420" y="565"/>
                    <a:pt x="1183" y="748"/>
                    <a:pt x="1197" y="1084"/>
                  </a:cubicBezTo>
                  <a:cubicBezTo>
                    <a:pt x="1266" y="2199"/>
                    <a:pt x="1442" y="4954"/>
                    <a:pt x="1442" y="4954"/>
                  </a:cubicBezTo>
                  <a:cubicBezTo>
                    <a:pt x="1442" y="4954"/>
                    <a:pt x="953" y="2809"/>
                    <a:pt x="871" y="2238"/>
                  </a:cubicBezTo>
                  <a:cubicBezTo>
                    <a:pt x="844" y="2049"/>
                    <a:pt x="707" y="1927"/>
                    <a:pt x="553" y="1927"/>
                  </a:cubicBezTo>
                  <a:cubicBezTo>
                    <a:pt x="319" y="1927"/>
                    <a:pt x="43" y="2207"/>
                    <a:pt x="43" y="2959"/>
                  </a:cubicBezTo>
                  <a:cubicBezTo>
                    <a:pt x="43" y="4426"/>
                    <a:pt x="1" y="7074"/>
                    <a:pt x="803" y="8652"/>
                  </a:cubicBezTo>
                  <a:cubicBezTo>
                    <a:pt x="1592" y="10214"/>
                    <a:pt x="2012" y="10892"/>
                    <a:pt x="2012" y="10892"/>
                  </a:cubicBezTo>
                  <a:lnTo>
                    <a:pt x="2136" y="12522"/>
                  </a:lnTo>
                  <a:lnTo>
                    <a:pt x="6998" y="12522"/>
                  </a:lnTo>
                  <a:lnTo>
                    <a:pt x="6020" y="10024"/>
                  </a:lnTo>
                  <a:cubicBezTo>
                    <a:pt x="6020" y="10024"/>
                    <a:pt x="7555" y="8678"/>
                    <a:pt x="7813" y="7035"/>
                  </a:cubicBezTo>
                  <a:cubicBezTo>
                    <a:pt x="8087" y="5391"/>
                    <a:pt x="8576" y="4997"/>
                    <a:pt x="8671" y="4726"/>
                  </a:cubicBezTo>
                  <a:cubicBezTo>
                    <a:pt x="8730" y="4562"/>
                    <a:pt x="8471" y="4291"/>
                    <a:pt x="8159" y="4291"/>
                  </a:cubicBezTo>
                  <a:cubicBezTo>
                    <a:pt x="7976" y="4291"/>
                    <a:pt x="7776" y="4383"/>
                    <a:pt x="7611" y="4645"/>
                  </a:cubicBezTo>
                  <a:cubicBezTo>
                    <a:pt x="7209" y="5262"/>
                    <a:pt x="6559" y="6705"/>
                    <a:pt x="6319" y="6705"/>
                  </a:cubicBezTo>
                  <a:cubicBezTo>
                    <a:pt x="6290" y="6705"/>
                    <a:pt x="6267" y="6685"/>
                    <a:pt x="6251" y="6640"/>
                  </a:cubicBezTo>
                  <a:cubicBezTo>
                    <a:pt x="6101" y="6219"/>
                    <a:pt x="5152" y="4645"/>
                    <a:pt x="5055" y="1818"/>
                  </a:cubicBezTo>
                  <a:cubicBezTo>
                    <a:pt x="5028" y="1107"/>
                    <a:pt x="4780" y="841"/>
                    <a:pt x="4540" y="841"/>
                  </a:cubicBezTo>
                  <a:cubicBezTo>
                    <a:pt x="4308" y="841"/>
                    <a:pt x="4084" y="1090"/>
                    <a:pt x="4076" y="1423"/>
                  </a:cubicBezTo>
                  <a:cubicBezTo>
                    <a:pt x="4050" y="2264"/>
                    <a:pt x="4174" y="4808"/>
                    <a:pt x="4174" y="4808"/>
                  </a:cubicBezTo>
                  <a:cubicBezTo>
                    <a:pt x="4174" y="4808"/>
                    <a:pt x="3685" y="1260"/>
                    <a:pt x="3548" y="324"/>
                  </a:cubicBezTo>
                  <a:cubicBezTo>
                    <a:pt x="3512" y="118"/>
                    <a:pt x="3337" y="1"/>
                    <a:pt x="3158" y="1"/>
                  </a:cubicBezTo>
                  <a:close/>
                </a:path>
              </a:pathLst>
            </a:custGeom>
            <a:solidFill>
              <a:srgbClr val="A45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4">
              <a:extLst>
                <a:ext uri="{FF2B5EF4-FFF2-40B4-BE49-F238E27FC236}">
                  <a16:creationId xmlns:a16="http://schemas.microsoft.com/office/drawing/2014/main" id="{3760F027-C52E-CFF6-27E7-A775E6AD91DD}"/>
                </a:ext>
              </a:extLst>
            </p:cNvPr>
            <p:cNvSpPr/>
            <p:nvPr/>
          </p:nvSpPr>
          <p:spPr>
            <a:xfrm>
              <a:off x="4539248" y="2990855"/>
              <a:ext cx="520696" cy="443178"/>
            </a:xfrm>
            <a:custGeom>
              <a:avLst/>
              <a:gdLst/>
              <a:ahLst/>
              <a:cxnLst/>
              <a:rect l="l" t="t" r="r" b="b"/>
              <a:pathLst>
                <a:path w="3372" h="2870" extrusionOk="0">
                  <a:moveTo>
                    <a:pt x="2176" y="0"/>
                  </a:moveTo>
                  <a:cubicBezTo>
                    <a:pt x="1" y="0"/>
                    <a:pt x="1157" y="2870"/>
                    <a:pt x="1157" y="2870"/>
                  </a:cubicBezTo>
                  <a:cubicBezTo>
                    <a:pt x="913" y="206"/>
                    <a:pt x="3371" y="206"/>
                    <a:pt x="3371" y="206"/>
                  </a:cubicBezTo>
                  <a:cubicBezTo>
                    <a:pt x="2891" y="63"/>
                    <a:pt x="2497" y="0"/>
                    <a:pt x="2176" y="0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4">
              <a:extLst>
                <a:ext uri="{FF2B5EF4-FFF2-40B4-BE49-F238E27FC236}">
                  <a16:creationId xmlns:a16="http://schemas.microsoft.com/office/drawing/2014/main" id="{8A237DA6-E805-BEB8-102F-26CEB6E0752D}"/>
                </a:ext>
              </a:extLst>
            </p:cNvPr>
            <p:cNvSpPr/>
            <p:nvPr/>
          </p:nvSpPr>
          <p:spPr>
            <a:xfrm>
              <a:off x="4227029" y="2735304"/>
              <a:ext cx="753403" cy="184683"/>
            </a:xfrm>
            <a:custGeom>
              <a:avLst/>
              <a:gdLst/>
              <a:ahLst/>
              <a:cxnLst/>
              <a:rect l="l" t="t" r="r" b="b"/>
              <a:pathLst>
                <a:path w="4879" h="1196" extrusionOk="0">
                  <a:moveTo>
                    <a:pt x="2209" y="1"/>
                  </a:moveTo>
                  <a:cubicBezTo>
                    <a:pt x="384" y="1"/>
                    <a:pt x="0" y="1196"/>
                    <a:pt x="0" y="1196"/>
                  </a:cubicBezTo>
                  <a:cubicBezTo>
                    <a:pt x="885" y="527"/>
                    <a:pt x="1967" y="343"/>
                    <a:pt x="2887" y="343"/>
                  </a:cubicBezTo>
                  <a:cubicBezTo>
                    <a:pt x="4001" y="343"/>
                    <a:pt x="4878" y="612"/>
                    <a:pt x="4878" y="612"/>
                  </a:cubicBezTo>
                  <a:cubicBezTo>
                    <a:pt x="3755" y="164"/>
                    <a:pt x="2883" y="1"/>
                    <a:pt x="2209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4">
              <a:extLst>
                <a:ext uri="{FF2B5EF4-FFF2-40B4-BE49-F238E27FC236}">
                  <a16:creationId xmlns:a16="http://schemas.microsoft.com/office/drawing/2014/main" id="{08AA007D-8FBA-D3CA-7928-1D0B155FCB91}"/>
                </a:ext>
              </a:extLst>
            </p:cNvPr>
            <p:cNvSpPr/>
            <p:nvPr/>
          </p:nvSpPr>
          <p:spPr>
            <a:xfrm>
              <a:off x="4298522" y="2030882"/>
              <a:ext cx="369212" cy="923725"/>
            </a:xfrm>
            <a:custGeom>
              <a:avLst/>
              <a:gdLst/>
              <a:ahLst/>
              <a:cxnLst/>
              <a:rect l="l" t="t" r="r" b="b"/>
              <a:pathLst>
                <a:path w="2391" h="5982" extrusionOk="0">
                  <a:moveTo>
                    <a:pt x="1094" y="1"/>
                  </a:moveTo>
                  <a:cubicBezTo>
                    <a:pt x="1070" y="1"/>
                    <a:pt x="1044" y="3"/>
                    <a:pt x="1018" y="10"/>
                  </a:cubicBezTo>
                  <a:cubicBezTo>
                    <a:pt x="897" y="39"/>
                    <a:pt x="760" y="189"/>
                    <a:pt x="855" y="310"/>
                  </a:cubicBezTo>
                  <a:cubicBezTo>
                    <a:pt x="897" y="378"/>
                    <a:pt x="991" y="378"/>
                    <a:pt x="1044" y="417"/>
                  </a:cubicBezTo>
                  <a:cubicBezTo>
                    <a:pt x="1112" y="473"/>
                    <a:pt x="1154" y="567"/>
                    <a:pt x="1181" y="649"/>
                  </a:cubicBezTo>
                  <a:cubicBezTo>
                    <a:pt x="1304" y="1099"/>
                    <a:pt x="1207" y="1588"/>
                    <a:pt x="1086" y="2034"/>
                  </a:cubicBezTo>
                  <a:cubicBezTo>
                    <a:pt x="936" y="2553"/>
                    <a:pt x="747" y="3042"/>
                    <a:pt x="502" y="3515"/>
                  </a:cubicBezTo>
                  <a:cubicBezTo>
                    <a:pt x="339" y="3857"/>
                    <a:pt x="147" y="4183"/>
                    <a:pt x="65" y="4535"/>
                  </a:cubicBezTo>
                  <a:cubicBezTo>
                    <a:pt x="0" y="4900"/>
                    <a:pt x="65" y="5308"/>
                    <a:pt x="339" y="5552"/>
                  </a:cubicBezTo>
                  <a:cubicBezTo>
                    <a:pt x="460" y="5663"/>
                    <a:pt x="623" y="5716"/>
                    <a:pt x="773" y="5784"/>
                  </a:cubicBezTo>
                  <a:cubicBezTo>
                    <a:pt x="978" y="5865"/>
                    <a:pt x="1168" y="5947"/>
                    <a:pt x="1386" y="5976"/>
                  </a:cubicBezTo>
                  <a:cubicBezTo>
                    <a:pt x="1436" y="5980"/>
                    <a:pt x="1486" y="5982"/>
                    <a:pt x="1534" y="5982"/>
                  </a:cubicBezTo>
                  <a:cubicBezTo>
                    <a:pt x="1656" y="5982"/>
                    <a:pt x="1775" y="5972"/>
                    <a:pt x="1901" y="5960"/>
                  </a:cubicBezTo>
                  <a:cubicBezTo>
                    <a:pt x="2009" y="5947"/>
                    <a:pt x="2120" y="5934"/>
                    <a:pt x="2227" y="5879"/>
                  </a:cubicBezTo>
                  <a:cubicBezTo>
                    <a:pt x="2322" y="5826"/>
                    <a:pt x="2390" y="5716"/>
                    <a:pt x="2390" y="5608"/>
                  </a:cubicBezTo>
                  <a:cubicBezTo>
                    <a:pt x="2377" y="5458"/>
                    <a:pt x="2214" y="5363"/>
                    <a:pt x="2146" y="5226"/>
                  </a:cubicBezTo>
                  <a:cubicBezTo>
                    <a:pt x="2103" y="5174"/>
                    <a:pt x="2090" y="5106"/>
                    <a:pt x="2064" y="5037"/>
                  </a:cubicBezTo>
                  <a:cubicBezTo>
                    <a:pt x="1751" y="3909"/>
                    <a:pt x="1670" y="2729"/>
                    <a:pt x="1683" y="1545"/>
                  </a:cubicBezTo>
                  <a:cubicBezTo>
                    <a:pt x="1683" y="1262"/>
                    <a:pt x="1683" y="962"/>
                    <a:pt x="1614" y="678"/>
                  </a:cubicBezTo>
                  <a:cubicBezTo>
                    <a:pt x="1566" y="437"/>
                    <a:pt x="1398" y="1"/>
                    <a:pt x="1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4">
              <a:extLst>
                <a:ext uri="{FF2B5EF4-FFF2-40B4-BE49-F238E27FC236}">
                  <a16:creationId xmlns:a16="http://schemas.microsoft.com/office/drawing/2014/main" id="{24091494-03F7-1715-AA8B-1E9A48A242F2}"/>
                </a:ext>
              </a:extLst>
            </p:cNvPr>
            <p:cNvSpPr/>
            <p:nvPr/>
          </p:nvSpPr>
          <p:spPr>
            <a:xfrm>
              <a:off x="4338205" y="2620577"/>
              <a:ext cx="232862" cy="283974"/>
            </a:xfrm>
            <a:custGeom>
              <a:avLst/>
              <a:gdLst/>
              <a:ahLst/>
              <a:cxnLst/>
              <a:rect l="l" t="t" r="r" b="b"/>
              <a:pathLst>
                <a:path w="1508" h="1839" extrusionOk="0">
                  <a:moveTo>
                    <a:pt x="413" y="1"/>
                  </a:moveTo>
                  <a:cubicBezTo>
                    <a:pt x="184" y="1"/>
                    <a:pt x="75" y="535"/>
                    <a:pt x="40" y="716"/>
                  </a:cubicBezTo>
                  <a:cubicBezTo>
                    <a:pt x="1" y="948"/>
                    <a:pt x="27" y="1192"/>
                    <a:pt x="164" y="1368"/>
                  </a:cubicBezTo>
                  <a:cubicBezTo>
                    <a:pt x="232" y="1463"/>
                    <a:pt x="314" y="1531"/>
                    <a:pt x="395" y="1587"/>
                  </a:cubicBezTo>
                  <a:cubicBezTo>
                    <a:pt x="571" y="1707"/>
                    <a:pt x="774" y="1789"/>
                    <a:pt x="979" y="1831"/>
                  </a:cubicBezTo>
                  <a:cubicBezTo>
                    <a:pt x="1018" y="1836"/>
                    <a:pt x="1060" y="1838"/>
                    <a:pt x="1100" y="1838"/>
                  </a:cubicBezTo>
                  <a:cubicBezTo>
                    <a:pt x="1185" y="1838"/>
                    <a:pt x="1267" y="1826"/>
                    <a:pt x="1331" y="1789"/>
                  </a:cubicBezTo>
                  <a:cubicBezTo>
                    <a:pt x="1481" y="1681"/>
                    <a:pt x="1507" y="1476"/>
                    <a:pt x="1439" y="1313"/>
                  </a:cubicBezTo>
                  <a:cubicBezTo>
                    <a:pt x="1374" y="1150"/>
                    <a:pt x="1237" y="1029"/>
                    <a:pt x="1100" y="918"/>
                  </a:cubicBezTo>
                  <a:cubicBezTo>
                    <a:pt x="979" y="798"/>
                    <a:pt x="829" y="690"/>
                    <a:pt x="761" y="527"/>
                  </a:cubicBezTo>
                  <a:cubicBezTo>
                    <a:pt x="692" y="377"/>
                    <a:pt x="692" y="185"/>
                    <a:pt x="571" y="77"/>
                  </a:cubicBezTo>
                  <a:cubicBezTo>
                    <a:pt x="513" y="23"/>
                    <a:pt x="461" y="1"/>
                    <a:pt x="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4">
              <a:extLst>
                <a:ext uri="{FF2B5EF4-FFF2-40B4-BE49-F238E27FC236}">
                  <a16:creationId xmlns:a16="http://schemas.microsoft.com/office/drawing/2014/main" id="{58B2F587-E627-EDB8-D6AC-DCE075A14416}"/>
                </a:ext>
              </a:extLst>
            </p:cNvPr>
            <p:cNvSpPr/>
            <p:nvPr/>
          </p:nvSpPr>
          <p:spPr>
            <a:xfrm>
              <a:off x="3402321" y="2017757"/>
              <a:ext cx="33817" cy="111335"/>
            </a:xfrm>
            <a:custGeom>
              <a:avLst/>
              <a:gdLst/>
              <a:ahLst/>
              <a:cxnLst/>
              <a:rect l="l" t="t" r="r" b="b"/>
              <a:pathLst>
                <a:path w="219" h="721" extrusionOk="0">
                  <a:moveTo>
                    <a:pt x="1" y="0"/>
                  </a:moveTo>
                  <a:lnTo>
                    <a:pt x="1" y="721"/>
                  </a:lnTo>
                  <a:lnTo>
                    <a:pt x="219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4">
              <a:extLst>
                <a:ext uri="{FF2B5EF4-FFF2-40B4-BE49-F238E27FC236}">
                  <a16:creationId xmlns:a16="http://schemas.microsoft.com/office/drawing/2014/main" id="{8EEE8F9F-CC5A-48EF-23B4-1B47C5373C0E}"/>
                </a:ext>
              </a:extLst>
            </p:cNvPr>
            <p:cNvSpPr/>
            <p:nvPr/>
          </p:nvSpPr>
          <p:spPr>
            <a:xfrm>
              <a:off x="3591166" y="2093264"/>
              <a:ext cx="86165" cy="138512"/>
            </a:xfrm>
            <a:custGeom>
              <a:avLst/>
              <a:gdLst/>
              <a:ahLst/>
              <a:cxnLst/>
              <a:rect l="l" t="t" r="r" b="b"/>
              <a:pathLst>
                <a:path w="558" h="897" extrusionOk="0">
                  <a:moveTo>
                    <a:pt x="261" y="0"/>
                  </a:moveTo>
                  <a:lnTo>
                    <a:pt x="0" y="802"/>
                  </a:lnTo>
                  <a:lnTo>
                    <a:pt x="287" y="897"/>
                  </a:lnTo>
                  <a:lnTo>
                    <a:pt x="558" y="95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4">
              <a:extLst>
                <a:ext uri="{FF2B5EF4-FFF2-40B4-BE49-F238E27FC236}">
                  <a16:creationId xmlns:a16="http://schemas.microsoft.com/office/drawing/2014/main" id="{69B1C95D-D5D2-DD83-133E-344C2A7EB087}"/>
                </a:ext>
              </a:extLst>
            </p:cNvPr>
            <p:cNvSpPr/>
            <p:nvPr/>
          </p:nvSpPr>
          <p:spPr>
            <a:xfrm>
              <a:off x="3402321" y="2028257"/>
              <a:ext cx="92805" cy="145152"/>
            </a:xfrm>
            <a:custGeom>
              <a:avLst/>
              <a:gdLst/>
              <a:ahLst/>
              <a:cxnLst/>
              <a:rect l="l" t="t" r="r" b="b"/>
              <a:pathLst>
                <a:path w="601" h="940" extrusionOk="0">
                  <a:moveTo>
                    <a:pt x="219" y="1"/>
                  </a:moveTo>
                  <a:lnTo>
                    <a:pt x="1" y="653"/>
                  </a:lnTo>
                  <a:lnTo>
                    <a:pt x="1" y="829"/>
                  </a:lnTo>
                  <a:lnTo>
                    <a:pt x="343" y="940"/>
                  </a:lnTo>
                  <a:lnTo>
                    <a:pt x="600" y="137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4">
              <a:extLst>
                <a:ext uri="{FF2B5EF4-FFF2-40B4-BE49-F238E27FC236}">
                  <a16:creationId xmlns:a16="http://schemas.microsoft.com/office/drawing/2014/main" id="{E7B66903-8F27-CB93-D7D4-5D751BA91584}"/>
                </a:ext>
              </a:extLst>
            </p:cNvPr>
            <p:cNvSpPr/>
            <p:nvPr/>
          </p:nvSpPr>
          <p:spPr>
            <a:xfrm>
              <a:off x="3532644" y="2074580"/>
              <a:ext cx="98982" cy="142682"/>
            </a:xfrm>
            <a:custGeom>
              <a:avLst/>
              <a:gdLst/>
              <a:ahLst/>
              <a:cxnLst/>
              <a:rect l="l" t="t" r="r" b="b"/>
              <a:pathLst>
                <a:path w="641" h="924" extrusionOk="0">
                  <a:moveTo>
                    <a:pt x="259" y="0"/>
                  </a:moveTo>
                  <a:lnTo>
                    <a:pt x="1" y="803"/>
                  </a:lnTo>
                  <a:lnTo>
                    <a:pt x="379" y="923"/>
                  </a:lnTo>
                  <a:lnTo>
                    <a:pt x="640" y="12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4">
              <a:extLst>
                <a:ext uri="{FF2B5EF4-FFF2-40B4-BE49-F238E27FC236}">
                  <a16:creationId xmlns:a16="http://schemas.microsoft.com/office/drawing/2014/main" id="{C64425CD-DA26-2436-FFF6-D6EC7FDF2053}"/>
                </a:ext>
              </a:extLst>
            </p:cNvPr>
            <p:cNvSpPr/>
            <p:nvPr/>
          </p:nvSpPr>
          <p:spPr>
            <a:xfrm>
              <a:off x="3455130" y="2049411"/>
              <a:ext cx="117512" cy="149167"/>
            </a:xfrm>
            <a:custGeom>
              <a:avLst/>
              <a:gdLst/>
              <a:ahLst/>
              <a:cxnLst/>
              <a:rect l="l" t="t" r="r" b="b"/>
              <a:pathLst>
                <a:path w="761" h="966" extrusionOk="0">
                  <a:moveTo>
                    <a:pt x="258" y="0"/>
                  </a:moveTo>
                  <a:lnTo>
                    <a:pt x="1" y="803"/>
                  </a:lnTo>
                  <a:lnTo>
                    <a:pt x="503" y="966"/>
                  </a:lnTo>
                  <a:lnTo>
                    <a:pt x="761" y="16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4">
              <a:extLst>
                <a:ext uri="{FF2B5EF4-FFF2-40B4-BE49-F238E27FC236}">
                  <a16:creationId xmlns:a16="http://schemas.microsoft.com/office/drawing/2014/main" id="{64C1BFA0-7257-B242-5940-9A20BDB898C5}"/>
                </a:ext>
              </a:extLst>
            </p:cNvPr>
            <p:cNvSpPr/>
            <p:nvPr/>
          </p:nvSpPr>
          <p:spPr>
            <a:xfrm>
              <a:off x="3979354" y="1954757"/>
              <a:ext cx="499541" cy="155653"/>
            </a:xfrm>
            <a:custGeom>
              <a:avLst/>
              <a:gdLst/>
              <a:ahLst/>
              <a:cxnLst/>
              <a:rect l="l" t="t" r="r" b="b"/>
              <a:pathLst>
                <a:path w="3235" h="1008" extrusionOk="0">
                  <a:moveTo>
                    <a:pt x="0" y="0"/>
                  </a:moveTo>
                  <a:lnTo>
                    <a:pt x="3058" y="1008"/>
                  </a:lnTo>
                  <a:lnTo>
                    <a:pt x="3235" y="477"/>
                  </a:lnTo>
                  <a:lnTo>
                    <a:pt x="3058" y="1008"/>
                  </a:ln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4">
              <a:extLst>
                <a:ext uri="{FF2B5EF4-FFF2-40B4-BE49-F238E27FC236}">
                  <a16:creationId xmlns:a16="http://schemas.microsoft.com/office/drawing/2014/main" id="{636936BD-1C53-96A2-3D51-D4EFAC151C98}"/>
                </a:ext>
              </a:extLst>
            </p:cNvPr>
            <p:cNvSpPr/>
            <p:nvPr/>
          </p:nvSpPr>
          <p:spPr>
            <a:xfrm>
              <a:off x="3402321" y="1589729"/>
              <a:ext cx="1076599" cy="438700"/>
            </a:xfrm>
            <a:custGeom>
              <a:avLst/>
              <a:gdLst/>
              <a:ahLst/>
              <a:cxnLst/>
              <a:rect l="l" t="t" r="r" b="b"/>
              <a:pathLst>
                <a:path w="6972" h="2841" extrusionOk="0">
                  <a:moveTo>
                    <a:pt x="477" y="1"/>
                  </a:moveTo>
                  <a:lnTo>
                    <a:pt x="554" y="34"/>
                  </a:lnTo>
                  <a:lnTo>
                    <a:pt x="554" y="34"/>
                  </a:lnTo>
                  <a:cubicBezTo>
                    <a:pt x="555" y="33"/>
                    <a:pt x="557" y="31"/>
                    <a:pt x="558" y="30"/>
                  </a:cubicBezTo>
                  <a:lnTo>
                    <a:pt x="477" y="1"/>
                  </a:lnTo>
                  <a:close/>
                  <a:moveTo>
                    <a:pt x="554" y="34"/>
                  </a:moveTo>
                  <a:lnTo>
                    <a:pt x="554" y="34"/>
                  </a:lnTo>
                  <a:cubicBezTo>
                    <a:pt x="285" y="317"/>
                    <a:pt x="82" y="641"/>
                    <a:pt x="1" y="966"/>
                  </a:cubicBezTo>
                  <a:lnTo>
                    <a:pt x="1" y="1579"/>
                  </a:lnTo>
                  <a:cubicBezTo>
                    <a:pt x="30" y="1673"/>
                    <a:pt x="69" y="1768"/>
                    <a:pt x="124" y="1862"/>
                  </a:cubicBezTo>
                  <a:cubicBezTo>
                    <a:pt x="300" y="2149"/>
                    <a:pt x="640" y="2296"/>
                    <a:pt x="966" y="2420"/>
                  </a:cubicBezTo>
                  <a:cubicBezTo>
                    <a:pt x="1210" y="2514"/>
                    <a:pt x="1468" y="2609"/>
                    <a:pt x="1742" y="2622"/>
                  </a:cubicBezTo>
                  <a:cubicBezTo>
                    <a:pt x="1767" y="2624"/>
                    <a:pt x="1792" y="2624"/>
                    <a:pt x="1818" y="2624"/>
                  </a:cubicBezTo>
                  <a:cubicBezTo>
                    <a:pt x="2065" y="2624"/>
                    <a:pt x="2316" y="2551"/>
                    <a:pt x="2475" y="2364"/>
                  </a:cubicBezTo>
                  <a:cubicBezTo>
                    <a:pt x="2570" y="2257"/>
                    <a:pt x="2638" y="2107"/>
                    <a:pt x="2759" y="2025"/>
                  </a:cubicBezTo>
                  <a:cubicBezTo>
                    <a:pt x="2870" y="1944"/>
                    <a:pt x="3016" y="1931"/>
                    <a:pt x="3153" y="1931"/>
                  </a:cubicBezTo>
                  <a:cubicBezTo>
                    <a:pt x="3188" y="1930"/>
                    <a:pt x="3223" y="1929"/>
                    <a:pt x="3257" y="1929"/>
                  </a:cubicBezTo>
                  <a:cubicBezTo>
                    <a:pt x="4022" y="1929"/>
                    <a:pt x="4761" y="2198"/>
                    <a:pt x="5491" y="2420"/>
                  </a:cubicBezTo>
                  <a:cubicBezTo>
                    <a:pt x="5834" y="2525"/>
                    <a:pt x="6205" y="2617"/>
                    <a:pt x="6561" y="2661"/>
                  </a:cubicBezTo>
                  <a:lnTo>
                    <a:pt x="6561" y="2661"/>
                  </a:lnTo>
                  <a:lnTo>
                    <a:pt x="554" y="34"/>
                  </a:lnTo>
                  <a:close/>
                  <a:moveTo>
                    <a:pt x="6561" y="2661"/>
                  </a:moveTo>
                  <a:lnTo>
                    <a:pt x="6972" y="2841"/>
                  </a:lnTo>
                  <a:lnTo>
                    <a:pt x="6590" y="2664"/>
                  </a:lnTo>
                  <a:cubicBezTo>
                    <a:pt x="6580" y="2663"/>
                    <a:pt x="6571" y="2662"/>
                    <a:pt x="6561" y="2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4">
              <a:extLst>
                <a:ext uri="{FF2B5EF4-FFF2-40B4-BE49-F238E27FC236}">
                  <a16:creationId xmlns:a16="http://schemas.microsoft.com/office/drawing/2014/main" id="{486B4821-A897-219E-1F2B-91C99679DEC6}"/>
                </a:ext>
              </a:extLst>
            </p:cNvPr>
            <p:cNvSpPr/>
            <p:nvPr/>
          </p:nvSpPr>
          <p:spPr>
            <a:xfrm>
              <a:off x="3402321" y="2156109"/>
              <a:ext cx="348520" cy="308526"/>
            </a:xfrm>
            <a:custGeom>
              <a:avLst/>
              <a:gdLst/>
              <a:ahLst/>
              <a:cxnLst/>
              <a:rect l="l" t="t" r="r" b="b"/>
              <a:pathLst>
                <a:path w="2257" h="1998" extrusionOk="0">
                  <a:moveTo>
                    <a:pt x="726" y="456"/>
                  </a:moveTo>
                  <a:cubicBezTo>
                    <a:pt x="743" y="456"/>
                    <a:pt x="760" y="458"/>
                    <a:pt x="777" y="464"/>
                  </a:cubicBezTo>
                  <a:cubicBezTo>
                    <a:pt x="858" y="477"/>
                    <a:pt x="897" y="571"/>
                    <a:pt x="871" y="640"/>
                  </a:cubicBezTo>
                  <a:lnTo>
                    <a:pt x="653" y="1292"/>
                  </a:lnTo>
                  <a:cubicBezTo>
                    <a:pt x="632" y="1356"/>
                    <a:pt x="578" y="1396"/>
                    <a:pt x="516" y="1396"/>
                  </a:cubicBezTo>
                  <a:cubicBezTo>
                    <a:pt x="499" y="1396"/>
                    <a:pt x="481" y="1393"/>
                    <a:pt x="464" y="1386"/>
                  </a:cubicBezTo>
                  <a:cubicBezTo>
                    <a:pt x="395" y="1373"/>
                    <a:pt x="356" y="1279"/>
                    <a:pt x="382" y="1210"/>
                  </a:cubicBezTo>
                  <a:lnTo>
                    <a:pt x="587" y="558"/>
                  </a:lnTo>
                  <a:cubicBezTo>
                    <a:pt x="608" y="494"/>
                    <a:pt x="664" y="456"/>
                    <a:pt x="726" y="456"/>
                  </a:cubicBezTo>
                  <a:close/>
                  <a:moveTo>
                    <a:pt x="1248" y="619"/>
                  </a:moveTo>
                  <a:cubicBezTo>
                    <a:pt x="1263" y="619"/>
                    <a:pt x="1277" y="621"/>
                    <a:pt x="1292" y="627"/>
                  </a:cubicBezTo>
                  <a:cubicBezTo>
                    <a:pt x="1373" y="653"/>
                    <a:pt x="1416" y="734"/>
                    <a:pt x="1386" y="816"/>
                  </a:cubicBezTo>
                  <a:lnTo>
                    <a:pt x="1184" y="1468"/>
                  </a:lnTo>
                  <a:cubicBezTo>
                    <a:pt x="1164" y="1532"/>
                    <a:pt x="1099" y="1572"/>
                    <a:pt x="1041" y="1572"/>
                  </a:cubicBezTo>
                  <a:cubicBezTo>
                    <a:pt x="1025" y="1572"/>
                    <a:pt x="1009" y="1569"/>
                    <a:pt x="995" y="1562"/>
                  </a:cubicBezTo>
                  <a:cubicBezTo>
                    <a:pt x="913" y="1536"/>
                    <a:pt x="871" y="1455"/>
                    <a:pt x="897" y="1373"/>
                  </a:cubicBezTo>
                  <a:lnTo>
                    <a:pt x="1116" y="721"/>
                  </a:lnTo>
                  <a:cubicBezTo>
                    <a:pt x="1136" y="657"/>
                    <a:pt x="1192" y="619"/>
                    <a:pt x="1248" y="619"/>
                  </a:cubicBezTo>
                  <a:close/>
                  <a:moveTo>
                    <a:pt x="1773" y="795"/>
                  </a:moveTo>
                  <a:cubicBezTo>
                    <a:pt x="1789" y="795"/>
                    <a:pt x="1806" y="797"/>
                    <a:pt x="1823" y="803"/>
                  </a:cubicBezTo>
                  <a:cubicBezTo>
                    <a:pt x="1892" y="829"/>
                    <a:pt x="1944" y="910"/>
                    <a:pt x="1918" y="992"/>
                  </a:cubicBezTo>
                  <a:lnTo>
                    <a:pt x="1699" y="1644"/>
                  </a:lnTo>
                  <a:cubicBezTo>
                    <a:pt x="1678" y="1701"/>
                    <a:pt x="1618" y="1748"/>
                    <a:pt x="1552" y="1748"/>
                  </a:cubicBezTo>
                  <a:cubicBezTo>
                    <a:pt x="1538" y="1748"/>
                    <a:pt x="1524" y="1746"/>
                    <a:pt x="1510" y="1742"/>
                  </a:cubicBezTo>
                  <a:cubicBezTo>
                    <a:pt x="1429" y="1712"/>
                    <a:pt x="1386" y="1631"/>
                    <a:pt x="1416" y="1549"/>
                  </a:cubicBezTo>
                  <a:lnTo>
                    <a:pt x="1631" y="897"/>
                  </a:lnTo>
                  <a:cubicBezTo>
                    <a:pt x="1654" y="833"/>
                    <a:pt x="1710" y="795"/>
                    <a:pt x="1773" y="795"/>
                  </a:cubicBezTo>
                  <a:close/>
                  <a:moveTo>
                    <a:pt x="1" y="1"/>
                  </a:moveTo>
                  <a:lnTo>
                    <a:pt x="1" y="571"/>
                  </a:lnTo>
                  <a:lnTo>
                    <a:pt x="69" y="382"/>
                  </a:lnTo>
                  <a:cubicBezTo>
                    <a:pt x="92" y="318"/>
                    <a:pt x="147" y="278"/>
                    <a:pt x="209" y="278"/>
                  </a:cubicBezTo>
                  <a:cubicBezTo>
                    <a:pt x="226" y="278"/>
                    <a:pt x="244" y="281"/>
                    <a:pt x="261" y="288"/>
                  </a:cubicBezTo>
                  <a:cubicBezTo>
                    <a:pt x="343" y="314"/>
                    <a:pt x="382" y="395"/>
                    <a:pt x="356" y="477"/>
                  </a:cubicBezTo>
                  <a:lnTo>
                    <a:pt x="137" y="1129"/>
                  </a:lnTo>
                  <a:cubicBezTo>
                    <a:pt x="124" y="1184"/>
                    <a:pt x="69" y="1223"/>
                    <a:pt x="1" y="1223"/>
                  </a:cubicBezTo>
                  <a:lnTo>
                    <a:pt x="1" y="1442"/>
                  </a:lnTo>
                  <a:lnTo>
                    <a:pt x="150" y="1497"/>
                  </a:lnTo>
                  <a:lnTo>
                    <a:pt x="1647" y="1986"/>
                  </a:lnTo>
                  <a:cubicBezTo>
                    <a:pt x="1670" y="1994"/>
                    <a:pt x="1693" y="1997"/>
                    <a:pt x="1716" y="1997"/>
                  </a:cubicBezTo>
                  <a:cubicBezTo>
                    <a:pt x="1812" y="1997"/>
                    <a:pt x="1899" y="1934"/>
                    <a:pt x="1931" y="1836"/>
                  </a:cubicBezTo>
                  <a:lnTo>
                    <a:pt x="2231" y="966"/>
                  </a:lnTo>
                  <a:cubicBezTo>
                    <a:pt x="2257" y="845"/>
                    <a:pt x="2201" y="721"/>
                    <a:pt x="2081" y="682"/>
                  </a:cubicBezTo>
                  <a:lnTo>
                    <a:pt x="1510" y="490"/>
                  </a:lnTo>
                  <a:lnTo>
                    <a:pt x="1223" y="395"/>
                  </a:lnTo>
                  <a:lnTo>
                    <a:pt x="845" y="275"/>
                  </a:lnTo>
                  <a:lnTo>
                    <a:pt x="343" y="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4">
              <a:extLst>
                <a:ext uri="{FF2B5EF4-FFF2-40B4-BE49-F238E27FC236}">
                  <a16:creationId xmlns:a16="http://schemas.microsoft.com/office/drawing/2014/main" id="{91A63DD7-318E-2878-0C2C-92B3E8348B67}"/>
                </a:ext>
              </a:extLst>
            </p:cNvPr>
            <p:cNvSpPr/>
            <p:nvPr/>
          </p:nvSpPr>
          <p:spPr>
            <a:xfrm>
              <a:off x="3402321" y="2199035"/>
              <a:ext cx="58987" cy="146079"/>
            </a:xfrm>
            <a:custGeom>
              <a:avLst/>
              <a:gdLst/>
              <a:ahLst/>
              <a:cxnLst/>
              <a:rect l="l" t="t" r="r" b="b"/>
              <a:pathLst>
                <a:path w="382" h="946" extrusionOk="0">
                  <a:moveTo>
                    <a:pt x="209" y="0"/>
                  </a:moveTo>
                  <a:cubicBezTo>
                    <a:pt x="147" y="0"/>
                    <a:pt x="92" y="40"/>
                    <a:pt x="69" y="104"/>
                  </a:cubicBezTo>
                  <a:lnTo>
                    <a:pt x="1" y="293"/>
                  </a:lnTo>
                  <a:lnTo>
                    <a:pt x="1" y="945"/>
                  </a:lnTo>
                  <a:cubicBezTo>
                    <a:pt x="69" y="945"/>
                    <a:pt x="124" y="906"/>
                    <a:pt x="137" y="851"/>
                  </a:cubicBezTo>
                  <a:lnTo>
                    <a:pt x="356" y="199"/>
                  </a:lnTo>
                  <a:cubicBezTo>
                    <a:pt x="382" y="117"/>
                    <a:pt x="343" y="36"/>
                    <a:pt x="261" y="10"/>
                  </a:cubicBezTo>
                  <a:cubicBezTo>
                    <a:pt x="244" y="3"/>
                    <a:pt x="226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4">
              <a:extLst>
                <a:ext uri="{FF2B5EF4-FFF2-40B4-BE49-F238E27FC236}">
                  <a16:creationId xmlns:a16="http://schemas.microsoft.com/office/drawing/2014/main" id="{DDAE1034-14C2-6692-9529-64460F20F4EB}"/>
                </a:ext>
              </a:extLst>
            </p:cNvPr>
            <p:cNvSpPr/>
            <p:nvPr/>
          </p:nvSpPr>
          <p:spPr>
            <a:xfrm>
              <a:off x="3457137" y="2226366"/>
              <a:ext cx="83849" cy="145307"/>
            </a:xfrm>
            <a:custGeom>
              <a:avLst/>
              <a:gdLst/>
              <a:ahLst/>
              <a:cxnLst/>
              <a:rect l="l" t="t" r="r" b="b"/>
              <a:pathLst>
                <a:path w="543" h="941" extrusionOk="0">
                  <a:moveTo>
                    <a:pt x="371" y="1"/>
                  </a:moveTo>
                  <a:cubicBezTo>
                    <a:pt x="309" y="1"/>
                    <a:pt x="253" y="39"/>
                    <a:pt x="232" y="103"/>
                  </a:cubicBezTo>
                  <a:lnTo>
                    <a:pt x="27" y="755"/>
                  </a:lnTo>
                  <a:cubicBezTo>
                    <a:pt x="1" y="824"/>
                    <a:pt x="40" y="918"/>
                    <a:pt x="109" y="931"/>
                  </a:cubicBezTo>
                  <a:cubicBezTo>
                    <a:pt x="126" y="938"/>
                    <a:pt x="144" y="941"/>
                    <a:pt x="161" y="941"/>
                  </a:cubicBezTo>
                  <a:cubicBezTo>
                    <a:pt x="223" y="941"/>
                    <a:pt x="277" y="901"/>
                    <a:pt x="298" y="837"/>
                  </a:cubicBezTo>
                  <a:lnTo>
                    <a:pt x="516" y="185"/>
                  </a:lnTo>
                  <a:cubicBezTo>
                    <a:pt x="542" y="116"/>
                    <a:pt x="503" y="22"/>
                    <a:pt x="422" y="9"/>
                  </a:cubicBezTo>
                  <a:cubicBezTo>
                    <a:pt x="405" y="3"/>
                    <a:pt x="38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4">
              <a:extLst>
                <a:ext uri="{FF2B5EF4-FFF2-40B4-BE49-F238E27FC236}">
                  <a16:creationId xmlns:a16="http://schemas.microsoft.com/office/drawing/2014/main" id="{B3B04886-A8BE-AE8F-E34B-7C3CE62DFC97}"/>
                </a:ext>
              </a:extLst>
            </p:cNvPr>
            <p:cNvSpPr/>
            <p:nvPr/>
          </p:nvSpPr>
          <p:spPr>
            <a:xfrm>
              <a:off x="3536813" y="2251535"/>
              <a:ext cx="84158" cy="147314"/>
            </a:xfrm>
            <a:custGeom>
              <a:avLst/>
              <a:gdLst/>
              <a:ahLst/>
              <a:cxnLst/>
              <a:rect l="l" t="t" r="r" b="b"/>
              <a:pathLst>
                <a:path w="545" h="954" extrusionOk="0">
                  <a:moveTo>
                    <a:pt x="377" y="1"/>
                  </a:moveTo>
                  <a:cubicBezTo>
                    <a:pt x="321" y="1"/>
                    <a:pt x="265" y="39"/>
                    <a:pt x="245" y="103"/>
                  </a:cubicBezTo>
                  <a:lnTo>
                    <a:pt x="26" y="755"/>
                  </a:lnTo>
                  <a:cubicBezTo>
                    <a:pt x="0" y="837"/>
                    <a:pt x="42" y="918"/>
                    <a:pt x="124" y="944"/>
                  </a:cubicBezTo>
                  <a:cubicBezTo>
                    <a:pt x="138" y="951"/>
                    <a:pt x="154" y="954"/>
                    <a:pt x="170" y="954"/>
                  </a:cubicBezTo>
                  <a:cubicBezTo>
                    <a:pt x="228" y="954"/>
                    <a:pt x="293" y="914"/>
                    <a:pt x="313" y="850"/>
                  </a:cubicBezTo>
                  <a:lnTo>
                    <a:pt x="515" y="198"/>
                  </a:lnTo>
                  <a:cubicBezTo>
                    <a:pt x="545" y="116"/>
                    <a:pt x="502" y="35"/>
                    <a:pt x="421" y="9"/>
                  </a:cubicBezTo>
                  <a:cubicBezTo>
                    <a:pt x="406" y="3"/>
                    <a:pt x="39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4">
              <a:extLst>
                <a:ext uri="{FF2B5EF4-FFF2-40B4-BE49-F238E27FC236}">
                  <a16:creationId xmlns:a16="http://schemas.microsoft.com/office/drawing/2014/main" id="{188F5361-7FC9-57FF-3AE8-73B4F167475D}"/>
                </a:ext>
              </a:extLst>
            </p:cNvPr>
            <p:cNvSpPr/>
            <p:nvPr/>
          </p:nvSpPr>
          <p:spPr>
            <a:xfrm>
              <a:off x="3616335" y="2278711"/>
              <a:ext cx="86165" cy="147469"/>
            </a:xfrm>
            <a:custGeom>
              <a:avLst/>
              <a:gdLst/>
              <a:ahLst/>
              <a:cxnLst/>
              <a:rect l="l" t="t" r="r" b="b"/>
              <a:pathLst>
                <a:path w="558" h="955" extrusionOk="0">
                  <a:moveTo>
                    <a:pt x="387" y="1"/>
                  </a:moveTo>
                  <a:cubicBezTo>
                    <a:pt x="324" y="1"/>
                    <a:pt x="268" y="39"/>
                    <a:pt x="245" y="103"/>
                  </a:cubicBezTo>
                  <a:lnTo>
                    <a:pt x="30" y="755"/>
                  </a:lnTo>
                  <a:cubicBezTo>
                    <a:pt x="0" y="837"/>
                    <a:pt x="43" y="918"/>
                    <a:pt x="124" y="948"/>
                  </a:cubicBezTo>
                  <a:cubicBezTo>
                    <a:pt x="138" y="952"/>
                    <a:pt x="152" y="954"/>
                    <a:pt x="166" y="954"/>
                  </a:cubicBezTo>
                  <a:cubicBezTo>
                    <a:pt x="232" y="954"/>
                    <a:pt x="292" y="907"/>
                    <a:pt x="313" y="850"/>
                  </a:cubicBezTo>
                  <a:lnTo>
                    <a:pt x="532" y="198"/>
                  </a:lnTo>
                  <a:cubicBezTo>
                    <a:pt x="558" y="116"/>
                    <a:pt x="506" y="35"/>
                    <a:pt x="437" y="9"/>
                  </a:cubicBezTo>
                  <a:cubicBezTo>
                    <a:pt x="420" y="3"/>
                    <a:pt x="403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4">
              <a:extLst>
                <a:ext uri="{FF2B5EF4-FFF2-40B4-BE49-F238E27FC236}">
                  <a16:creationId xmlns:a16="http://schemas.microsoft.com/office/drawing/2014/main" id="{F0C12154-BBCD-C817-7E9C-C8E594050DCD}"/>
                </a:ext>
              </a:extLst>
            </p:cNvPr>
            <p:cNvSpPr/>
            <p:nvPr/>
          </p:nvSpPr>
          <p:spPr>
            <a:xfrm>
              <a:off x="3402321" y="2378615"/>
              <a:ext cx="571036" cy="1552514"/>
            </a:xfrm>
            <a:custGeom>
              <a:avLst/>
              <a:gdLst/>
              <a:ahLst/>
              <a:cxnLst/>
              <a:rect l="l" t="t" r="r" b="b"/>
              <a:pathLst>
                <a:path w="3698" h="10054" extrusionOk="0">
                  <a:moveTo>
                    <a:pt x="1" y="1"/>
                  </a:moveTo>
                  <a:lnTo>
                    <a:pt x="1" y="3627"/>
                  </a:lnTo>
                  <a:cubicBezTo>
                    <a:pt x="505" y="3879"/>
                    <a:pt x="1043" y="4053"/>
                    <a:pt x="1590" y="4053"/>
                  </a:cubicBezTo>
                  <a:cubicBezTo>
                    <a:pt x="1722" y="4053"/>
                    <a:pt x="1854" y="4043"/>
                    <a:pt x="1986" y="4021"/>
                  </a:cubicBezTo>
                  <a:cubicBezTo>
                    <a:pt x="2081" y="3995"/>
                    <a:pt x="2162" y="3982"/>
                    <a:pt x="2257" y="3953"/>
                  </a:cubicBezTo>
                  <a:lnTo>
                    <a:pt x="2257" y="3953"/>
                  </a:lnTo>
                  <a:lnTo>
                    <a:pt x="1712" y="5570"/>
                  </a:lnTo>
                  <a:lnTo>
                    <a:pt x="2338" y="5788"/>
                  </a:lnTo>
                  <a:lnTo>
                    <a:pt x="2261" y="6024"/>
                  </a:lnTo>
                  <a:lnTo>
                    <a:pt x="3535" y="2176"/>
                  </a:lnTo>
                  <a:cubicBezTo>
                    <a:pt x="3698" y="1670"/>
                    <a:pt x="3424" y="1129"/>
                    <a:pt x="2922" y="966"/>
                  </a:cubicBezTo>
                  <a:lnTo>
                    <a:pt x="1647" y="545"/>
                  </a:lnTo>
                  <a:lnTo>
                    <a:pt x="150" y="56"/>
                  </a:lnTo>
                  <a:lnTo>
                    <a:pt x="1" y="1"/>
                  </a:lnTo>
                  <a:close/>
                  <a:moveTo>
                    <a:pt x="2261" y="6024"/>
                  </a:moveTo>
                  <a:lnTo>
                    <a:pt x="1193" y="9249"/>
                  </a:lnTo>
                  <a:lnTo>
                    <a:pt x="1193" y="9249"/>
                  </a:lnTo>
                  <a:lnTo>
                    <a:pt x="1197" y="9251"/>
                  </a:lnTo>
                  <a:lnTo>
                    <a:pt x="2261" y="6024"/>
                  </a:lnTo>
                  <a:close/>
                  <a:moveTo>
                    <a:pt x="571" y="9049"/>
                  </a:moveTo>
                  <a:lnTo>
                    <a:pt x="245" y="10053"/>
                  </a:lnTo>
                  <a:lnTo>
                    <a:pt x="926" y="10053"/>
                  </a:lnTo>
                  <a:lnTo>
                    <a:pt x="1193" y="9249"/>
                  </a:lnTo>
                  <a:lnTo>
                    <a:pt x="1193" y="9249"/>
                  </a:lnTo>
                  <a:lnTo>
                    <a:pt x="571" y="90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4">
              <a:extLst>
                <a:ext uri="{FF2B5EF4-FFF2-40B4-BE49-F238E27FC236}">
                  <a16:creationId xmlns:a16="http://schemas.microsoft.com/office/drawing/2014/main" id="{F59B0513-7501-6B3D-9898-A01A1AE8AFAC}"/>
                </a:ext>
              </a:extLst>
            </p:cNvPr>
            <p:cNvSpPr/>
            <p:nvPr/>
          </p:nvSpPr>
          <p:spPr>
            <a:xfrm>
              <a:off x="3402321" y="3746542"/>
              <a:ext cx="88327" cy="184529"/>
            </a:xfrm>
            <a:custGeom>
              <a:avLst/>
              <a:gdLst/>
              <a:ahLst/>
              <a:cxnLst/>
              <a:rect l="l" t="t" r="r" b="b"/>
              <a:pathLst>
                <a:path w="572" h="1195" extrusionOk="0">
                  <a:moveTo>
                    <a:pt x="1" y="1"/>
                  </a:moveTo>
                  <a:lnTo>
                    <a:pt x="1" y="1194"/>
                  </a:lnTo>
                  <a:lnTo>
                    <a:pt x="245" y="1194"/>
                  </a:lnTo>
                  <a:lnTo>
                    <a:pt x="571" y="1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4">
              <a:extLst>
                <a:ext uri="{FF2B5EF4-FFF2-40B4-BE49-F238E27FC236}">
                  <a16:creationId xmlns:a16="http://schemas.microsoft.com/office/drawing/2014/main" id="{24FD374B-E179-0AD7-6A01-583784A54CD9}"/>
                </a:ext>
              </a:extLst>
            </p:cNvPr>
            <p:cNvSpPr/>
            <p:nvPr/>
          </p:nvSpPr>
          <p:spPr>
            <a:xfrm>
              <a:off x="3402321" y="2938509"/>
              <a:ext cx="348520" cy="300188"/>
            </a:xfrm>
            <a:custGeom>
              <a:avLst/>
              <a:gdLst/>
              <a:ahLst/>
              <a:cxnLst/>
              <a:rect l="l" t="t" r="r" b="b"/>
              <a:pathLst>
                <a:path w="2257" h="1944" extrusionOk="0">
                  <a:moveTo>
                    <a:pt x="1" y="1"/>
                  </a:moveTo>
                  <a:lnTo>
                    <a:pt x="1" y="1386"/>
                  </a:lnTo>
                  <a:lnTo>
                    <a:pt x="1712" y="1944"/>
                  </a:lnTo>
                  <a:lnTo>
                    <a:pt x="2257" y="327"/>
                  </a:lnTo>
                  <a:lnTo>
                    <a:pt x="2257" y="327"/>
                  </a:lnTo>
                  <a:cubicBezTo>
                    <a:pt x="2162" y="356"/>
                    <a:pt x="2081" y="369"/>
                    <a:pt x="1986" y="395"/>
                  </a:cubicBezTo>
                  <a:cubicBezTo>
                    <a:pt x="1854" y="417"/>
                    <a:pt x="1722" y="427"/>
                    <a:pt x="1590" y="427"/>
                  </a:cubicBezTo>
                  <a:cubicBezTo>
                    <a:pt x="1043" y="427"/>
                    <a:pt x="505" y="25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4">
              <a:extLst>
                <a:ext uri="{FF2B5EF4-FFF2-40B4-BE49-F238E27FC236}">
                  <a16:creationId xmlns:a16="http://schemas.microsoft.com/office/drawing/2014/main" id="{1F27925B-43F9-B486-25A4-369FE9EF298E}"/>
                </a:ext>
              </a:extLst>
            </p:cNvPr>
            <p:cNvSpPr/>
            <p:nvPr/>
          </p:nvSpPr>
          <p:spPr>
            <a:xfrm>
              <a:off x="3402321" y="3152523"/>
              <a:ext cx="361183" cy="654576"/>
            </a:xfrm>
            <a:custGeom>
              <a:avLst/>
              <a:gdLst/>
              <a:ahLst/>
              <a:cxnLst/>
              <a:rect l="l" t="t" r="r" b="b"/>
              <a:pathLst>
                <a:path w="2339" h="4239" extrusionOk="0">
                  <a:moveTo>
                    <a:pt x="1" y="0"/>
                  </a:moveTo>
                  <a:lnTo>
                    <a:pt x="1" y="3848"/>
                  </a:lnTo>
                  <a:lnTo>
                    <a:pt x="571" y="4037"/>
                  </a:lnTo>
                  <a:lnTo>
                    <a:pt x="1197" y="4239"/>
                  </a:lnTo>
                  <a:lnTo>
                    <a:pt x="2338" y="776"/>
                  </a:lnTo>
                  <a:lnTo>
                    <a:pt x="1712" y="5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4">
              <a:extLst>
                <a:ext uri="{FF2B5EF4-FFF2-40B4-BE49-F238E27FC236}">
                  <a16:creationId xmlns:a16="http://schemas.microsoft.com/office/drawing/2014/main" id="{839F3EBC-36B0-C937-A05D-AB3F04C52098}"/>
                </a:ext>
              </a:extLst>
            </p:cNvPr>
            <p:cNvSpPr/>
            <p:nvPr/>
          </p:nvSpPr>
          <p:spPr>
            <a:xfrm>
              <a:off x="3402321" y="1831652"/>
              <a:ext cx="1076599" cy="299879"/>
            </a:xfrm>
            <a:custGeom>
              <a:avLst/>
              <a:gdLst/>
              <a:ahLst/>
              <a:cxnLst/>
              <a:rect l="l" t="t" r="r" b="b"/>
              <a:pathLst>
                <a:path w="6972" h="1942" extrusionOk="0">
                  <a:moveTo>
                    <a:pt x="1" y="1"/>
                  </a:moveTo>
                  <a:lnTo>
                    <a:pt x="1" y="1194"/>
                  </a:lnTo>
                  <a:lnTo>
                    <a:pt x="219" y="1263"/>
                  </a:lnTo>
                  <a:lnTo>
                    <a:pt x="600" y="1399"/>
                  </a:lnTo>
                  <a:lnTo>
                    <a:pt x="1103" y="1562"/>
                  </a:lnTo>
                  <a:lnTo>
                    <a:pt x="1484" y="1683"/>
                  </a:lnTo>
                  <a:lnTo>
                    <a:pt x="1781" y="1778"/>
                  </a:lnTo>
                  <a:lnTo>
                    <a:pt x="2175" y="1915"/>
                  </a:lnTo>
                  <a:cubicBezTo>
                    <a:pt x="2233" y="1933"/>
                    <a:pt x="2292" y="1942"/>
                    <a:pt x="2350" y="1942"/>
                  </a:cubicBezTo>
                  <a:cubicBezTo>
                    <a:pt x="2593" y="1942"/>
                    <a:pt x="2820" y="1791"/>
                    <a:pt x="2896" y="1562"/>
                  </a:cubicBezTo>
                  <a:lnTo>
                    <a:pt x="3033" y="1142"/>
                  </a:lnTo>
                  <a:cubicBezTo>
                    <a:pt x="3108" y="902"/>
                    <a:pt x="3332" y="758"/>
                    <a:pt x="3563" y="758"/>
                  </a:cubicBezTo>
                  <a:cubicBezTo>
                    <a:pt x="3621" y="758"/>
                    <a:pt x="3680" y="767"/>
                    <a:pt x="3737" y="786"/>
                  </a:cubicBezTo>
                  <a:lnTo>
                    <a:pt x="6795" y="1794"/>
                  </a:lnTo>
                  <a:lnTo>
                    <a:pt x="6972" y="1263"/>
                  </a:lnTo>
                  <a:lnTo>
                    <a:pt x="6590" y="1086"/>
                  </a:lnTo>
                  <a:cubicBezTo>
                    <a:pt x="6225" y="1044"/>
                    <a:pt x="5843" y="950"/>
                    <a:pt x="5491" y="842"/>
                  </a:cubicBezTo>
                  <a:cubicBezTo>
                    <a:pt x="4761" y="620"/>
                    <a:pt x="4022" y="351"/>
                    <a:pt x="3257" y="351"/>
                  </a:cubicBezTo>
                  <a:cubicBezTo>
                    <a:pt x="3223" y="351"/>
                    <a:pt x="3188" y="352"/>
                    <a:pt x="3153" y="353"/>
                  </a:cubicBezTo>
                  <a:cubicBezTo>
                    <a:pt x="3016" y="353"/>
                    <a:pt x="2870" y="366"/>
                    <a:pt x="2759" y="447"/>
                  </a:cubicBezTo>
                  <a:cubicBezTo>
                    <a:pt x="2638" y="529"/>
                    <a:pt x="2570" y="679"/>
                    <a:pt x="2475" y="786"/>
                  </a:cubicBezTo>
                  <a:cubicBezTo>
                    <a:pt x="2316" y="973"/>
                    <a:pt x="2065" y="1046"/>
                    <a:pt x="1818" y="1046"/>
                  </a:cubicBezTo>
                  <a:cubicBezTo>
                    <a:pt x="1792" y="1046"/>
                    <a:pt x="1767" y="1046"/>
                    <a:pt x="1742" y="1044"/>
                  </a:cubicBezTo>
                  <a:cubicBezTo>
                    <a:pt x="1468" y="1031"/>
                    <a:pt x="1210" y="936"/>
                    <a:pt x="966" y="842"/>
                  </a:cubicBezTo>
                  <a:cubicBezTo>
                    <a:pt x="640" y="718"/>
                    <a:pt x="300" y="571"/>
                    <a:pt x="124" y="284"/>
                  </a:cubicBezTo>
                  <a:cubicBezTo>
                    <a:pt x="69" y="190"/>
                    <a:pt x="30" y="9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5" name="Google Shape;3595;p54">
            <a:extLst>
              <a:ext uri="{FF2B5EF4-FFF2-40B4-BE49-F238E27FC236}">
                <a16:creationId xmlns:a16="http://schemas.microsoft.com/office/drawing/2014/main" id="{F5C8923B-3CAD-25D3-0554-CF8F88CC55F6}"/>
              </a:ext>
            </a:extLst>
          </p:cNvPr>
          <p:cNvGrpSpPr/>
          <p:nvPr/>
        </p:nvGrpSpPr>
        <p:grpSpPr>
          <a:xfrm>
            <a:off x="6048751" y="926969"/>
            <a:ext cx="855359" cy="855195"/>
            <a:chOff x="641630" y="1524877"/>
            <a:chExt cx="2406751" cy="2406288"/>
          </a:xfrm>
        </p:grpSpPr>
        <p:sp>
          <p:nvSpPr>
            <p:cNvPr id="3596" name="Google Shape;3596;p54">
              <a:extLst>
                <a:ext uri="{FF2B5EF4-FFF2-40B4-BE49-F238E27FC236}">
                  <a16:creationId xmlns:a16="http://schemas.microsoft.com/office/drawing/2014/main" id="{7C80A8CE-76A9-CC60-6328-BA73B2FF8DC6}"/>
                </a:ext>
              </a:extLst>
            </p:cNvPr>
            <p:cNvSpPr/>
            <p:nvPr/>
          </p:nvSpPr>
          <p:spPr>
            <a:xfrm>
              <a:off x="641630" y="1524877"/>
              <a:ext cx="2406751" cy="2406288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86" y="15582"/>
                  </a:lnTo>
                  <a:lnTo>
                    <a:pt x="15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7" name="Google Shape;3597;p54">
              <a:extLst>
                <a:ext uri="{FF2B5EF4-FFF2-40B4-BE49-F238E27FC236}">
                  <a16:creationId xmlns:a16="http://schemas.microsoft.com/office/drawing/2014/main" id="{CA5B6C7D-E378-403E-4691-25B5BB158412}"/>
                </a:ext>
              </a:extLst>
            </p:cNvPr>
            <p:cNvGrpSpPr/>
            <p:nvPr/>
          </p:nvGrpSpPr>
          <p:grpSpPr>
            <a:xfrm>
              <a:off x="946953" y="1825052"/>
              <a:ext cx="1782287" cy="2106100"/>
              <a:chOff x="-1563397" y="1825052"/>
              <a:chExt cx="1782287" cy="2106100"/>
            </a:xfrm>
          </p:grpSpPr>
          <p:sp>
            <p:nvSpPr>
              <p:cNvPr id="3598" name="Google Shape;3598;p54">
                <a:extLst>
                  <a:ext uri="{FF2B5EF4-FFF2-40B4-BE49-F238E27FC236}">
                    <a16:creationId xmlns:a16="http://schemas.microsoft.com/office/drawing/2014/main" id="{1F80BCD3-683A-9649-95F0-49B5B6A30B2D}"/>
                  </a:ext>
                </a:extLst>
              </p:cNvPr>
              <p:cNvSpPr/>
              <p:nvPr/>
            </p:nvSpPr>
            <p:spPr>
              <a:xfrm>
                <a:off x="-1563397" y="1825052"/>
                <a:ext cx="1782287" cy="2106100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13639" extrusionOk="0">
                    <a:moveTo>
                      <a:pt x="9305" y="1"/>
                    </a:moveTo>
                    <a:cubicBezTo>
                      <a:pt x="9181" y="1"/>
                      <a:pt x="9057" y="60"/>
                      <a:pt x="8980" y="188"/>
                    </a:cubicBezTo>
                    <a:cubicBezTo>
                      <a:pt x="8491" y="990"/>
                      <a:pt x="6685" y="4088"/>
                      <a:pt x="6685" y="4088"/>
                    </a:cubicBezTo>
                    <a:cubicBezTo>
                      <a:pt x="6685" y="4088"/>
                      <a:pt x="7770" y="1793"/>
                      <a:pt x="8070" y="990"/>
                    </a:cubicBezTo>
                    <a:cubicBezTo>
                      <a:pt x="8212" y="628"/>
                      <a:pt x="8030" y="257"/>
                      <a:pt x="7738" y="257"/>
                    </a:cubicBezTo>
                    <a:cubicBezTo>
                      <a:pt x="7526" y="257"/>
                      <a:pt x="7256" y="453"/>
                      <a:pt x="7011" y="990"/>
                    </a:cubicBezTo>
                    <a:cubicBezTo>
                      <a:pt x="5843" y="3560"/>
                      <a:pt x="4363" y="4659"/>
                      <a:pt x="4063" y="4985"/>
                    </a:cubicBezTo>
                    <a:cubicBezTo>
                      <a:pt x="4040" y="5010"/>
                      <a:pt x="4018" y="5022"/>
                      <a:pt x="3997" y="5022"/>
                    </a:cubicBezTo>
                    <a:cubicBezTo>
                      <a:pt x="3756" y="5022"/>
                      <a:pt x="3712" y="3371"/>
                      <a:pt x="3574" y="2608"/>
                    </a:cubicBezTo>
                    <a:cubicBezTo>
                      <a:pt x="3496" y="2182"/>
                      <a:pt x="3226" y="2038"/>
                      <a:pt x="2983" y="2038"/>
                    </a:cubicBezTo>
                    <a:cubicBezTo>
                      <a:pt x="2761" y="2038"/>
                      <a:pt x="2561" y="2159"/>
                      <a:pt x="2554" y="2295"/>
                    </a:cubicBezTo>
                    <a:cubicBezTo>
                      <a:pt x="2540" y="2565"/>
                      <a:pt x="2840" y="3123"/>
                      <a:pt x="2459" y="4753"/>
                    </a:cubicBezTo>
                    <a:cubicBezTo>
                      <a:pt x="2064" y="6370"/>
                      <a:pt x="2977" y="8190"/>
                      <a:pt x="2977" y="8190"/>
                    </a:cubicBezTo>
                    <a:lnTo>
                      <a:pt x="1" y="13638"/>
                    </a:lnTo>
                    <a:lnTo>
                      <a:pt x="5110" y="13638"/>
                    </a:lnTo>
                    <a:lnTo>
                      <a:pt x="6346" y="10541"/>
                    </a:lnTo>
                    <a:cubicBezTo>
                      <a:pt x="6346" y="10541"/>
                      <a:pt x="6985" y="10064"/>
                      <a:pt x="8328" y="8923"/>
                    </a:cubicBezTo>
                    <a:cubicBezTo>
                      <a:pt x="9661" y="7782"/>
                      <a:pt x="10640" y="5324"/>
                      <a:pt x="11210" y="3951"/>
                    </a:cubicBezTo>
                    <a:cubicBezTo>
                      <a:pt x="11542" y="3142"/>
                      <a:pt x="11288" y="2786"/>
                      <a:pt x="11023" y="2786"/>
                    </a:cubicBezTo>
                    <a:cubicBezTo>
                      <a:pt x="10910" y="2786"/>
                      <a:pt x="10794" y="2851"/>
                      <a:pt x="10721" y="2973"/>
                    </a:cubicBezTo>
                    <a:cubicBezTo>
                      <a:pt x="10421" y="3462"/>
                      <a:pt x="9143" y="5272"/>
                      <a:pt x="9143" y="5272"/>
                    </a:cubicBezTo>
                    <a:cubicBezTo>
                      <a:pt x="9143" y="5272"/>
                      <a:pt x="10366" y="2784"/>
                      <a:pt x="10855" y="1780"/>
                    </a:cubicBezTo>
                    <a:cubicBezTo>
                      <a:pt x="11039" y="1404"/>
                      <a:pt x="10760" y="1097"/>
                      <a:pt x="10458" y="1097"/>
                    </a:cubicBezTo>
                    <a:cubicBezTo>
                      <a:pt x="10311" y="1097"/>
                      <a:pt x="10159" y="1170"/>
                      <a:pt x="10053" y="1343"/>
                    </a:cubicBezTo>
                    <a:cubicBezTo>
                      <a:pt x="9117" y="2865"/>
                      <a:pt x="7950" y="4646"/>
                      <a:pt x="7950" y="4646"/>
                    </a:cubicBezTo>
                    <a:cubicBezTo>
                      <a:pt x="7950" y="4646"/>
                      <a:pt x="9075" y="2037"/>
                      <a:pt x="9645" y="759"/>
                    </a:cubicBezTo>
                    <a:cubicBezTo>
                      <a:pt x="9851" y="285"/>
                      <a:pt x="9577" y="1"/>
                      <a:pt x="9305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54">
                <a:extLst>
                  <a:ext uri="{FF2B5EF4-FFF2-40B4-BE49-F238E27FC236}">
                    <a16:creationId xmlns:a16="http://schemas.microsoft.com/office/drawing/2014/main" id="{1B1A4DA3-DF65-60F0-01B5-2EA2BCF05D8B}"/>
                  </a:ext>
                </a:extLst>
              </p:cNvPr>
              <p:cNvSpPr/>
              <p:nvPr/>
            </p:nvSpPr>
            <p:spPr>
              <a:xfrm>
                <a:off x="-936026" y="2594636"/>
                <a:ext cx="597750" cy="512203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17" extrusionOk="0">
                    <a:moveTo>
                      <a:pt x="0" y="1"/>
                    </a:moveTo>
                    <a:cubicBezTo>
                      <a:pt x="0" y="1"/>
                      <a:pt x="2269" y="940"/>
                      <a:pt x="1017" y="3317"/>
                    </a:cubicBezTo>
                    <a:cubicBezTo>
                      <a:pt x="1017" y="3317"/>
                      <a:pt x="3870" y="395"/>
                      <a:pt x="0" y="1"/>
                    </a:cubicBezTo>
                    <a:close/>
                  </a:path>
                </a:pathLst>
              </a:custGeom>
              <a:solidFill>
                <a:srgbClr val="EA7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54">
                <a:extLst>
                  <a:ext uri="{FF2B5EF4-FFF2-40B4-BE49-F238E27FC236}">
                    <a16:creationId xmlns:a16="http://schemas.microsoft.com/office/drawing/2014/main" id="{543CE3DB-19F5-98FF-63FF-CA0C7503E4AC}"/>
                  </a:ext>
                </a:extLst>
              </p:cNvPr>
              <p:cNvSpPr/>
              <p:nvPr/>
            </p:nvSpPr>
            <p:spPr>
              <a:xfrm>
                <a:off x="-789027" y="2447637"/>
                <a:ext cx="689937" cy="371683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2407" extrusionOk="0">
                    <a:moveTo>
                      <a:pt x="0" y="1"/>
                    </a:moveTo>
                    <a:cubicBezTo>
                      <a:pt x="0" y="1"/>
                      <a:pt x="3029" y="287"/>
                      <a:pt x="4291" y="2407"/>
                    </a:cubicBezTo>
                    <a:cubicBezTo>
                      <a:pt x="4291" y="2407"/>
                      <a:pt x="4467" y="56"/>
                      <a:pt x="0" y="1"/>
                    </a:cubicBezTo>
                    <a:close/>
                  </a:path>
                </a:pathLst>
              </a:custGeom>
              <a:solidFill>
                <a:srgbClr val="704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54">
                <a:extLst>
                  <a:ext uri="{FF2B5EF4-FFF2-40B4-BE49-F238E27FC236}">
                    <a16:creationId xmlns:a16="http://schemas.microsoft.com/office/drawing/2014/main" id="{F3CCCBE8-B53C-4FFE-0596-EFC850E1690A}"/>
                  </a:ext>
                </a:extLst>
              </p:cNvPr>
              <p:cNvSpPr/>
              <p:nvPr/>
            </p:nvSpPr>
            <p:spPr>
              <a:xfrm>
                <a:off x="-1169186" y="2168771"/>
                <a:ext cx="46480" cy="13650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884" extrusionOk="0">
                    <a:moveTo>
                      <a:pt x="30" y="0"/>
                    </a:moveTo>
                    <a:cubicBezTo>
                      <a:pt x="17" y="13"/>
                      <a:pt x="1" y="43"/>
                      <a:pt x="1" y="69"/>
                    </a:cubicBezTo>
                    <a:cubicBezTo>
                      <a:pt x="1" y="219"/>
                      <a:pt x="82" y="450"/>
                      <a:pt x="98" y="884"/>
                    </a:cubicBezTo>
                    <a:lnTo>
                      <a:pt x="193" y="845"/>
                    </a:lnTo>
                    <a:cubicBezTo>
                      <a:pt x="193" y="845"/>
                      <a:pt x="301" y="584"/>
                      <a:pt x="193" y="206"/>
                    </a:cubicBezTo>
                    <a:cubicBezTo>
                      <a:pt x="137" y="43"/>
                      <a:pt x="82" y="0"/>
                      <a:pt x="30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2" name="Google Shape;3602;p54">
              <a:extLst>
                <a:ext uri="{FF2B5EF4-FFF2-40B4-BE49-F238E27FC236}">
                  <a16:creationId xmlns:a16="http://schemas.microsoft.com/office/drawing/2014/main" id="{C39A841D-1A13-6084-4E01-256459994398}"/>
                </a:ext>
              </a:extLst>
            </p:cNvPr>
            <p:cNvSpPr/>
            <p:nvPr/>
          </p:nvSpPr>
          <p:spPr>
            <a:xfrm>
              <a:off x="1462477" y="2495967"/>
              <a:ext cx="696269" cy="747072"/>
            </a:xfrm>
            <a:custGeom>
              <a:avLst/>
              <a:gdLst/>
              <a:ahLst/>
              <a:cxnLst/>
              <a:rect l="l" t="t" r="r" b="b"/>
              <a:pathLst>
                <a:path w="4509" h="4838" extrusionOk="0">
                  <a:moveTo>
                    <a:pt x="2134" y="0"/>
                  </a:moveTo>
                  <a:cubicBezTo>
                    <a:pt x="2063" y="0"/>
                    <a:pt x="1998" y="40"/>
                    <a:pt x="1956" y="137"/>
                  </a:cubicBezTo>
                  <a:cubicBezTo>
                    <a:pt x="1913" y="219"/>
                    <a:pt x="1926" y="314"/>
                    <a:pt x="1926" y="408"/>
                  </a:cubicBezTo>
                  <a:cubicBezTo>
                    <a:pt x="1939" y="490"/>
                    <a:pt x="1956" y="584"/>
                    <a:pt x="1913" y="682"/>
                  </a:cubicBezTo>
                  <a:cubicBezTo>
                    <a:pt x="1763" y="490"/>
                    <a:pt x="1493" y="219"/>
                    <a:pt x="1222" y="219"/>
                  </a:cubicBezTo>
                  <a:cubicBezTo>
                    <a:pt x="1153" y="232"/>
                    <a:pt x="1072" y="245"/>
                    <a:pt x="990" y="314"/>
                  </a:cubicBezTo>
                  <a:cubicBezTo>
                    <a:pt x="622" y="600"/>
                    <a:pt x="814" y="1060"/>
                    <a:pt x="1043" y="1360"/>
                  </a:cubicBezTo>
                  <a:cubicBezTo>
                    <a:pt x="1033" y="1360"/>
                    <a:pt x="1023" y="1360"/>
                    <a:pt x="1013" y="1360"/>
                  </a:cubicBezTo>
                  <a:cubicBezTo>
                    <a:pt x="614" y="1360"/>
                    <a:pt x="199" y="1614"/>
                    <a:pt x="107" y="1999"/>
                  </a:cubicBezTo>
                  <a:cubicBezTo>
                    <a:pt x="1" y="2388"/>
                    <a:pt x="301" y="2854"/>
                    <a:pt x="700" y="2854"/>
                  </a:cubicBezTo>
                  <a:cubicBezTo>
                    <a:pt x="706" y="2854"/>
                    <a:pt x="711" y="2854"/>
                    <a:pt x="717" y="2853"/>
                  </a:cubicBezTo>
                  <a:lnTo>
                    <a:pt x="717" y="2853"/>
                  </a:lnTo>
                  <a:cubicBezTo>
                    <a:pt x="472" y="2964"/>
                    <a:pt x="296" y="3222"/>
                    <a:pt x="296" y="3493"/>
                  </a:cubicBezTo>
                  <a:cubicBezTo>
                    <a:pt x="283" y="3763"/>
                    <a:pt x="459" y="4037"/>
                    <a:pt x="717" y="4119"/>
                  </a:cubicBezTo>
                  <a:cubicBezTo>
                    <a:pt x="771" y="4135"/>
                    <a:pt x="827" y="4144"/>
                    <a:pt x="883" y="4144"/>
                  </a:cubicBezTo>
                  <a:cubicBezTo>
                    <a:pt x="1097" y="4144"/>
                    <a:pt x="1310" y="4025"/>
                    <a:pt x="1398" y="3832"/>
                  </a:cubicBezTo>
                  <a:lnTo>
                    <a:pt x="1398" y="3832"/>
                  </a:lnTo>
                  <a:cubicBezTo>
                    <a:pt x="1343" y="4158"/>
                    <a:pt x="1330" y="4578"/>
                    <a:pt x="1613" y="4771"/>
                  </a:cubicBezTo>
                  <a:cubicBezTo>
                    <a:pt x="1688" y="4817"/>
                    <a:pt x="1773" y="4837"/>
                    <a:pt x="1860" y="4837"/>
                  </a:cubicBezTo>
                  <a:cubicBezTo>
                    <a:pt x="2025" y="4837"/>
                    <a:pt x="2197" y="4762"/>
                    <a:pt x="2321" y="4647"/>
                  </a:cubicBezTo>
                  <a:cubicBezTo>
                    <a:pt x="2510" y="4484"/>
                    <a:pt x="2608" y="4239"/>
                    <a:pt x="2702" y="3995"/>
                  </a:cubicBezTo>
                  <a:cubicBezTo>
                    <a:pt x="2849" y="4315"/>
                    <a:pt x="3183" y="4521"/>
                    <a:pt x="3524" y="4521"/>
                  </a:cubicBezTo>
                  <a:cubicBezTo>
                    <a:pt x="3562" y="4521"/>
                    <a:pt x="3600" y="4518"/>
                    <a:pt x="3638" y="4513"/>
                  </a:cubicBezTo>
                  <a:cubicBezTo>
                    <a:pt x="4019" y="4471"/>
                    <a:pt x="4346" y="4158"/>
                    <a:pt x="4414" y="3779"/>
                  </a:cubicBezTo>
                  <a:cubicBezTo>
                    <a:pt x="4482" y="3398"/>
                    <a:pt x="4277" y="2990"/>
                    <a:pt x="3938" y="2827"/>
                  </a:cubicBezTo>
                  <a:cubicBezTo>
                    <a:pt x="4209" y="2609"/>
                    <a:pt x="4401" y="2296"/>
                    <a:pt x="4466" y="1944"/>
                  </a:cubicBezTo>
                  <a:cubicBezTo>
                    <a:pt x="4509" y="1768"/>
                    <a:pt x="4509" y="1549"/>
                    <a:pt x="4401" y="1386"/>
                  </a:cubicBezTo>
                  <a:cubicBezTo>
                    <a:pt x="4290" y="1223"/>
                    <a:pt x="4101" y="1142"/>
                    <a:pt x="3896" y="1129"/>
                  </a:cubicBezTo>
                  <a:cubicBezTo>
                    <a:pt x="3870" y="1127"/>
                    <a:pt x="3845" y="1126"/>
                    <a:pt x="3820" y="1126"/>
                  </a:cubicBezTo>
                  <a:cubicBezTo>
                    <a:pt x="3656" y="1126"/>
                    <a:pt x="3492" y="1160"/>
                    <a:pt x="3325" y="1197"/>
                  </a:cubicBezTo>
                  <a:cubicBezTo>
                    <a:pt x="3423" y="1034"/>
                    <a:pt x="3517" y="884"/>
                    <a:pt x="3556" y="708"/>
                  </a:cubicBezTo>
                  <a:cubicBezTo>
                    <a:pt x="3586" y="532"/>
                    <a:pt x="3556" y="327"/>
                    <a:pt x="3436" y="206"/>
                  </a:cubicBezTo>
                  <a:cubicBezTo>
                    <a:pt x="3347" y="117"/>
                    <a:pt x="3231" y="75"/>
                    <a:pt x="3111" y="75"/>
                  </a:cubicBezTo>
                  <a:cubicBezTo>
                    <a:pt x="3046" y="75"/>
                    <a:pt x="2980" y="87"/>
                    <a:pt x="2917" y="111"/>
                  </a:cubicBezTo>
                  <a:cubicBezTo>
                    <a:pt x="2741" y="164"/>
                    <a:pt x="2591" y="287"/>
                    <a:pt x="2471" y="421"/>
                  </a:cubicBezTo>
                  <a:cubicBezTo>
                    <a:pt x="2510" y="238"/>
                    <a:pt x="2307" y="0"/>
                    <a:pt x="2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4">
              <a:extLst>
                <a:ext uri="{FF2B5EF4-FFF2-40B4-BE49-F238E27FC236}">
                  <a16:creationId xmlns:a16="http://schemas.microsoft.com/office/drawing/2014/main" id="{626A3C39-F41B-7E85-163F-8E8D38D69B24}"/>
                </a:ext>
              </a:extLst>
            </p:cNvPr>
            <p:cNvSpPr/>
            <p:nvPr/>
          </p:nvSpPr>
          <p:spPr>
            <a:xfrm>
              <a:off x="1432522" y="2063925"/>
              <a:ext cx="113497" cy="117666"/>
            </a:xfrm>
            <a:custGeom>
              <a:avLst/>
              <a:gdLst/>
              <a:ahLst/>
              <a:cxnLst/>
              <a:rect l="l" t="t" r="r" b="b"/>
              <a:pathLst>
                <a:path w="735" h="762" extrusionOk="0">
                  <a:moveTo>
                    <a:pt x="389" y="0"/>
                  </a:moveTo>
                  <a:cubicBezTo>
                    <a:pt x="383" y="0"/>
                    <a:pt x="376" y="1"/>
                    <a:pt x="369" y="1"/>
                  </a:cubicBezTo>
                  <a:cubicBezTo>
                    <a:pt x="164" y="14"/>
                    <a:pt x="1" y="164"/>
                    <a:pt x="1" y="366"/>
                  </a:cubicBezTo>
                  <a:lnTo>
                    <a:pt x="1" y="396"/>
                  </a:lnTo>
                  <a:cubicBezTo>
                    <a:pt x="1" y="578"/>
                    <a:pt x="153" y="761"/>
                    <a:pt x="349" y="761"/>
                  </a:cubicBezTo>
                  <a:cubicBezTo>
                    <a:pt x="356" y="761"/>
                    <a:pt x="363" y="761"/>
                    <a:pt x="369" y="761"/>
                  </a:cubicBezTo>
                  <a:cubicBezTo>
                    <a:pt x="571" y="761"/>
                    <a:pt x="734" y="598"/>
                    <a:pt x="734" y="396"/>
                  </a:cubicBezTo>
                  <a:lnTo>
                    <a:pt x="734" y="366"/>
                  </a:lnTo>
                  <a:cubicBezTo>
                    <a:pt x="734" y="183"/>
                    <a:pt x="582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4">
              <a:extLst>
                <a:ext uri="{FF2B5EF4-FFF2-40B4-BE49-F238E27FC236}">
                  <a16:creationId xmlns:a16="http://schemas.microsoft.com/office/drawing/2014/main" id="{F3B9CEEA-640E-CFA1-9F39-B21FDFC40A1C}"/>
                </a:ext>
              </a:extLst>
            </p:cNvPr>
            <p:cNvSpPr/>
            <p:nvPr/>
          </p:nvSpPr>
          <p:spPr>
            <a:xfrm>
              <a:off x="2504441" y="2116425"/>
              <a:ext cx="172330" cy="132490"/>
            </a:xfrm>
            <a:custGeom>
              <a:avLst/>
              <a:gdLst/>
              <a:ahLst/>
              <a:cxnLst/>
              <a:rect l="l" t="t" r="r" b="b"/>
              <a:pathLst>
                <a:path w="1116" h="858" extrusionOk="0">
                  <a:moveTo>
                    <a:pt x="558" y="0"/>
                  </a:moveTo>
                  <a:cubicBezTo>
                    <a:pt x="1" y="0"/>
                    <a:pt x="1" y="858"/>
                    <a:pt x="558" y="858"/>
                  </a:cubicBezTo>
                  <a:cubicBezTo>
                    <a:pt x="1116" y="858"/>
                    <a:pt x="1116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4">
              <a:extLst>
                <a:ext uri="{FF2B5EF4-FFF2-40B4-BE49-F238E27FC236}">
                  <a16:creationId xmlns:a16="http://schemas.microsoft.com/office/drawing/2014/main" id="{B16F5A32-9611-256A-BAEF-A4601014CCDC}"/>
                </a:ext>
              </a:extLst>
            </p:cNvPr>
            <p:cNvSpPr/>
            <p:nvPr/>
          </p:nvSpPr>
          <p:spPr>
            <a:xfrm>
              <a:off x="2567441" y="2454122"/>
              <a:ext cx="109328" cy="84312"/>
            </a:xfrm>
            <a:custGeom>
              <a:avLst/>
              <a:gdLst/>
              <a:ahLst/>
              <a:cxnLst/>
              <a:rect l="l" t="t" r="r" b="b"/>
              <a:pathLst>
                <a:path w="708" h="546" extrusionOk="0">
                  <a:moveTo>
                    <a:pt x="356" y="1"/>
                  </a:moveTo>
                  <a:cubicBezTo>
                    <a:pt x="0" y="1"/>
                    <a:pt x="0" y="545"/>
                    <a:pt x="356" y="545"/>
                  </a:cubicBezTo>
                  <a:cubicBezTo>
                    <a:pt x="708" y="545"/>
                    <a:pt x="708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4">
              <a:extLst>
                <a:ext uri="{FF2B5EF4-FFF2-40B4-BE49-F238E27FC236}">
                  <a16:creationId xmlns:a16="http://schemas.microsoft.com/office/drawing/2014/main" id="{01BED1F8-D114-2D0F-3C4D-6D95DD60C5B9}"/>
                </a:ext>
              </a:extLst>
            </p:cNvPr>
            <p:cNvSpPr/>
            <p:nvPr/>
          </p:nvSpPr>
          <p:spPr>
            <a:xfrm>
              <a:off x="2154546" y="1695038"/>
              <a:ext cx="261892" cy="259885"/>
            </a:xfrm>
            <a:custGeom>
              <a:avLst/>
              <a:gdLst/>
              <a:ahLst/>
              <a:cxnLst/>
              <a:rect l="l" t="t" r="r" b="b"/>
              <a:pathLst>
                <a:path w="1696" h="1683" extrusionOk="0">
                  <a:moveTo>
                    <a:pt x="855" y="0"/>
                  </a:moveTo>
                  <a:cubicBezTo>
                    <a:pt x="636" y="0"/>
                    <a:pt x="408" y="95"/>
                    <a:pt x="258" y="245"/>
                  </a:cubicBezTo>
                  <a:cubicBezTo>
                    <a:pt x="108" y="391"/>
                    <a:pt x="0" y="636"/>
                    <a:pt x="14" y="841"/>
                  </a:cubicBezTo>
                  <a:cubicBezTo>
                    <a:pt x="27" y="1060"/>
                    <a:pt x="95" y="1288"/>
                    <a:pt x="258" y="1438"/>
                  </a:cubicBezTo>
                  <a:cubicBezTo>
                    <a:pt x="421" y="1588"/>
                    <a:pt x="623" y="1682"/>
                    <a:pt x="855" y="1682"/>
                  </a:cubicBezTo>
                  <a:cubicBezTo>
                    <a:pt x="1073" y="1682"/>
                    <a:pt x="1288" y="1588"/>
                    <a:pt x="1451" y="1438"/>
                  </a:cubicBezTo>
                  <a:cubicBezTo>
                    <a:pt x="1588" y="1288"/>
                    <a:pt x="1696" y="1043"/>
                    <a:pt x="1696" y="841"/>
                  </a:cubicBezTo>
                  <a:cubicBezTo>
                    <a:pt x="1683" y="623"/>
                    <a:pt x="1614" y="391"/>
                    <a:pt x="1451" y="245"/>
                  </a:cubicBezTo>
                  <a:cubicBezTo>
                    <a:pt x="1275" y="95"/>
                    <a:pt x="1086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4">
              <a:extLst>
                <a:ext uri="{FF2B5EF4-FFF2-40B4-BE49-F238E27FC236}">
                  <a16:creationId xmlns:a16="http://schemas.microsoft.com/office/drawing/2014/main" id="{3A7B2458-A59D-6373-3C8C-88D1BF625B1B}"/>
                </a:ext>
              </a:extLst>
            </p:cNvPr>
            <p:cNvSpPr/>
            <p:nvPr/>
          </p:nvSpPr>
          <p:spPr>
            <a:xfrm>
              <a:off x="1424492" y="3500874"/>
              <a:ext cx="121527" cy="94812"/>
            </a:xfrm>
            <a:custGeom>
              <a:avLst/>
              <a:gdLst/>
              <a:ahLst/>
              <a:cxnLst/>
              <a:rect l="l" t="t" r="r" b="b"/>
              <a:pathLst>
                <a:path w="787" h="614" extrusionOk="0">
                  <a:moveTo>
                    <a:pt x="392" y="1"/>
                  </a:moveTo>
                  <a:cubicBezTo>
                    <a:pt x="1" y="1"/>
                    <a:pt x="1" y="614"/>
                    <a:pt x="392" y="614"/>
                  </a:cubicBezTo>
                  <a:cubicBezTo>
                    <a:pt x="786" y="614"/>
                    <a:pt x="786" y="1"/>
                    <a:pt x="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4">
              <a:extLst>
                <a:ext uri="{FF2B5EF4-FFF2-40B4-BE49-F238E27FC236}">
                  <a16:creationId xmlns:a16="http://schemas.microsoft.com/office/drawing/2014/main" id="{67B5E271-B94D-C7C2-3DBD-BDBF1C80BEC1}"/>
                </a:ext>
              </a:extLst>
            </p:cNvPr>
            <p:cNvSpPr/>
            <p:nvPr/>
          </p:nvSpPr>
          <p:spPr>
            <a:xfrm>
              <a:off x="1185310" y="2797686"/>
              <a:ext cx="211706" cy="205839"/>
            </a:xfrm>
            <a:custGeom>
              <a:avLst/>
              <a:gdLst/>
              <a:ahLst/>
              <a:cxnLst/>
              <a:rect l="l" t="t" r="r" b="b"/>
              <a:pathLst>
                <a:path w="1371" h="1333" extrusionOk="0">
                  <a:moveTo>
                    <a:pt x="690" y="1"/>
                  </a:moveTo>
                  <a:cubicBezTo>
                    <a:pt x="566" y="1"/>
                    <a:pt x="430" y="42"/>
                    <a:pt x="340" y="97"/>
                  </a:cubicBezTo>
                  <a:cubicBezTo>
                    <a:pt x="203" y="166"/>
                    <a:pt x="66" y="329"/>
                    <a:pt x="40" y="492"/>
                  </a:cubicBezTo>
                  <a:cubicBezTo>
                    <a:pt x="1" y="655"/>
                    <a:pt x="1" y="847"/>
                    <a:pt x="109" y="994"/>
                  </a:cubicBezTo>
                  <a:cubicBezTo>
                    <a:pt x="203" y="1157"/>
                    <a:pt x="327" y="1239"/>
                    <a:pt x="503" y="1307"/>
                  </a:cubicBezTo>
                  <a:lnTo>
                    <a:pt x="516" y="1307"/>
                  </a:lnTo>
                  <a:cubicBezTo>
                    <a:pt x="563" y="1324"/>
                    <a:pt x="618" y="1332"/>
                    <a:pt x="675" y="1332"/>
                  </a:cubicBezTo>
                  <a:cubicBezTo>
                    <a:pt x="801" y="1332"/>
                    <a:pt x="939" y="1295"/>
                    <a:pt x="1031" y="1239"/>
                  </a:cubicBezTo>
                  <a:cubicBezTo>
                    <a:pt x="1168" y="1157"/>
                    <a:pt x="1289" y="1010"/>
                    <a:pt x="1331" y="847"/>
                  </a:cubicBezTo>
                  <a:cubicBezTo>
                    <a:pt x="1370" y="684"/>
                    <a:pt x="1357" y="492"/>
                    <a:pt x="1263" y="342"/>
                  </a:cubicBezTo>
                  <a:cubicBezTo>
                    <a:pt x="1237" y="290"/>
                    <a:pt x="1194" y="247"/>
                    <a:pt x="1155" y="208"/>
                  </a:cubicBezTo>
                  <a:cubicBezTo>
                    <a:pt x="1074" y="127"/>
                    <a:pt x="979" y="58"/>
                    <a:pt x="868" y="32"/>
                  </a:cubicBezTo>
                  <a:lnTo>
                    <a:pt x="855" y="32"/>
                  </a:lnTo>
                  <a:cubicBezTo>
                    <a:pt x="807" y="10"/>
                    <a:pt x="750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9" name="Google Shape;3609;p54">
              <a:extLst>
                <a:ext uri="{FF2B5EF4-FFF2-40B4-BE49-F238E27FC236}">
                  <a16:creationId xmlns:a16="http://schemas.microsoft.com/office/drawing/2014/main" id="{C1420549-9879-C8D9-BEE1-9B85ECCBDBF0}"/>
                </a:ext>
              </a:extLst>
            </p:cNvPr>
            <p:cNvGrpSpPr/>
            <p:nvPr/>
          </p:nvGrpSpPr>
          <p:grpSpPr>
            <a:xfrm>
              <a:off x="1234847" y="1954524"/>
              <a:ext cx="1525645" cy="1976390"/>
              <a:chOff x="1234847" y="4227157"/>
              <a:chExt cx="1525645" cy="1976390"/>
            </a:xfrm>
          </p:grpSpPr>
          <p:sp>
            <p:nvSpPr>
              <p:cNvPr id="3610" name="Google Shape;3610;p54">
                <a:extLst>
                  <a:ext uri="{FF2B5EF4-FFF2-40B4-BE49-F238E27FC236}">
                    <a16:creationId xmlns:a16="http://schemas.microsoft.com/office/drawing/2014/main" id="{F8265EB4-34C3-8976-89A3-3914CE5A4A43}"/>
                  </a:ext>
                </a:extLst>
              </p:cNvPr>
              <p:cNvSpPr/>
              <p:nvPr/>
            </p:nvSpPr>
            <p:spPr>
              <a:xfrm>
                <a:off x="1234847" y="4227157"/>
                <a:ext cx="1525645" cy="197639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12799" extrusionOk="0">
                    <a:moveTo>
                      <a:pt x="4543" y="0"/>
                    </a:moveTo>
                    <a:cubicBezTo>
                      <a:pt x="4289" y="0"/>
                      <a:pt x="4044" y="233"/>
                      <a:pt x="4144" y="584"/>
                    </a:cubicBezTo>
                    <a:cubicBezTo>
                      <a:pt x="4620" y="2175"/>
                      <a:pt x="5151" y="4105"/>
                      <a:pt x="5151" y="4105"/>
                    </a:cubicBezTo>
                    <a:cubicBezTo>
                      <a:pt x="5151" y="4105"/>
                      <a:pt x="4023" y="1699"/>
                      <a:pt x="3479" y="503"/>
                    </a:cubicBezTo>
                    <a:cubicBezTo>
                      <a:pt x="3364" y="245"/>
                      <a:pt x="3188" y="145"/>
                      <a:pt x="3028" y="145"/>
                    </a:cubicBezTo>
                    <a:cubicBezTo>
                      <a:pt x="2793" y="145"/>
                      <a:pt x="2592" y="358"/>
                      <a:pt x="2664" y="600"/>
                    </a:cubicBezTo>
                    <a:cubicBezTo>
                      <a:pt x="2937" y="1455"/>
                      <a:pt x="3968" y="4634"/>
                      <a:pt x="3968" y="4634"/>
                    </a:cubicBezTo>
                    <a:cubicBezTo>
                      <a:pt x="3968" y="4634"/>
                      <a:pt x="3032" y="2446"/>
                      <a:pt x="2677" y="1742"/>
                    </a:cubicBezTo>
                    <a:cubicBezTo>
                      <a:pt x="2564" y="1531"/>
                      <a:pt x="2366" y="1413"/>
                      <a:pt x="2192" y="1413"/>
                    </a:cubicBezTo>
                    <a:cubicBezTo>
                      <a:pt x="1906" y="1413"/>
                      <a:pt x="1683" y="1731"/>
                      <a:pt x="2011" y="2475"/>
                    </a:cubicBezTo>
                    <a:cubicBezTo>
                      <a:pt x="3071" y="4891"/>
                      <a:pt x="2921" y="6603"/>
                      <a:pt x="2964" y="7024"/>
                    </a:cubicBezTo>
                    <a:cubicBezTo>
                      <a:pt x="2969" y="7084"/>
                      <a:pt x="2945" y="7110"/>
                      <a:pt x="2898" y="7110"/>
                    </a:cubicBezTo>
                    <a:cubicBezTo>
                      <a:pt x="2624" y="7110"/>
                      <a:pt x="1574" y="6230"/>
                      <a:pt x="1007" y="5882"/>
                    </a:cubicBezTo>
                    <a:cubicBezTo>
                      <a:pt x="867" y="5796"/>
                      <a:pt x="738" y="5761"/>
                      <a:pt x="626" y="5761"/>
                    </a:cubicBezTo>
                    <a:cubicBezTo>
                      <a:pt x="206" y="5761"/>
                      <a:pt x="1" y="6249"/>
                      <a:pt x="150" y="6401"/>
                    </a:cubicBezTo>
                    <a:cubicBezTo>
                      <a:pt x="342" y="6577"/>
                      <a:pt x="913" y="6714"/>
                      <a:pt x="1809" y="7989"/>
                    </a:cubicBezTo>
                    <a:cubicBezTo>
                      <a:pt x="2693" y="9267"/>
                      <a:pt x="4525" y="9782"/>
                      <a:pt x="4525" y="9782"/>
                    </a:cubicBezTo>
                    <a:lnTo>
                      <a:pt x="5680" y="12798"/>
                    </a:lnTo>
                    <a:lnTo>
                      <a:pt x="9879" y="12798"/>
                    </a:lnTo>
                    <a:lnTo>
                      <a:pt x="8249" y="8885"/>
                    </a:lnTo>
                    <a:cubicBezTo>
                      <a:pt x="8249" y="8885"/>
                      <a:pt x="8330" y="8139"/>
                      <a:pt x="8356" y="6495"/>
                    </a:cubicBezTo>
                    <a:cubicBezTo>
                      <a:pt x="8383" y="4852"/>
                      <a:pt x="7284" y="2638"/>
                      <a:pt x="6687" y="1399"/>
                    </a:cubicBezTo>
                    <a:cubicBezTo>
                      <a:pt x="6442" y="894"/>
                      <a:pt x="6170" y="716"/>
                      <a:pt x="5962" y="716"/>
                    </a:cubicBezTo>
                    <a:cubicBezTo>
                      <a:pt x="5741" y="716"/>
                      <a:pt x="5592" y="918"/>
                      <a:pt x="5627" y="1142"/>
                    </a:cubicBezTo>
                    <a:cubicBezTo>
                      <a:pt x="5709" y="1673"/>
                      <a:pt x="6319" y="3656"/>
                      <a:pt x="6319" y="3656"/>
                    </a:cubicBezTo>
                    <a:cubicBezTo>
                      <a:pt x="6319" y="3656"/>
                      <a:pt x="5340" y="1266"/>
                      <a:pt x="4946" y="300"/>
                    </a:cubicBezTo>
                    <a:cubicBezTo>
                      <a:pt x="4863" y="91"/>
                      <a:pt x="4701" y="0"/>
                      <a:pt x="4543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54">
                <a:extLst>
                  <a:ext uri="{FF2B5EF4-FFF2-40B4-BE49-F238E27FC236}">
                    <a16:creationId xmlns:a16="http://schemas.microsoft.com/office/drawing/2014/main" id="{DCA213F3-720D-6870-FE26-33ADFC9AD653}"/>
                  </a:ext>
                </a:extLst>
              </p:cNvPr>
              <p:cNvSpPr/>
              <p:nvPr/>
            </p:nvSpPr>
            <p:spPr>
              <a:xfrm>
                <a:off x="1732851" y="4980374"/>
                <a:ext cx="75510" cy="4879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316" extrusionOk="0">
                    <a:moveTo>
                      <a:pt x="299" y="0"/>
                    </a:moveTo>
                    <a:cubicBezTo>
                      <a:pt x="175" y="0"/>
                      <a:pt x="55" y="69"/>
                      <a:pt x="12" y="189"/>
                    </a:cubicBezTo>
                    <a:cubicBezTo>
                      <a:pt x="0" y="263"/>
                      <a:pt x="55" y="315"/>
                      <a:pt x="116" y="315"/>
                    </a:cubicBezTo>
                    <a:cubicBezTo>
                      <a:pt x="123" y="315"/>
                      <a:pt x="129" y="315"/>
                      <a:pt x="136" y="313"/>
                    </a:cubicBezTo>
                    <a:cubicBezTo>
                      <a:pt x="205" y="300"/>
                      <a:pt x="270" y="287"/>
                      <a:pt x="338" y="271"/>
                    </a:cubicBezTo>
                    <a:cubicBezTo>
                      <a:pt x="488" y="219"/>
                      <a:pt x="462" y="0"/>
                      <a:pt x="299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54">
                <a:extLst>
                  <a:ext uri="{FF2B5EF4-FFF2-40B4-BE49-F238E27FC236}">
                    <a16:creationId xmlns:a16="http://schemas.microsoft.com/office/drawing/2014/main" id="{0B014648-B414-B7F7-096D-E5D46BE7A5BF}"/>
                  </a:ext>
                </a:extLst>
              </p:cNvPr>
              <p:cNvSpPr/>
              <p:nvPr/>
            </p:nvSpPr>
            <p:spPr>
              <a:xfrm>
                <a:off x="1936055" y="4931889"/>
                <a:ext cx="75047" cy="4539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94" extrusionOk="0">
                    <a:moveTo>
                      <a:pt x="313" y="0"/>
                    </a:moveTo>
                    <a:cubicBezTo>
                      <a:pt x="309" y="0"/>
                      <a:pt x="304" y="1"/>
                      <a:pt x="300" y="1"/>
                    </a:cubicBezTo>
                    <a:cubicBezTo>
                      <a:pt x="232" y="1"/>
                      <a:pt x="150" y="14"/>
                      <a:pt x="82" y="57"/>
                    </a:cubicBezTo>
                    <a:cubicBezTo>
                      <a:pt x="30" y="96"/>
                      <a:pt x="0" y="177"/>
                      <a:pt x="69" y="233"/>
                    </a:cubicBezTo>
                    <a:cubicBezTo>
                      <a:pt x="111" y="275"/>
                      <a:pt x="162" y="293"/>
                      <a:pt x="213" y="293"/>
                    </a:cubicBezTo>
                    <a:cubicBezTo>
                      <a:pt x="277" y="293"/>
                      <a:pt x="342" y="265"/>
                      <a:pt x="395" y="220"/>
                    </a:cubicBezTo>
                    <a:cubicBezTo>
                      <a:pt x="486" y="154"/>
                      <a:pt x="414" y="0"/>
                      <a:pt x="313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54">
                <a:extLst>
                  <a:ext uri="{FF2B5EF4-FFF2-40B4-BE49-F238E27FC236}">
                    <a16:creationId xmlns:a16="http://schemas.microsoft.com/office/drawing/2014/main" id="{9B865B76-087C-BC3B-2F60-F6B9457540A9}"/>
                  </a:ext>
                </a:extLst>
              </p:cNvPr>
              <p:cNvSpPr/>
              <p:nvPr/>
            </p:nvSpPr>
            <p:spPr>
              <a:xfrm>
                <a:off x="2146054" y="4873521"/>
                <a:ext cx="69025" cy="52656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41" extrusionOk="0">
                    <a:moveTo>
                      <a:pt x="284" y="1"/>
                    </a:moveTo>
                    <a:cubicBezTo>
                      <a:pt x="245" y="1"/>
                      <a:pt x="202" y="14"/>
                      <a:pt x="163" y="27"/>
                    </a:cubicBezTo>
                    <a:cubicBezTo>
                      <a:pt x="163" y="40"/>
                      <a:pt x="150" y="40"/>
                      <a:pt x="150" y="40"/>
                    </a:cubicBezTo>
                    <a:cubicBezTo>
                      <a:pt x="137" y="40"/>
                      <a:pt x="108" y="40"/>
                      <a:pt x="95" y="53"/>
                    </a:cubicBezTo>
                    <a:cubicBezTo>
                      <a:pt x="55" y="82"/>
                      <a:pt x="39" y="109"/>
                      <a:pt x="13" y="148"/>
                    </a:cubicBezTo>
                    <a:cubicBezTo>
                      <a:pt x="0" y="203"/>
                      <a:pt x="13" y="259"/>
                      <a:pt x="55" y="285"/>
                    </a:cubicBezTo>
                    <a:cubicBezTo>
                      <a:pt x="104" y="322"/>
                      <a:pt x="158" y="341"/>
                      <a:pt x="211" y="341"/>
                    </a:cubicBezTo>
                    <a:cubicBezTo>
                      <a:pt x="291" y="341"/>
                      <a:pt x="366" y="299"/>
                      <a:pt x="408" y="216"/>
                    </a:cubicBezTo>
                    <a:cubicBezTo>
                      <a:pt x="447" y="122"/>
                      <a:pt x="395" y="1"/>
                      <a:pt x="284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54">
                <a:extLst>
                  <a:ext uri="{FF2B5EF4-FFF2-40B4-BE49-F238E27FC236}">
                    <a16:creationId xmlns:a16="http://schemas.microsoft.com/office/drawing/2014/main" id="{B80D2413-FA6B-E347-E14A-A64786FBD6D5}"/>
                  </a:ext>
                </a:extLst>
              </p:cNvPr>
              <p:cNvSpPr/>
              <p:nvPr/>
            </p:nvSpPr>
            <p:spPr>
              <a:xfrm>
                <a:off x="2326251" y="4827970"/>
                <a:ext cx="73657" cy="518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6" extrusionOk="0">
                    <a:moveTo>
                      <a:pt x="285" y="0"/>
                    </a:moveTo>
                    <a:cubicBezTo>
                      <a:pt x="218" y="0"/>
                      <a:pt x="146" y="29"/>
                      <a:pt x="82" y="64"/>
                    </a:cubicBezTo>
                    <a:cubicBezTo>
                      <a:pt x="0" y="117"/>
                      <a:pt x="0" y="228"/>
                      <a:pt x="82" y="267"/>
                    </a:cubicBezTo>
                    <a:cubicBezTo>
                      <a:pt x="144" y="308"/>
                      <a:pt x="213" y="336"/>
                      <a:pt x="278" y="336"/>
                    </a:cubicBezTo>
                    <a:cubicBezTo>
                      <a:pt x="343" y="336"/>
                      <a:pt x="403" y="309"/>
                      <a:pt x="450" y="241"/>
                    </a:cubicBezTo>
                    <a:cubicBezTo>
                      <a:pt x="476" y="198"/>
                      <a:pt x="476" y="133"/>
                      <a:pt x="450" y="91"/>
                    </a:cubicBezTo>
                    <a:cubicBezTo>
                      <a:pt x="405" y="25"/>
                      <a:pt x="347" y="0"/>
                      <a:pt x="285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54">
                <a:extLst>
                  <a:ext uri="{FF2B5EF4-FFF2-40B4-BE49-F238E27FC236}">
                    <a16:creationId xmlns:a16="http://schemas.microsoft.com/office/drawing/2014/main" id="{AC502744-3DCE-39E6-3463-91C111BECFA0}"/>
                  </a:ext>
                </a:extLst>
              </p:cNvPr>
              <p:cNvSpPr/>
              <p:nvPr/>
            </p:nvSpPr>
            <p:spPr>
              <a:xfrm>
                <a:off x="1252324" y="5202108"/>
                <a:ext cx="111489" cy="78444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08" extrusionOk="0">
                    <a:moveTo>
                      <a:pt x="106" y="0"/>
                    </a:moveTo>
                    <a:cubicBezTo>
                      <a:pt x="60" y="0"/>
                      <a:pt x="29" y="12"/>
                      <a:pt x="1" y="31"/>
                    </a:cubicBezTo>
                    <a:cubicBezTo>
                      <a:pt x="14" y="44"/>
                      <a:pt x="27" y="74"/>
                      <a:pt x="40" y="87"/>
                    </a:cubicBezTo>
                    <a:cubicBezTo>
                      <a:pt x="138" y="181"/>
                      <a:pt x="340" y="263"/>
                      <a:pt x="640" y="507"/>
                    </a:cubicBezTo>
                    <a:lnTo>
                      <a:pt x="721" y="357"/>
                    </a:lnTo>
                    <a:cubicBezTo>
                      <a:pt x="721" y="357"/>
                      <a:pt x="395" y="31"/>
                      <a:pt x="164" y="5"/>
                    </a:cubicBezTo>
                    <a:cubicBezTo>
                      <a:pt x="142" y="2"/>
                      <a:pt x="123" y="0"/>
                      <a:pt x="106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54">
                <a:extLst>
                  <a:ext uri="{FF2B5EF4-FFF2-40B4-BE49-F238E27FC236}">
                    <a16:creationId xmlns:a16="http://schemas.microsoft.com/office/drawing/2014/main" id="{3C6F4C5E-4B80-C2B7-F69D-AA1B27F64B42}"/>
                  </a:ext>
                </a:extLst>
              </p:cNvPr>
              <p:cNvSpPr/>
              <p:nvPr/>
            </p:nvSpPr>
            <p:spPr>
              <a:xfrm>
                <a:off x="1499999" y="4458310"/>
                <a:ext cx="132181" cy="113342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4" extrusionOk="0">
                    <a:moveTo>
                      <a:pt x="518" y="0"/>
                    </a:moveTo>
                    <a:cubicBezTo>
                      <a:pt x="480" y="0"/>
                      <a:pt x="438" y="8"/>
                      <a:pt x="392" y="26"/>
                    </a:cubicBezTo>
                    <a:cubicBezTo>
                      <a:pt x="1" y="189"/>
                      <a:pt x="366" y="734"/>
                      <a:pt x="366" y="734"/>
                    </a:cubicBezTo>
                    <a:cubicBezTo>
                      <a:pt x="366" y="734"/>
                      <a:pt x="535" y="506"/>
                      <a:pt x="744" y="506"/>
                    </a:cubicBezTo>
                    <a:cubicBezTo>
                      <a:pt x="780" y="506"/>
                      <a:pt x="817" y="512"/>
                      <a:pt x="855" y="528"/>
                    </a:cubicBezTo>
                    <a:cubicBezTo>
                      <a:pt x="855" y="528"/>
                      <a:pt x="824" y="0"/>
                      <a:pt x="518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54">
                <a:extLst>
                  <a:ext uri="{FF2B5EF4-FFF2-40B4-BE49-F238E27FC236}">
                    <a16:creationId xmlns:a16="http://schemas.microsoft.com/office/drawing/2014/main" id="{1BB858BF-EB17-16BB-3949-E62E1ECD2E9B}"/>
                  </a:ext>
                </a:extLst>
              </p:cNvPr>
              <p:cNvSpPr/>
              <p:nvPr/>
            </p:nvSpPr>
            <p:spPr>
              <a:xfrm>
                <a:off x="1634028" y="4280120"/>
                <a:ext cx="134498" cy="11287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31" extrusionOk="0">
                    <a:moveTo>
                      <a:pt x="529" y="0"/>
                    </a:moveTo>
                    <a:cubicBezTo>
                      <a:pt x="492" y="0"/>
                      <a:pt x="452" y="8"/>
                      <a:pt x="408" y="26"/>
                    </a:cubicBezTo>
                    <a:cubicBezTo>
                      <a:pt x="0" y="189"/>
                      <a:pt x="382" y="730"/>
                      <a:pt x="382" y="730"/>
                    </a:cubicBezTo>
                    <a:cubicBezTo>
                      <a:pt x="382" y="730"/>
                      <a:pt x="540" y="505"/>
                      <a:pt x="754" y="505"/>
                    </a:cubicBezTo>
                    <a:cubicBezTo>
                      <a:pt x="792" y="505"/>
                      <a:pt x="831" y="512"/>
                      <a:pt x="871" y="528"/>
                    </a:cubicBezTo>
                    <a:cubicBezTo>
                      <a:pt x="871" y="528"/>
                      <a:pt x="827" y="0"/>
                      <a:pt x="529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54">
                <a:extLst>
                  <a:ext uri="{FF2B5EF4-FFF2-40B4-BE49-F238E27FC236}">
                    <a16:creationId xmlns:a16="http://schemas.microsoft.com/office/drawing/2014/main" id="{DEEFDE93-E39E-46CB-D693-0EB6785AE3E7}"/>
                  </a:ext>
                </a:extLst>
              </p:cNvPr>
              <p:cNvSpPr/>
              <p:nvPr/>
            </p:nvSpPr>
            <p:spPr>
              <a:xfrm>
                <a:off x="1871048" y="4256958"/>
                <a:ext cx="132645" cy="11334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520" y="0"/>
                    </a:moveTo>
                    <a:cubicBezTo>
                      <a:pt x="483" y="0"/>
                      <a:pt x="441" y="8"/>
                      <a:pt x="395" y="26"/>
                    </a:cubicBezTo>
                    <a:cubicBezTo>
                      <a:pt x="1" y="176"/>
                      <a:pt x="369" y="733"/>
                      <a:pt x="369" y="733"/>
                    </a:cubicBezTo>
                    <a:cubicBezTo>
                      <a:pt x="369" y="733"/>
                      <a:pt x="535" y="506"/>
                      <a:pt x="746" y="506"/>
                    </a:cubicBezTo>
                    <a:cubicBezTo>
                      <a:pt x="782" y="506"/>
                      <a:pt x="820" y="512"/>
                      <a:pt x="858" y="528"/>
                    </a:cubicBezTo>
                    <a:cubicBezTo>
                      <a:pt x="858" y="528"/>
                      <a:pt x="825" y="0"/>
                      <a:pt x="520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54">
                <a:extLst>
                  <a:ext uri="{FF2B5EF4-FFF2-40B4-BE49-F238E27FC236}">
                    <a16:creationId xmlns:a16="http://schemas.microsoft.com/office/drawing/2014/main" id="{B168E453-2FE5-DF57-F7DC-EC05F54DA5B3}"/>
                  </a:ext>
                </a:extLst>
              </p:cNvPr>
              <p:cNvSpPr/>
              <p:nvPr/>
            </p:nvSpPr>
            <p:spPr>
              <a:xfrm>
                <a:off x="2095561" y="4368752"/>
                <a:ext cx="134652" cy="11226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27" extrusionOk="0">
                    <a:moveTo>
                      <a:pt x="524" y="0"/>
                    </a:moveTo>
                    <a:cubicBezTo>
                      <a:pt x="489" y="0"/>
                      <a:pt x="451" y="7"/>
                      <a:pt x="409" y="23"/>
                    </a:cubicBezTo>
                    <a:cubicBezTo>
                      <a:pt x="1" y="186"/>
                      <a:pt x="382" y="727"/>
                      <a:pt x="382" y="727"/>
                    </a:cubicBezTo>
                    <a:cubicBezTo>
                      <a:pt x="382" y="727"/>
                      <a:pt x="539" y="502"/>
                      <a:pt x="754" y="502"/>
                    </a:cubicBezTo>
                    <a:cubicBezTo>
                      <a:pt x="792" y="502"/>
                      <a:pt x="831" y="509"/>
                      <a:pt x="872" y="525"/>
                    </a:cubicBezTo>
                    <a:cubicBezTo>
                      <a:pt x="872" y="525"/>
                      <a:pt x="827" y="0"/>
                      <a:pt x="524" y="0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0" name="Google Shape;3620;p54">
              <a:extLst>
                <a:ext uri="{FF2B5EF4-FFF2-40B4-BE49-F238E27FC236}">
                  <a16:creationId xmlns:a16="http://schemas.microsoft.com/office/drawing/2014/main" id="{8CA81C4F-7922-A6FA-7F7E-A1FCC5695334}"/>
                </a:ext>
              </a:extLst>
            </p:cNvPr>
            <p:cNvSpPr/>
            <p:nvPr/>
          </p:nvSpPr>
          <p:spPr>
            <a:xfrm>
              <a:off x="790636" y="1639913"/>
              <a:ext cx="501702" cy="429126"/>
            </a:xfrm>
            <a:custGeom>
              <a:avLst/>
              <a:gdLst/>
              <a:ahLst/>
              <a:cxnLst/>
              <a:rect l="l" t="t" r="r" b="b"/>
              <a:pathLst>
                <a:path w="3249" h="2779" extrusionOk="0">
                  <a:moveTo>
                    <a:pt x="2045" y="0"/>
                  </a:moveTo>
                  <a:cubicBezTo>
                    <a:pt x="1933" y="0"/>
                    <a:pt x="1849" y="90"/>
                    <a:pt x="1849" y="194"/>
                  </a:cubicBezTo>
                  <a:cubicBezTo>
                    <a:pt x="1849" y="289"/>
                    <a:pt x="1905" y="370"/>
                    <a:pt x="1999" y="396"/>
                  </a:cubicBezTo>
                  <a:cubicBezTo>
                    <a:pt x="2039" y="396"/>
                    <a:pt x="2081" y="409"/>
                    <a:pt x="2120" y="422"/>
                  </a:cubicBezTo>
                  <a:cubicBezTo>
                    <a:pt x="2215" y="452"/>
                    <a:pt x="2296" y="491"/>
                    <a:pt x="2378" y="546"/>
                  </a:cubicBezTo>
                  <a:cubicBezTo>
                    <a:pt x="2446" y="602"/>
                    <a:pt x="2515" y="667"/>
                    <a:pt x="2583" y="735"/>
                  </a:cubicBezTo>
                  <a:cubicBezTo>
                    <a:pt x="2638" y="817"/>
                    <a:pt x="2678" y="898"/>
                    <a:pt x="2720" y="980"/>
                  </a:cubicBezTo>
                  <a:cubicBezTo>
                    <a:pt x="2746" y="1074"/>
                    <a:pt x="2772" y="1156"/>
                    <a:pt x="2772" y="1254"/>
                  </a:cubicBezTo>
                  <a:cubicBezTo>
                    <a:pt x="2785" y="1348"/>
                    <a:pt x="2772" y="1443"/>
                    <a:pt x="2759" y="1524"/>
                  </a:cubicBezTo>
                  <a:cubicBezTo>
                    <a:pt x="2733" y="1619"/>
                    <a:pt x="2704" y="1700"/>
                    <a:pt x="2665" y="1782"/>
                  </a:cubicBezTo>
                  <a:cubicBezTo>
                    <a:pt x="2609" y="1863"/>
                    <a:pt x="2557" y="1932"/>
                    <a:pt x="2488" y="2000"/>
                  </a:cubicBezTo>
                  <a:cubicBezTo>
                    <a:pt x="2420" y="2053"/>
                    <a:pt x="2352" y="2108"/>
                    <a:pt x="2270" y="2150"/>
                  </a:cubicBezTo>
                  <a:cubicBezTo>
                    <a:pt x="2189" y="2189"/>
                    <a:pt x="2107" y="2216"/>
                    <a:pt x="2025" y="2232"/>
                  </a:cubicBezTo>
                  <a:cubicBezTo>
                    <a:pt x="1978" y="2238"/>
                    <a:pt x="1934" y="2242"/>
                    <a:pt x="1890" y="2242"/>
                  </a:cubicBezTo>
                  <a:cubicBezTo>
                    <a:pt x="1846" y="2242"/>
                    <a:pt x="1802" y="2238"/>
                    <a:pt x="1755" y="2232"/>
                  </a:cubicBezTo>
                  <a:cubicBezTo>
                    <a:pt x="1673" y="2216"/>
                    <a:pt x="1592" y="2203"/>
                    <a:pt x="1510" y="2163"/>
                  </a:cubicBezTo>
                  <a:cubicBezTo>
                    <a:pt x="1429" y="2121"/>
                    <a:pt x="1347" y="2082"/>
                    <a:pt x="1292" y="2026"/>
                  </a:cubicBezTo>
                  <a:cubicBezTo>
                    <a:pt x="1223" y="1971"/>
                    <a:pt x="1171" y="1906"/>
                    <a:pt x="1116" y="1837"/>
                  </a:cubicBezTo>
                  <a:cubicBezTo>
                    <a:pt x="1073" y="1756"/>
                    <a:pt x="1034" y="1674"/>
                    <a:pt x="1021" y="1593"/>
                  </a:cubicBezTo>
                  <a:cubicBezTo>
                    <a:pt x="1008" y="1550"/>
                    <a:pt x="992" y="1511"/>
                    <a:pt x="992" y="1469"/>
                  </a:cubicBezTo>
                  <a:lnTo>
                    <a:pt x="1253" y="1469"/>
                  </a:lnTo>
                  <a:cubicBezTo>
                    <a:pt x="1318" y="1469"/>
                    <a:pt x="1347" y="1400"/>
                    <a:pt x="1318" y="1348"/>
                  </a:cubicBezTo>
                  <a:lnTo>
                    <a:pt x="747" y="546"/>
                  </a:lnTo>
                  <a:cubicBezTo>
                    <a:pt x="728" y="525"/>
                    <a:pt x="701" y="514"/>
                    <a:pt x="676" y="514"/>
                  </a:cubicBezTo>
                  <a:cubicBezTo>
                    <a:pt x="650" y="514"/>
                    <a:pt x="627" y="525"/>
                    <a:pt x="614" y="546"/>
                  </a:cubicBezTo>
                  <a:lnTo>
                    <a:pt x="43" y="1348"/>
                  </a:lnTo>
                  <a:cubicBezTo>
                    <a:pt x="1" y="1400"/>
                    <a:pt x="43" y="1469"/>
                    <a:pt x="112" y="1469"/>
                  </a:cubicBezTo>
                  <a:lnTo>
                    <a:pt x="382" y="1469"/>
                  </a:lnTo>
                  <a:cubicBezTo>
                    <a:pt x="395" y="1563"/>
                    <a:pt x="408" y="1674"/>
                    <a:pt x="438" y="1769"/>
                  </a:cubicBezTo>
                  <a:cubicBezTo>
                    <a:pt x="490" y="1906"/>
                    <a:pt x="545" y="2039"/>
                    <a:pt x="627" y="2163"/>
                  </a:cubicBezTo>
                  <a:cubicBezTo>
                    <a:pt x="708" y="2271"/>
                    <a:pt x="816" y="2379"/>
                    <a:pt x="927" y="2460"/>
                  </a:cubicBezTo>
                  <a:cubicBezTo>
                    <a:pt x="1034" y="2558"/>
                    <a:pt x="1155" y="2623"/>
                    <a:pt x="1292" y="2679"/>
                  </a:cubicBezTo>
                  <a:cubicBezTo>
                    <a:pt x="1429" y="2734"/>
                    <a:pt x="1562" y="2760"/>
                    <a:pt x="1699" y="2773"/>
                  </a:cubicBezTo>
                  <a:cubicBezTo>
                    <a:pt x="1740" y="2777"/>
                    <a:pt x="1779" y="2778"/>
                    <a:pt x="1817" y="2778"/>
                  </a:cubicBezTo>
                  <a:cubicBezTo>
                    <a:pt x="1923" y="2778"/>
                    <a:pt x="2022" y="2766"/>
                    <a:pt x="2120" y="2747"/>
                  </a:cubicBezTo>
                  <a:cubicBezTo>
                    <a:pt x="2257" y="2721"/>
                    <a:pt x="2394" y="2666"/>
                    <a:pt x="2515" y="2597"/>
                  </a:cubicBezTo>
                  <a:cubicBezTo>
                    <a:pt x="2638" y="2529"/>
                    <a:pt x="2746" y="2447"/>
                    <a:pt x="2841" y="2352"/>
                  </a:cubicBezTo>
                  <a:cubicBezTo>
                    <a:pt x="2935" y="2245"/>
                    <a:pt x="3017" y="2134"/>
                    <a:pt x="3085" y="2013"/>
                  </a:cubicBezTo>
                  <a:cubicBezTo>
                    <a:pt x="3154" y="1889"/>
                    <a:pt x="3193" y="1756"/>
                    <a:pt x="3222" y="1619"/>
                  </a:cubicBezTo>
                  <a:cubicBezTo>
                    <a:pt x="3248" y="1482"/>
                    <a:pt x="3248" y="1348"/>
                    <a:pt x="3235" y="1211"/>
                  </a:cubicBezTo>
                  <a:cubicBezTo>
                    <a:pt x="3209" y="1074"/>
                    <a:pt x="3180" y="941"/>
                    <a:pt x="3128" y="817"/>
                  </a:cubicBezTo>
                  <a:cubicBezTo>
                    <a:pt x="3072" y="696"/>
                    <a:pt x="3004" y="572"/>
                    <a:pt x="2909" y="465"/>
                  </a:cubicBezTo>
                  <a:cubicBezTo>
                    <a:pt x="2828" y="370"/>
                    <a:pt x="2720" y="276"/>
                    <a:pt x="2609" y="207"/>
                  </a:cubicBezTo>
                  <a:cubicBezTo>
                    <a:pt x="2488" y="139"/>
                    <a:pt x="2365" y="83"/>
                    <a:pt x="2244" y="44"/>
                  </a:cubicBezTo>
                  <a:cubicBezTo>
                    <a:pt x="2189" y="31"/>
                    <a:pt x="2120" y="15"/>
                    <a:pt x="2068" y="2"/>
                  </a:cubicBezTo>
                  <a:cubicBezTo>
                    <a:pt x="2060" y="1"/>
                    <a:pt x="2053" y="0"/>
                    <a:pt x="2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4">
            <a:extLst>
              <a:ext uri="{FF2B5EF4-FFF2-40B4-BE49-F238E27FC236}">
                <a16:creationId xmlns:a16="http://schemas.microsoft.com/office/drawing/2014/main" id="{7C324CB7-D6FC-98E6-EF10-899D8A80FDEE}"/>
              </a:ext>
            </a:extLst>
          </p:cNvPr>
          <p:cNvGrpSpPr/>
          <p:nvPr/>
        </p:nvGrpSpPr>
        <p:grpSpPr>
          <a:xfrm>
            <a:off x="6068653" y="3320188"/>
            <a:ext cx="854481" cy="855195"/>
            <a:chOff x="6163043" y="1524859"/>
            <a:chExt cx="2404280" cy="2406288"/>
          </a:xfrm>
        </p:grpSpPr>
        <p:sp>
          <p:nvSpPr>
            <p:cNvPr id="3622" name="Google Shape;3622;p54">
              <a:extLst>
                <a:ext uri="{FF2B5EF4-FFF2-40B4-BE49-F238E27FC236}">
                  <a16:creationId xmlns:a16="http://schemas.microsoft.com/office/drawing/2014/main" id="{2363FD7E-2525-B49A-A7FF-53B960794DDE}"/>
                </a:ext>
              </a:extLst>
            </p:cNvPr>
            <p:cNvSpPr/>
            <p:nvPr/>
          </p:nvSpPr>
          <p:spPr>
            <a:xfrm>
              <a:off x="6163043" y="1524859"/>
              <a:ext cx="2404280" cy="2406288"/>
            </a:xfrm>
            <a:custGeom>
              <a:avLst/>
              <a:gdLst/>
              <a:ahLst/>
              <a:cxnLst/>
              <a:rect l="l" t="t" r="r" b="b"/>
              <a:pathLst>
                <a:path w="15570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70" y="15582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4">
              <a:extLst>
                <a:ext uri="{FF2B5EF4-FFF2-40B4-BE49-F238E27FC236}">
                  <a16:creationId xmlns:a16="http://schemas.microsoft.com/office/drawing/2014/main" id="{2564A82E-EF6A-6EE9-D792-E50FFA0A251C}"/>
                </a:ext>
              </a:extLst>
            </p:cNvPr>
            <p:cNvSpPr/>
            <p:nvPr/>
          </p:nvSpPr>
          <p:spPr>
            <a:xfrm>
              <a:off x="6287962" y="1997356"/>
              <a:ext cx="1347910" cy="1933770"/>
            </a:xfrm>
            <a:custGeom>
              <a:avLst/>
              <a:gdLst/>
              <a:ahLst/>
              <a:cxnLst/>
              <a:rect l="l" t="t" r="r" b="b"/>
              <a:pathLst>
                <a:path w="8729" h="12523" extrusionOk="0">
                  <a:moveTo>
                    <a:pt x="5567" y="1"/>
                  </a:moveTo>
                  <a:cubicBezTo>
                    <a:pt x="5386" y="1"/>
                    <a:pt x="5212" y="118"/>
                    <a:pt x="5182" y="324"/>
                  </a:cubicBezTo>
                  <a:cubicBezTo>
                    <a:pt x="5035" y="1260"/>
                    <a:pt x="4559" y="4808"/>
                    <a:pt x="4559" y="4808"/>
                  </a:cubicBezTo>
                  <a:cubicBezTo>
                    <a:pt x="4559" y="4808"/>
                    <a:pt x="4679" y="2264"/>
                    <a:pt x="4653" y="1423"/>
                  </a:cubicBezTo>
                  <a:cubicBezTo>
                    <a:pt x="4647" y="1090"/>
                    <a:pt x="4424" y="841"/>
                    <a:pt x="4192" y="841"/>
                  </a:cubicBezTo>
                  <a:cubicBezTo>
                    <a:pt x="3952" y="841"/>
                    <a:pt x="3703" y="1107"/>
                    <a:pt x="3675" y="1818"/>
                  </a:cubicBezTo>
                  <a:cubicBezTo>
                    <a:pt x="3581" y="4645"/>
                    <a:pt x="2629" y="6219"/>
                    <a:pt x="2479" y="6640"/>
                  </a:cubicBezTo>
                  <a:cubicBezTo>
                    <a:pt x="2463" y="6685"/>
                    <a:pt x="2440" y="6705"/>
                    <a:pt x="2411" y="6705"/>
                  </a:cubicBezTo>
                  <a:cubicBezTo>
                    <a:pt x="2170" y="6705"/>
                    <a:pt x="1521" y="5262"/>
                    <a:pt x="1122" y="4645"/>
                  </a:cubicBezTo>
                  <a:cubicBezTo>
                    <a:pt x="951" y="4383"/>
                    <a:pt x="749" y="4291"/>
                    <a:pt x="566" y="4291"/>
                  </a:cubicBezTo>
                  <a:cubicBezTo>
                    <a:pt x="254" y="4291"/>
                    <a:pt x="1" y="4562"/>
                    <a:pt x="63" y="4726"/>
                  </a:cubicBezTo>
                  <a:cubicBezTo>
                    <a:pt x="157" y="4997"/>
                    <a:pt x="646" y="5391"/>
                    <a:pt x="904" y="7035"/>
                  </a:cubicBezTo>
                  <a:cubicBezTo>
                    <a:pt x="1174" y="8678"/>
                    <a:pt x="2710" y="10024"/>
                    <a:pt x="2710" y="10024"/>
                  </a:cubicBezTo>
                  <a:lnTo>
                    <a:pt x="1732" y="12522"/>
                  </a:lnTo>
                  <a:lnTo>
                    <a:pt x="6597" y="12522"/>
                  </a:lnTo>
                  <a:lnTo>
                    <a:pt x="6717" y="10892"/>
                  </a:lnTo>
                  <a:cubicBezTo>
                    <a:pt x="6717" y="10892"/>
                    <a:pt x="7138" y="10214"/>
                    <a:pt x="7927" y="8652"/>
                  </a:cubicBezTo>
                  <a:cubicBezTo>
                    <a:pt x="8729" y="7074"/>
                    <a:pt x="8687" y="4426"/>
                    <a:pt x="8687" y="2959"/>
                  </a:cubicBezTo>
                  <a:cubicBezTo>
                    <a:pt x="8687" y="2207"/>
                    <a:pt x="8411" y="1927"/>
                    <a:pt x="8177" y="1927"/>
                  </a:cubicBezTo>
                  <a:cubicBezTo>
                    <a:pt x="8022" y="1927"/>
                    <a:pt x="7886" y="2049"/>
                    <a:pt x="7858" y="2238"/>
                  </a:cubicBezTo>
                  <a:cubicBezTo>
                    <a:pt x="7777" y="2809"/>
                    <a:pt x="7288" y="4954"/>
                    <a:pt x="7288" y="4954"/>
                  </a:cubicBezTo>
                  <a:cubicBezTo>
                    <a:pt x="7288" y="4954"/>
                    <a:pt x="7464" y="2199"/>
                    <a:pt x="7532" y="1084"/>
                  </a:cubicBezTo>
                  <a:cubicBezTo>
                    <a:pt x="7548" y="748"/>
                    <a:pt x="7311" y="565"/>
                    <a:pt x="7074" y="565"/>
                  </a:cubicBezTo>
                  <a:cubicBezTo>
                    <a:pt x="6871" y="565"/>
                    <a:pt x="6666" y="700"/>
                    <a:pt x="6623" y="990"/>
                  </a:cubicBezTo>
                  <a:cubicBezTo>
                    <a:pt x="6339" y="2740"/>
                    <a:pt x="5945" y="4847"/>
                    <a:pt x="5945" y="4847"/>
                  </a:cubicBezTo>
                  <a:cubicBezTo>
                    <a:pt x="5945" y="4847"/>
                    <a:pt x="5984" y="1994"/>
                    <a:pt x="6013" y="595"/>
                  </a:cubicBezTo>
                  <a:cubicBezTo>
                    <a:pt x="6027" y="181"/>
                    <a:pt x="5792" y="1"/>
                    <a:pt x="5567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4">
              <a:extLst>
                <a:ext uri="{FF2B5EF4-FFF2-40B4-BE49-F238E27FC236}">
                  <a16:creationId xmlns:a16="http://schemas.microsoft.com/office/drawing/2014/main" id="{D06FBD54-00B4-49AA-C089-D77C3D7AAD27}"/>
                </a:ext>
              </a:extLst>
            </p:cNvPr>
            <p:cNvSpPr/>
            <p:nvPr/>
          </p:nvSpPr>
          <p:spPr>
            <a:xfrm>
              <a:off x="6670592" y="2990837"/>
              <a:ext cx="518997" cy="443178"/>
            </a:xfrm>
            <a:custGeom>
              <a:avLst/>
              <a:gdLst/>
              <a:ahLst/>
              <a:cxnLst/>
              <a:rect l="l" t="t" r="r" b="b"/>
              <a:pathLst>
                <a:path w="3361" h="2870" extrusionOk="0">
                  <a:moveTo>
                    <a:pt x="1192" y="0"/>
                  </a:moveTo>
                  <a:cubicBezTo>
                    <a:pt x="872" y="0"/>
                    <a:pt x="479" y="63"/>
                    <a:pt x="1" y="206"/>
                  </a:cubicBezTo>
                  <a:cubicBezTo>
                    <a:pt x="1" y="206"/>
                    <a:pt x="2459" y="206"/>
                    <a:pt x="2214" y="2870"/>
                  </a:cubicBezTo>
                  <a:cubicBezTo>
                    <a:pt x="2214" y="2870"/>
                    <a:pt x="3361" y="0"/>
                    <a:pt x="1192" y="0"/>
                  </a:cubicBezTo>
                  <a:close/>
                </a:path>
              </a:pathLst>
            </a:custGeom>
            <a:solidFill>
              <a:srgbClr val="704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4">
              <a:extLst>
                <a:ext uri="{FF2B5EF4-FFF2-40B4-BE49-F238E27FC236}">
                  <a16:creationId xmlns:a16="http://schemas.microsoft.com/office/drawing/2014/main" id="{8151CBB6-F8C1-48BB-506F-B19033A00230}"/>
                </a:ext>
              </a:extLst>
            </p:cNvPr>
            <p:cNvSpPr/>
            <p:nvPr/>
          </p:nvSpPr>
          <p:spPr>
            <a:xfrm>
              <a:off x="6750576" y="2735287"/>
              <a:ext cx="752940" cy="184683"/>
            </a:xfrm>
            <a:custGeom>
              <a:avLst/>
              <a:gdLst/>
              <a:ahLst/>
              <a:cxnLst/>
              <a:rect l="l" t="t" r="r" b="b"/>
              <a:pathLst>
                <a:path w="4876" h="1196" extrusionOk="0">
                  <a:moveTo>
                    <a:pt x="2663" y="1"/>
                  </a:moveTo>
                  <a:cubicBezTo>
                    <a:pt x="1989" y="1"/>
                    <a:pt x="1119" y="164"/>
                    <a:pt x="1" y="612"/>
                  </a:cubicBezTo>
                  <a:cubicBezTo>
                    <a:pt x="1" y="612"/>
                    <a:pt x="873" y="343"/>
                    <a:pt x="1985" y="343"/>
                  </a:cubicBezTo>
                  <a:cubicBezTo>
                    <a:pt x="2903" y="343"/>
                    <a:pt x="3985" y="527"/>
                    <a:pt x="4875" y="1196"/>
                  </a:cubicBezTo>
                  <a:cubicBezTo>
                    <a:pt x="4875" y="1196"/>
                    <a:pt x="4485" y="1"/>
                    <a:pt x="2663" y="1"/>
                  </a:cubicBezTo>
                  <a:close/>
                </a:path>
              </a:pathLst>
            </a:custGeom>
            <a:solidFill>
              <a:srgbClr val="704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4">
              <a:extLst>
                <a:ext uri="{FF2B5EF4-FFF2-40B4-BE49-F238E27FC236}">
                  <a16:creationId xmlns:a16="http://schemas.microsoft.com/office/drawing/2014/main" id="{43C6E3C1-0E5E-0C45-23D6-F4AB54A024BF}"/>
                </a:ext>
              </a:extLst>
            </p:cNvPr>
            <p:cNvSpPr/>
            <p:nvPr/>
          </p:nvSpPr>
          <p:spPr>
            <a:xfrm>
              <a:off x="7170110" y="1997356"/>
              <a:ext cx="1347602" cy="1933770"/>
            </a:xfrm>
            <a:custGeom>
              <a:avLst/>
              <a:gdLst/>
              <a:ahLst/>
              <a:cxnLst/>
              <a:rect l="l" t="t" r="r" b="b"/>
              <a:pathLst>
                <a:path w="8727" h="12523" extrusionOk="0">
                  <a:moveTo>
                    <a:pt x="3151" y="1"/>
                  </a:moveTo>
                  <a:cubicBezTo>
                    <a:pt x="2930" y="1"/>
                    <a:pt x="2696" y="181"/>
                    <a:pt x="2703" y="595"/>
                  </a:cubicBezTo>
                  <a:cubicBezTo>
                    <a:pt x="2745" y="1994"/>
                    <a:pt x="2785" y="4847"/>
                    <a:pt x="2785" y="4847"/>
                  </a:cubicBezTo>
                  <a:cubicBezTo>
                    <a:pt x="2785" y="4847"/>
                    <a:pt x="2390" y="2740"/>
                    <a:pt x="2106" y="990"/>
                  </a:cubicBezTo>
                  <a:cubicBezTo>
                    <a:pt x="2055" y="700"/>
                    <a:pt x="1848" y="565"/>
                    <a:pt x="1644" y="565"/>
                  </a:cubicBezTo>
                  <a:cubicBezTo>
                    <a:pt x="1406" y="565"/>
                    <a:pt x="1174" y="748"/>
                    <a:pt x="1197" y="1084"/>
                  </a:cubicBezTo>
                  <a:cubicBezTo>
                    <a:pt x="1262" y="2199"/>
                    <a:pt x="1441" y="4954"/>
                    <a:pt x="1441" y="4954"/>
                  </a:cubicBezTo>
                  <a:cubicBezTo>
                    <a:pt x="1441" y="4954"/>
                    <a:pt x="952" y="2809"/>
                    <a:pt x="871" y="2238"/>
                  </a:cubicBezTo>
                  <a:cubicBezTo>
                    <a:pt x="838" y="2049"/>
                    <a:pt x="700" y="1927"/>
                    <a:pt x="545" y="1927"/>
                  </a:cubicBezTo>
                  <a:cubicBezTo>
                    <a:pt x="311" y="1927"/>
                    <a:pt x="39" y="2207"/>
                    <a:pt x="39" y="2959"/>
                  </a:cubicBezTo>
                  <a:cubicBezTo>
                    <a:pt x="39" y="4426"/>
                    <a:pt x="0" y="7074"/>
                    <a:pt x="789" y="8652"/>
                  </a:cubicBezTo>
                  <a:cubicBezTo>
                    <a:pt x="1588" y="10214"/>
                    <a:pt x="2012" y="10892"/>
                    <a:pt x="2012" y="10892"/>
                  </a:cubicBezTo>
                  <a:lnTo>
                    <a:pt x="2132" y="12522"/>
                  </a:lnTo>
                  <a:lnTo>
                    <a:pt x="6984" y="12522"/>
                  </a:lnTo>
                  <a:lnTo>
                    <a:pt x="6019" y="10024"/>
                  </a:lnTo>
                  <a:cubicBezTo>
                    <a:pt x="6019" y="10024"/>
                    <a:pt x="7555" y="8678"/>
                    <a:pt x="7812" y="7035"/>
                  </a:cubicBezTo>
                  <a:cubicBezTo>
                    <a:pt x="8083" y="5391"/>
                    <a:pt x="8572" y="4997"/>
                    <a:pt x="8667" y="4726"/>
                  </a:cubicBezTo>
                  <a:cubicBezTo>
                    <a:pt x="8726" y="4562"/>
                    <a:pt x="8468" y="4291"/>
                    <a:pt x="8156" y="4291"/>
                  </a:cubicBezTo>
                  <a:cubicBezTo>
                    <a:pt x="7974" y="4291"/>
                    <a:pt x="7773" y="4383"/>
                    <a:pt x="7607" y="4645"/>
                  </a:cubicBezTo>
                  <a:cubicBezTo>
                    <a:pt x="7196" y="5262"/>
                    <a:pt x="6554" y="6705"/>
                    <a:pt x="6305" y="6705"/>
                  </a:cubicBezTo>
                  <a:cubicBezTo>
                    <a:pt x="6276" y="6705"/>
                    <a:pt x="6252" y="6685"/>
                    <a:pt x="6234" y="6640"/>
                  </a:cubicBezTo>
                  <a:cubicBezTo>
                    <a:pt x="6087" y="6219"/>
                    <a:pt x="5148" y="4645"/>
                    <a:pt x="5041" y="1818"/>
                  </a:cubicBezTo>
                  <a:cubicBezTo>
                    <a:pt x="5019" y="1107"/>
                    <a:pt x="4774" y="841"/>
                    <a:pt x="4534" y="841"/>
                  </a:cubicBezTo>
                  <a:cubicBezTo>
                    <a:pt x="4302" y="841"/>
                    <a:pt x="4075" y="1090"/>
                    <a:pt x="4063" y="1423"/>
                  </a:cubicBezTo>
                  <a:cubicBezTo>
                    <a:pt x="4050" y="2264"/>
                    <a:pt x="4157" y="4808"/>
                    <a:pt x="4157" y="4808"/>
                  </a:cubicBezTo>
                  <a:cubicBezTo>
                    <a:pt x="4157" y="4808"/>
                    <a:pt x="3681" y="1260"/>
                    <a:pt x="3531" y="324"/>
                  </a:cubicBezTo>
                  <a:cubicBezTo>
                    <a:pt x="3501" y="118"/>
                    <a:pt x="3330" y="1"/>
                    <a:pt x="3151" y="1"/>
                  </a:cubicBezTo>
                  <a:close/>
                </a:path>
              </a:pathLst>
            </a:custGeom>
            <a:solidFill>
              <a:srgbClr val="A06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4">
              <a:extLst>
                <a:ext uri="{FF2B5EF4-FFF2-40B4-BE49-F238E27FC236}">
                  <a16:creationId xmlns:a16="http://schemas.microsoft.com/office/drawing/2014/main" id="{4A280B09-6A06-1512-DD35-505C9B479CEA}"/>
                </a:ext>
              </a:extLst>
            </p:cNvPr>
            <p:cNvSpPr/>
            <p:nvPr/>
          </p:nvSpPr>
          <p:spPr>
            <a:xfrm>
              <a:off x="7614659" y="2990837"/>
              <a:ext cx="518225" cy="443178"/>
            </a:xfrm>
            <a:custGeom>
              <a:avLst/>
              <a:gdLst/>
              <a:ahLst/>
              <a:cxnLst/>
              <a:rect l="l" t="t" r="r" b="b"/>
              <a:pathLst>
                <a:path w="3356" h="2870" extrusionOk="0">
                  <a:moveTo>
                    <a:pt x="2166" y="0"/>
                  </a:moveTo>
                  <a:cubicBezTo>
                    <a:pt x="0" y="0"/>
                    <a:pt x="1154" y="2870"/>
                    <a:pt x="1154" y="2870"/>
                  </a:cubicBezTo>
                  <a:cubicBezTo>
                    <a:pt x="897" y="206"/>
                    <a:pt x="3355" y="206"/>
                    <a:pt x="3355" y="206"/>
                  </a:cubicBezTo>
                  <a:cubicBezTo>
                    <a:pt x="2877" y="63"/>
                    <a:pt x="2485" y="0"/>
                    <a:pt x="2166" y="0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4">
              <a:extLst>
                <a:ext uri="{FF2B5EF4-FFF2-40B4-BE49-F238E27FC236}">
                  <a16:creationId xmlns:a16="http://schemas.microsoft.com/office/drawing/2014/main" id="{39721CCE-49EA-4552-0E95-4D221A704785}"/>
                </a:ext>
              </a:extLst>
            </p:cNvPr>
            <p:cNvSpPr/>
            <p:nvPr/>
          </p:nvSpPr>
          <p:spPr>
            <a:xfrm>
              <a:off x="7299970" y="2735287"/>
              <a:ext cx="753249" cy="184683"/>
            </a:xfrm>
            <a:custGeom>
              <a:avLst/>
              <a:gdLst/>
              <a:ahLst/>
              <a:cxnLst/>
              <a:rect l="l" t="t" r="r" b="b"/>
              <a:pathLst>
                <a:path w="4878" h="1196" extrusionOk="0">
                  <a:moveTo>
                    <a:pt x="2214" y="1"/>
                  </a:moveTo>
                  <a:cubicBezTo>
                    <a:pt x="391" y="1"/>
                    <a:pt x="0" y="1196"/>
                    <a:pt x="0" y="1196"/>
                  </a:cubicBezTo>
                  <a:cubicBezTo>
                    <a:pt x="891" y="527"/>
                    <a:pt x="1973" y="343"/>
                    <a:pt x="2892" y="343"/>
                  </a:cubicBezTo>
                  <a:cubicBezTo>
                    <a:pt x="4005" y="343"/>
                    <a:pt x="4878" y="612"/>
                    <a:pt x="4878" y="612"/>
                  </a:cubicBezTo>
                  <a:cubicBezTo>
                    <a:pt x="3759" y="164"/>
                    <a:pt x="2889" y="1"/>
                    <a:pt x="2214" y="1"/>
                  </a:cubicBezTo>
                  <a:close/>
                </a:path>
              </a:pathLst>
            </a:custGeom>
            <a:solidFill>
              <a:srgbClr val="89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4">
              <a:extLst>
                <a:ext uri="{FF2B5EF4-FFF2-40B4-BE49-F238E27FC236}">
                  <a16:creationId xmlns:a16="http://schemas.microsoft.com/office/drawing/2014/main" id="{F35F128E-3E9A-01BA-5FC1-B906016532C9}"/>
                </a:ext>
              </a:extLst>
            </p:cNvPr>
            <p:cNvSpPr/>
            <p:nvPr/>
          </p:nvSpPr>
          <p:spPr>
            <a:xfrm>
              <a:off x="6607746" y="1524859"/>
              <a:ext cx="1515299" cy="2133895"/>
            </a:xfrm>
            <a:custGeom>
              <a:avLst/>
              <a:gdLst/>
              <a:ahLst/>
              <a:cxnLst/>
              <a:rect l="l" t="t" r="r" b="b"/>
              <a:pathLst>
                <a:path w="9813" h="13819" extrusionOk="0">
                  <a:moveTo>
                    <a:pt x="3724" y="0"/>
                  </a:moveTo>
                  <a:cubicBezTo>
                    <a:pt x="3710" y="734"/>
                    <a:pt x="3710" y="1467"/>
                    <a:pt x="3710" y="2201"/>
                  </a:cubicBezTo>
                  <a:cubicBezTo>
                    <a:pt x="3697" y="3600"/>
                    <a:pt x="3681" y="5015"/>
                    <a:pt x="3384" y="6384"/>
                  </a:cubicBezTo>
                  <a:cubicBezTo>
                    <a:pt x="3247" y="6971"/>
                    <a:pt x="3045" y="8259"/>
                    <a:pt x="2540" y="8640"/>
                  </a:cubicBezTo>
                  <a:cubicBezTo>
                    <a:pt x="2106" y="8953"/>
                    <a:pt x="1441" y="8722"/>
                    <a:pt x="965" y="9103"/>
                  </a:cubicBezTo>
                  <a:cubicBezTo>
                    <a:pt x="150" y="9755"/>
                    <a:pt x="0" y="11141"/>
                    <a:pt x="502" y="12025"/>
                  </a:cubicBezTo>
                  <a:cubicBezTo>
                    <a:pt x="639" y="12269"/>
                    <a:pt x="844" y="12498"/>
                    <a:pt x="939" y="12771"/>
                  </a:cubicBezTo>
                  <a:cubicBezTo>
                    <a:pt x="1021" y="12974"/>
                    <a:pt x="1021" y="13205"/>
                    <a:pt x="1102" y="13411"/>
                  </a:cubicBezTo>
                  <a:cubicBezTo>
                    <a:pt x="1171" y="13613"/>
                    <a:pt x="1347" y="13802"/>
                    <a:pt x="1562" y="13818"/>
                  </a:cubicBezTo>
                  <a:cubicBezTo>
                    <a:pt x="1567" y="13818"/>
                    <a:pt x="1573" y="13818"/>
                    <a:pt x="1578" y="13818"/>
                  </a:cubicBezTo>
                  <a:cubicBezTo>
                    <a:pt x="1843" y="13818"/>
                    <a:pt x="2025" y="13513"/>
                    <a:pt x="2051" y="13247"/>
                  </a:cubicBezTo>
                  <a:cubicBezTo>
                    <a:pt x="2080" y="12974"/>
                    <a:pt x="1999" y="12690"/>
                    <a:pt x="2025" y="12416"/>
                  </a:cubicBezTo>
                  <a:cubicBezTo>
                    <a:pt x="2050" y="12151"/>
                    <a:pt x="2236" y="11845"/>
                    <a:pt x="2510" y="11845"/>
                  </a:cubicBezTo>
                  <a:cubicBezTo>
                    <a:pt x="2515" y="11845"/>
                    <a:pt x="2521" y="11845"/>
                    <a:pt x="2527" y="11845"/>
                  </a:cubicBezTo>
                  <a:cubicBezTo>
                    <a:pt x="2651" y="11862"/>
                    <a:pt x="2758" y="11914"/>
                    <a:pt x="2882" y="11943"/>
                  </a:cubicBezTo>
                  <a:cubicBezTo>
                    <a:pt x="2907" y="11947"/>
                    <a:pt x="2931" y="11949"/>
                    <a:pt x="2955" y="11949"/>
                  </a:cubicBezTo>
                  <a:cubicBezTo>
                    <a:pt x="3187" y="11949"/>
                    <a:pt x="3412" y="11785"/>
                    <a:pt x="3547" y="11575"/>
                  </a:cubicBezTo>
                  <a:cubicBezTo>
                    <a:pt x="3697" y="11356"/>
                    <a:pt x="3763" y="11099"/>
                    <a:pt x="3887" y="10854"/>
                  </a:cubicBezTo>
                  <a:cubicBezTo>
                    <a:pt x="4198" y="10215"/>
                    <a:pt x="5041" y="9646"/>
                    <a:pt x="5801" y="9646"/>
                  </a:cubicBezTo>
                  <a:cubicBezTo>
                    <a:pt x="6204" y="9646"/>
                    <a:pt x="6584" y="9806"/>
                    <a:pt x="6847" y="10202"/>
                  </a:cubicBezTo>
                  <a:cubicBezTo>
                    <a:pt x="7186" y="10704"/>
                    <a:pt x="7134" y="11373"/>
                    <a:pt x="7392" y="11927"/>
                  </a:cubicBezTo>
                  <a:cubicBezTo>
                    <a:pt x="7431" y="12008"/>
                    <a:pt x="7486" y="12106"/>
                    <a:pt x="7581" y="12145"/>
                  </a:cubicBezTo>
                  <a:cubicBezTo>
                    <a:pt x="7607" y="12155"/>
                    <a:pt x="7632" y="12159"/>
                    <a:pt x="7658" y="12159"/>
                  </a:cubicBezTo>
                  <a:cubicBezTo>
                    <a:pt x="7822" y="12159"/>
                    <a:pt x="7971" y="11983"/>
                    <a:pt x="8031" y="11819"/>
                  </a:cubicBezTo>
                  <a:cubicBezTo>
                    <a:pt x="8275" y="11236"/>
                    <a:pt x="8083" y="10639"/>
                    <a:pt x="7705" y="10163"/>
                  </a:cubicBezTo>
                  <a:cubicBezTo>
                    <a:pt x="7555" y="9958"/>
                    <a:pt x="7392" y="9889"/>
                    <a:pt x="7460" y="9619"/>
                  </a:cubicBezTo>
                  <a:cubicBezTo>
                    <a:pt x="7542" y="9292"/>
                    <a:pt x="7962" y="9185"/>
                    <a:pt x="8233" y="9142"/>
                  </a:cubicBezTo>
                  <a:cubicBezTo>
                    <a:pt x="8346" y="9127"/>
                    <a:pt x="8453" y="9121"/>
                    <a:pt x="8560" y="9121"/>
                  </a:cubicBezTo>
                  <a:cubicBezTo>
                    <a:pt x="8636" y="9121"/>
                    <a:pt x="8712" y="9124"/>
                    <a:pt x="8790" y="9129"/>
                  </a:cubicBezTo>
                  <a:cubicBezTo>
                    <a:pt x="8876" y="9129"/>
                    <a:pt x="8962" y="9138"/>
                    <a:pt x="9048" y="9138"/>
                  </a:cubicBezTo>
                  <a:cubicBezTo>
                    <a:pt x="9112" y="9138"/>
                    <a:pt x="9176" y="9133"/>
                    <a:pt x="9240" y="9116"/>
                  </a:cubicBezTo>
                  <a:cubicBezTo>
                    <a:pt x="9387" y="9090"/>
                    <a:pt x="9537" y="9009"/>
                    <a:pt x="9592" y="8872"/>
                  </a:cubicBezTo>
                  <a:cubicBezTo>
                    <a:pt x="9813" y="8292"/>
                    <a:pt x="8512" y="8227"/>
                    <a:pt x="7754" y="8227"/>
                  </a:cubicBezTo>
                  <a:cubicBezTo>
                    <a:pt x="7536" y="8227"/>
                    <a:pt x="7363" y="8233"/>
                    <a:pt x="7284" y="8233"/>
                  </a:cubicBezTo>
                  <a:cubicBezTo>
                    <a:pt x="7039" y="8220"/>
                    <a:pt x="6890" y="8207"/>
                    <a:pt x="6795" y="8125"/>
                  </a:cubicBezTo>
                  <a:cubicBezTo>
                    <a:pt x="6684" y="8044"/>
                    <a:pt x="6658" y="7907"/>
                    <a:pt x="6645" y="7662"/>
                  </a:cubicBezTo>
                  <a:cubicBezTo>
                    <a:pt x="6603" y="7092"/>
                    <a:pt x="6563" y="6534"/>
                    <a:pt x="6521" y="5977"/>
                  </a:cubicBezTo>
                  <a:cubicBezTo>
                    <a:pt x="6440" y="4878"/>
                    <a:pt x="6358" y="3792"/>
                    <a:pt x="6319" y="2703"/>
                  </a:cubicBezTo>
                  <a:cubicBezTo>
                    <a:pt x="6290" y="1806"/>
                    <a:pt x="6290" y="897"/>
                    <a:pt x="6332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4">
              <a:extLst>
                <a:ext uri="{FF2B5EF4-FFF2-40B4-BE49-F238E27FC236}">
                  <a16:creationId xmlns:a16="http://schemas.microsoft.com/office/drawing/2014/main" id="{EEC32D0B-9CBF-8E8C-CE5B-D6F7369AF410}"/>
                </a:ext>
              </a:extLst>
            </p:cNvPr>
            <p:cNvSpPr/>
            <p:nvPr/>
          </p:nvSpPr>
          <p:spPr>
            <a:xfrm>
              <a:off x="6670592" y="1524859"/>
              <a:ext cx="1382654" cy="2049892"/>
            </a:xfrm>
            <a:custGeom>
              <a:avLst/>
              <a:gdLst/>
              <a:ahLst/>
              <a:cxnLst/>
              <a:rect l="l" t="t" r="r" b="b"/>
              <a:pathLst>
                <a:path w="8954" h="13275" extrusionOk="0">
                  <a:moveTo>
                    <a:pt x="3711" y="0"/>
                  </a:moveTo>
                  <a:cubicBezTo>
                    <a:pt x="3711" y="218"/>
                    <a:pt x="3724" y="450"/>
                    <a:pt x="3724" y="665"/>
                  </a:cubicBezTo>
                  <a:cubicBezTo>
                    <a:pt x="3724" y="1184"/>
                    <a:pt x="3737" y="1712"/>
                    <a:pt x="3737" y="2227"/>
                  </a:cubicBezTo>
                  <a:cubicBezTo>
                    <a:pt x="3763" y="3411"/>
                    <a:pt x="3780" y="4607"/>
                    <a:pt x="3698" y="5800"/>
                  </a:cubicBezTo>
                  <a:cubicBezTo>
                    <a:pt x="3643" y="6779"/>
                    <a:pt x="3656" y="7975"/>
                    <a:pt x="2964" y="8748"/>
                  </a:cubicBezTo>
                  <a:cubicBezTo>
                    <a:pt x="2720" y="9022"/>
                    <a:pt x="2364" y="9224"/>
                    <a:pt x="1999" y="9292"/>
                  </a:cubicBezTo>
                  <a:cubicBezTo>
                    <a:pt x="1954" y="9300"/>
                    <a:pt x="1910" y="9303"/>
                    <a:pt x="1866" y="9303"/>
                  </a:cubicBezTo>
                  <a:cubicBezTo>
                    <a:pt x="1592" y="9303"/>
                    <a:pt x="1348" y="9182"/>
                    <a:pt x="1080" y="9182"/>
                  </a:cubicBezTo>
                  <a:cubicBezTo>
                    <a:pt x="1056" y="9182"/>
                    <a:pt x="1032" y="9183"/>
                    <a:pt x="1008" y="9185"/>
                  </a:cubicBezTo>
                  <a:cubicBezTo>
                    <a:pt x="777" y="9198"/>
                    <a:pt x="601" y="9416"/>
                    <a:pt x="477" y="9605"/>
                  </a:cubicBezTo>
                  <a:cubicBezTo>
                    <a:pt x="258" y="9945"/>
                    <a:pt x="82" y="10313"/>
                    <a:pt x="43" y="10704"/>
                  </a:cubicBezTo>
                  <a:cubicBezTo>
                    <a:pt x="1" y="11112"/>
                    <a:pt x="95" y="11536"/>
                    <a:pt x="369" y="11819"/>
                  </a:cubicBezTo>
                  <a:cubicBezTo>
                    <a:pt x="437" y="11901"/>
                    <a:pt x="519" y="11969"/>
                    <a:pt x="571" y="12051"/>
                  </a:cubicBezTo>
                  <a:cubicBezTo>
                    <a:pt x="682" y="12240"/>
                    <a:pt x="614" y="12471"/>
                    <a:pt x="640" y="12690"/>
                  </a:cubicBezTo>
                  <a:cubicBezTo>
                    <a:pt x="653" y="12879"/>
                    <a:pt x="721" y="13055"/>
                    <a:pt x="858" y="13205"/>
                  </a:cubicBezTo>
                  <a:cubicBezTo>
                    <a:pt x="871" y="13231"/>
                    <a:pt x="897" y="13261"/>
                    <a:pt x="940" y="13274"/>
                  </a:cubicBezTo>
                  <a:cubicBezTo>
                    <a:pt x="944" y="13274"/>
                    <a:pt x="949" y="13274"/>
                    <a:pt x="954" y="13274"/>
                  </a:cubicBezTo>
                  <a:cubicBezTo>
                    <a:pt x="1052" y="13274"/>
                    <a:pt x="1103" y="13145"/>
                    <a:pt x="1116" y="13042"/>
                  </a:cubicBezTo>
                  <a:cubicBezTo>
                    <a:pt x="1142" y="12471"/>
                    <a:pt x="871" y="11943"/>
                    <a:pt x="803" y="11386"/>
                  </a:cubicBezTo>
                  <a:cubicBezTo>
                    <a:pt x="790" y="11275"/>
                    <a:pt x="790" y="11180"/>
                    <a:pt x="816" y="11086"/>
                  </a:cubicBezTo>
                  <a:cubicBezTo>
                    <a:pt x="829" y="11030"/>
                    <a:pt x="858" y="10991"/>
                    <a:pt x="897" y="10965"/>
                  </a:cubicBezTo>
                  <a:cubicBezTo>
                    <a:pt x="1008" y="10828"/>
                    <a:pt x="1210" y="10760"/>
                    <a:pt x="1399" y="10760"/>
                  </a:cubicBezTo>
                  <a:cubicBezTo>
                    <a:pt x="1562" y="10760"/>
                    <a:pt x="1720" y="10784"/>
                    <a:pt x="1875" y="10784"/>
                  </a:cubicBezTo>
                  <a:cubicBezTo>
                    <a:pt x="1953" y="10784"/>
                    <a:pt x="2030" y="10778"/>
                    <a:pt x="2107" y="10760"/>
                  </a:cubicBezTo>
                  <a:cubicBezTo>
                    <a:pt x="2312" y="10704"/>
                    <a:pt x="2488" y="10584"/>
                    <a:pt x="2651" y="10460"/>
                  </a:cubicBezTo>
                  <a:cubicBezTo>
                    <a:pt x="3193" y="10068"/>
                    <a:pt x="4158" y="9537"/>
                    <a:pt x="4445" y="8911"/>
                  </a:cubicBezTo>
                  <a:cubicBezTo>
                    <a:pt x="4741" y="8301"/>
                    <a:pt x="4445" y="7323"/>
                    <a:pt x="4363" y="6684"/>
                  </a:cubicBezTo>
                  <a:cubicBezTo>
                    <a:pt x="4269" y="5911"/>
                    <a:pt x="4282" y="5122"/>
                    <a:pt x="4376" y="4333"/>
                  </a:cubicBezTo>
                  <a:cubicBezTo>
                    <a:pt x="4389" y="4213"/>
                    <a:pt x="4445" y="4076"/>
                    <a:pt x="4565" y="4050"/>
                  </a:cubicBezTo>
                  <a:cubicBezTo>
                    <a:pt x="4578" y="4046"/>
                    <a:pt x="4590" y="4045"/>
                    <a:pt x="4602" y="4045"/>
                  </a:cubicBezTo>
                  <a:cubicBezTo>
                    <a:pt x="4741" y="4045"/>
                    <a:pt x="4810" y="4265"/>
                    <a:pt x="4810" y="4428"/>
                  </a:cubicBezTo>
                  <a:cubicBezTo>
                    <a:pt x="4810" y="4483"/>
                    <a:pt x="4797" y="4539"/>
                    <a:pt x="4797" y="4578"/>
                  </a:cubicBezTo>
                  <a:cubicBezTo>
                    <a:pt x="4797" y="4972"/>
                    <a:pt x="4797" y="5354"/>
                    <a:pt x="4823" y="5732"/>
                  </a:cubicBezTo>
                  <a:cubicBezTo>
                    <a:pt x="4852" y="6045"/>
                    <a:pt x="4878" y="6371"/>
                    <a:pt x="4947" y="6684"/>
                  </a:cubicBezTo>
                  <a:cubicBezTo>
                    <a:pt x="5097" y="7418"/>
                    <a:pt x="5393" y="8138"/>
                    <a:pt x="5925" y="8683"/>
                  </a:cubicBezTo>
                  <a:cubicBezTo>
                    <a:pt x="6062" y="8816"/>
                    <a:pt x="6209" y="8953"/>
                    <a:pt x="6319" y="9116"/>
                  </a:cubicBezTo>
                  <a:cubicBezTo>
                    <a:pt x="6401" y="9266"/>
                    <a:pt x="6440" y="9429"/>
                    <a:pt x="6522" y="9579"/>
                  </a:cubicBezTo>
                  <a:cubicBezTo>
                    <a:pt x="6590" y="9742"/>
                    <a:pt x="6727" y="9876"/>
                    <a:pt x="6890" y="9905"/>
                  </a:cubicBezTo>
                  <a:cubicBezTo>
                    <a:pt x="6848" y="9645"/>
                    <a:pt x="6809" y="9348"/>
                    <a:pt x="6985" y="9156"/>
                  </a:cubicBezTo>
                  <a:cubicBezTo>
                    <a:pt x="7122" y="9009"/>
                    <a:pt x="7337" y="8966"/>
                    <a:pt x="7542" y="8953"/>
                  </a:cubicBezTo>
                  <a:cubicBezTo>
                    <a:pt x="7555" y="8953"/>
                    <a:pt x="7568" y="8940"/>
                    <a:pt x="7581" y="8940"/>
                  </a:cubicBezTo>
                  <a:cubicBezTo>
                    <a:pt x="7663" y="8940"/>
                    <a:pt x="7744" y="8927"/>
                    <a:pt x="7826" y="8927"/>
                  </a:cubicBezTo>
                  <a:cubicBezTo>
                    <a:pt x="7839" y="8927"/>
                    <a:pt x="7839" y="8927"/>
                    <a:pt x="7855" y="8911"/>
                  </a:cubicBezTo>
                  <a:cubicBezTo>
                    <a:pt x="8139" y="8885"/>
                    <a:pt x="8439" y="8859"/>
                    <a:pt x="8723" y="8829"/>
                  </a:cubicBezTo>
                  <a:cubicBezTo>
                    <a:pt x="8778" y="8829"/>
                    <a:pt x="8833" y="8816"/>
                    <a:pt x="8872" y="8777"/>
                  </a:cubicBezTo>
                  <a:cubicBezTo>
                    <a:pt x="8954" y="8683"/>
                    <a:pt x="8817" y="8546"/>
                    <a:pt x="8696" y="8503"/>
                  </a:cubicBezTo>
                  <a:cubicBezTo>
                    <a:pt x="8478" y="8434"/>
                    <a:pt x="8245" y="8416"/>
                    <a:pt x="8014" y="8416"/>
                  </a:cubicBezTo>
                  <a:cubicBezTo>
                    <a:pt x="7928" y="8416"/>
                    <a:pt x="7842" y="8418"/>
                    <a:pt x="7757" y="8422"/>
                  </a:cubicBezTo>
                  <a:lnTo>
                    <a:pt x="7650" y="8422"/>
                  </a:lnTo>
                  <a:cubicBezTo>
                    <a:pt x="7513" y="8438"/>
                    <a:pt x="7379" y="8438"/>
                    <a:pt x="7255" y="8451"/>
                  </a:cubicBezTo>
                  <a:cubicBezTo>
                    <a:pt x="6766" y="8451"/>
                    <a:pt x="6225" y="8357"/>
                    <a:pt x="5938" y="7962"/>
                  </a:cubicBezTo>
                  <a:cubicBezTo>
                    <a:pt x="5801" y="7757"/>
                    <a:pt x="5736" y="7512"/>
                    <a:pt x="5693" y="7268"/>
                  </a:cubicBezTo>
                  <a:cubicBezTo>
                    <a:pt x="5436" y="6058"/>
                    <a:pt x="5217" y="4822"/>
                    <a:pt x="5230" y="3600"/>
                  </a:cubicBezTo>
                  <a:cubicBezTo>
                    <a:pt x="5230" y="3287"/>
                    <a:pt x="5247" y="2977"/>
                    <a:pt x="5273" y="2677"/>
                  </a:cubicBezTo>
                  <a:cubicBezTo>
                    <a:pt x="5299" y="2243"/>
                    <a:pt x="5354" y="1819"/>
                    <a:pt x="5410" y="1386"/>
                  </a:cubicBezTo>
                  <a:cubicBezTo>
                    <a:pt x="5475" y="923"/>
                    <a:pt x="5543" y="463"/>
                    <a:pt x="5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4">
              <a:extLst>
                <a:ext uri="{FF2B5EF4-FFF2-40B4-BE49-F238E27FC236}">
                  <a16:creationId xmlns:a16="http://schemas.microsoft.com/office/drawing/2014/main" id="{849B98F0-A236-0E9C-E03E-992B201DE384}"/>
                </a:ext>
              </a:extLst>
            </p:cNvPr>
            <p:cNvSpPr/>
            <p:nvPr/>
          </p:nvSpPr>
          <p:spPr>
            <a:xfrm>
              <a:off x="7356793" y="1524859"/>
              <a:ext cx="113497" cy="285518"/>
            </a:xfrm>
            <a:custGeom>
              <a:avLst/>
              <a:gdLst/>
              <a:ahLst/>
              <a:cxnLst/>
              <a:rect l="l" t="t" r="r" b="b"/>
              <a:pathLst>
                <a:path w="735" h="1849" extrusionOk="0">
                  <a:moveTo>
                    <a:pt x="14" y="0"/>
                  </a:moveTo>
                  <a:cubicBezTo>
                    <a:pt x="1" y="694"/>
                    <a:pt x="121" y="1523"/>
                    <a:pt x="134" y="1686"/>
                  </a:cubicBezTo>
                  <a:lnTo>
                    <a:pt x="134" y="1699"/>
                  </a:lnTo>
                  <a:cubicBezTo>
                    <a:pt x="145" y="1797"/>
                    <a:pt x="225" y="1848"/>
                    <a:pt x="301" y="1848"/>
                  </a:cubicBezTo>
                  <a:cubicBezTo>
                    <a:pt x="341" y="1848"/>
                    <a:pt x="380" y="1834"/>
                    <a:pt x="408" y="1806"/>
                  </a:cubicBezTo>
                  <a:cubicBezTo>
                    <a:pt x="434" y="1793"/>
                    <a:pt x="460" y="1754"/>
                    <a:pt x="460" y="1725"/>
                  </a:cubicBezTo>
                  <a:cubicBezTo>
                    <a:pt x="571" y="1330"/>
                    <a:pt x="640" y="939"/>
                    <a:pt x="679" y="545"/>
                  </a:cubicBezTo>
                  <a:cubicBezTo>
                    <a:pt x="692" y="434"/>
                    <a:pt x="721" y="231"/>
                    <a:pt x="734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4">
              <a:extLst>
                <a:ext uri="{FF2B5EF4-FFF2-40B4-BE49-F238E27FC236}">
                  <a16:creationId xmlns:a16="http://schemas.microsoft.com/office/drawing/2014/main" id="{ED2F95E9-8673-CF5A-FFA2-C5E43E901AA7}"/>
                </a:ext>
              </a:extLst>
            </p:cNvPr>
            <p:cNvSpPr/>
            <p:nvPr/>
          </p:nvSpPr>
          <p:spPr>
            <a:xfrm>
              <a:off x="6869936" y="3183078"/>
              <a:ext cx="273010" cy="157043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433" y="1"/>
                  </a:moveTo>
                  <a:cubicBezTo>
                    <a:pt x="1330" y="1"/>
                    <a:pt x="1218" y="43"/>
                    <a:pt x="1129" y="76"/>
                  </a:cubicBezTo>
                  <a:cubicBezTo>
                    <a:pt x="1021" y="115"/>
                    <a:pt x="897" y="171"/>
                    <a:pt x="777" y="197"/>
                  </a:cubicBezTo>
                  <a:cubicBezTo>
                    <a:pt x="757" y="199"/>
                    <a:pt x="737" y="199"/>
                    <a:pt x="717" y="199"/>
                  </a:cubicBezTo>
                  <a:cubicBezTo>
                    <a:pt x="597" y="199"/>
                    <a:pt x="470" y="171"/>
                    <a:pt x="353" y="171"/>
                  </a:cubicBezTo>
                  <a:cubicBezTo>
                    <a:pt x="219" y="184"/>
                    <a:pt x="69" y="239"/>
                    <a:pt x="27" y="360"/>
                  </a:cubicBezTo>
                  <a:cubicBezTo>
                    <a:pt x="1" y="454"/>
                    <a:pt x="43" y="565"/>
                    <a:pt x="108" y="634"/>
                  </a:cubicBezTo>
                  <a:cubicBezTo>
                    <a:pt x="190" y="699"/>
                    <a:pt x="288" y="741"/>
                    <a:pt x="369" y="780"/>
                  </a:cubicBezTo>
                  <a:cubicBezTo>
                    <a:pt x="477" y="823"/>
                    <a:pt x="571" y="878"/>
                    <a:pt x="666" y="917"/>
                  </a:cubicBezTo>
                  <a:cubicBezTo>
                    <a:pt x="760" y="960"/>
                    <a:pt x="842" y="986"/>
                    <a:pt x="940" y="1012"/>
                  </a:cubicBezTo>
                  <a:cubicBezTo>
                    <a:pt x="962" y="1015"/>
                    <a:pt x="985" y="1016"/>
                    <a:pt x="1008" y="1016"/>
                  </a:cubicBezTo>
                  <a:cubicBezTo>
                    <a:pt x="1213" y="1016"/>
                    <a:pt x="1413" y="900"/>
                    <a:pt x="1536" y="741"/>
                  </a:cubicBezTo>
                  <a:cubicBezTo>
                    <a:pt x="1657" y="578"/>
                    <a:pt x="1768" y="252"/>
                    <a:pt x="1618" y="76"/>
                  </a:cubicBezTo>
                  <a:cubicBezTo>
                    <a:pt x="1568" y="21"/>
                    <a:pt x="1502" y="1"/>
                    <a:pt x="1433" y="1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4">
              <a:extLst>
                <a:ext uri="{FF2B5EF4-FFF2-40B4-BE49-F238E27FC236}">
                  <a16:creationId xmlns:a16="http://schemas.microsoft.com/office/drawing/2014/main" id="{604BBCC2-78DE-BFEC-5009-40163BB764AE}"/>
                </a:ext>
              </a:extLst>
            </p:cNvPr>
            <p:cNvSpPr/>
            <p:nvPr/>
          </p:nvSpPr>
          <p:spPr>
            <a:xfrm>
              <a:off x="7860172" y="2843683"/>
              <a:ext cx="172021" cy="81069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1" y="0"/>
                  </a:moveTo>
                  <a:cubicBezTo>
                    <a:pt x="351" y="0"/>
                    <a:pt x="0" y="140"/>
                    <a:pt x="109" y="357"/>
                  </a:cubicBezTo>
                  <a:cubicBezTo>
                    <a:pt x="135" y="425"/>
                    <a:pt x="216" y="452"/>
                    <a:pt x="285" y="481"/>
                  </a:cubicBezTo>
                  <a:cubicBezTo>
                    <a:pt x="397" y="510"/>
                    <a:pt x="517" y="525"/>
                    <a:pt x="633" y="525"/>
                  </a:cubicBezTo>
                  <a:cubicBezTo>
                    <a:pt x="672" y="525"/>
                    <a:pt x="710" y="523"/>
                    <a:pt x="748" y="520"/>
                  </a:cubicBezTo>
                  <a:cubicBezTo>
                    <a:pt x="950" y="494"/>
                    <a:pt x="1113" y="318"/>
                    <a:pt x="966" y="112"/>
                  </a:cubicBezTo>
                  <a:cubicBezTo>
                    <a:pt x="916" y="35"/>
                    <a:pt x="786" y="0"/>
                    <a:pt x="641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4">
              <a:extLst>
                <a:ext uri="{FF2B5EF4-FFF2-40B4-BE49-F238E27FC236}">
                  <a16:creationId xmlns:a16="http://schemas.microsoft.com/office/drawing/2014/main" id="{3062CC9C-5E13-9DAD-94D0-72CE5DDBCCF4}"/>
                </a:ext>
              </a:extLst>
            </p:cNvPr>
            <p:cNvSpPr/>
            <p:nvPr/>
          </p:nvSpPr>
          <p:spPr>
            <a:xfrm>
              <a:off x="7332396" y="2231289"/>
              <a:ext cx="137895" cy="217574"/>
            </a:xfrm>
            <a:custGeom>
              <a:avLst/>
              <a:gdLst/>
              <a:ahLst/>
              <a:cxnLst/>
              <a:rect l="l" t="t" r="r" b="b"/>
              <a:pathLst>
                <a:path w="893" h="1409" extrusionOk="0">
                  <a:moveTo>
                    <a:pt x="460" y="1"/>
                  </a:moveTo>
                  <a:cubicBezTo>
                    <a:pt x="0" y="1"/>
                    <a:pt x="91" y="948"/>
                    <a:pt x="116" y="1173"/>
                  </a:cubicBezTo>
                  <a:cubicBezTo>
                    <a:pt x="129" y="1268"/>
                    <a:pt x="159" y="1375"/>
                    <a:pt x="240" y="1402"/>
                  </a:cubicBezTo>
                  <a:cubicBezTo>
                    <a:pt x="256" y="1406"/>
                    <a:pt x="271" y="1409"/>
                    <a:pt x="285" y="1409"/>
                  </a:cubicBezTo>
                  <a:cubicBezTo>
                    <a:pt x="361" y="1409"/>
                    <a:pt x="425" y="1351"/>
                    <a:pt x="472" y="1294"/>
                  </a:cubicBezTo>
                  <a:cubicBezTo>
                    <a:pt x="618" y="1092"/>
                    <a:pt x="892" y="45"/>
                    <a:pt x="498" y="3"/>
                  </a:cubicBezTo>
                  <a:cubicBezTo>
                    <a:pt x="485" y="1"/>
                    <a:pt x="472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4">
              <a:extLst>
                <a:ext uri="{FF2B5EF4-FFF2-40B4-BE49-F238E27FC236}">
                  <a16:creationId xmlns:a16="http://schemas.microsoft.com/office/drawing/2014/main" id="{652C291B-823E-1AA0-512D-A7E7934667D5}"/>
                </a:ext>
              </a:extLst>
            </p:cNvPr>
            <p:cNvSpPr/>
            <p:nvPr/>
          </p:nvSpPr>
          <p:spPr>
            <a:xfrm>
              <a:off x="6792422" y="3137682"/>
              <a:ext cx="96820" cy="90180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72" y="1"/>
                  </a:moveTo>
                  <a:cubicBezTo>
                    <a:pt x="366" y="1"/>
                    <a:pt x="359" y="1"/>
                    <a:pt x="353" y="2"/>
                  </a:cubicBezTo>
                  <a:cubicBezTo>
                    <a:pt x="314" y="2"/>
                    <a:pt x="271" y="15"/>
                    <a:pt x="232" y="31"/>
                  </a:cubicBezTo>
                  <a:cubicBezTo>
                    <a:pt x="177" y="44"/>
                    <a:pt x="121" y="70"/>
                    <a:pt x="82" y="113"/>
                  </a:cubicBezTo>
                  <a:cubicBezTo>
                    <a:pt x="27" y="152"/>
                    <a:pt x="1" y="220"/>
                    <a:pt x="1" y="302"/>
                  </a:cubicBezTo>
                  <a:cubicBezTo>
                    <a:pt x="1" y="370"/>
                    <a:pt x="27" y="422"/>
                    <a:pt x="82" y="491"/>
                  </a:cubicBezTo>
                  <a:cubicBezTo>
                    <a:pt x="133" y="552"/>
                    <a:pt x="230" y="583"/>
                    <a:pt x="315" y="583"/>
                  </a:cubicBezTo>
                  <a:cubicBezTo>
                    <a:pt x="344" y="583"/>
                    <a:pt x="371" y="580"/>
                    <a:pt x="395" y="572"/>
                  </a:cubicBezTo>
                  <a:cubicBezTo>
                    <a:pt x="529" y="533"/>
                    <a:pt x="627" y="409"/>
                    <a:pt x="627" y="276"/>
                  </a:cubicBezTo>
                  <a:cubicBezTo>
                    <a:pt x="611" y="132"/>
                    <a:pt x="51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4">
              <a:extLst>
                <a:ext uri="{FF2B5EF4-FFF2-40B4-BE49-F238E27FC236}">
                  <a16:creationId xmlns:a16="http://schemas.microsoft.com/office/drawing/2014/main" id="{5E83A0A4-65DF-53C4-7284-DC2B3A1BD9FA}"/>
                </a:ext>
              </a:extLst>
            </p:cNvPr>
            <p:cNvSpPr/>
            <p:nvPr/>
          </p:nvSpPr>
          <p:spPr>
            <a:xfrm>
              <a:off x="7805356" y="2824536"/>
              <a:ext cx="105467" cy="87864"/>
            </a:xfrm>
            <a:custGeom>
              <a:avLst/>
              <a:gdLst/>
              <a:ahLst/>
              <a:cxnLst/>
              <a:rect l="l" t="t" r="r" b="b"/>
              <a:pathLst>
                <a:path w="683" h="569" extrusionOk="0">
                  <a:moveTo>
                    <a:pt x="369" y="1"/>
                  </a:moveTo>
                  <a:cubicBezTo>
                    <a:pt x="324" y="1"/>
                    <a:pt x="277" y="12"/>
                    <a:pt x="232" y="34"/>
                  </a:cubicBezTo>
                  <a:lnTo>
                    <a:pt x="180" y="60"/>
                  </a:lnTo>
                  <a:cubicBezTo>
                    <a:pt x="56" y="129"/>
                    <a:pt x="1" y="318"/>
                    <a:pt x="82" y="429"/>
                  </a:cubicBezTo>
                  <a:cubicBezTo>
                    <a:pt x="138" y="520"/>
                    <a:pt x="225" y="569"/>
                    <a:pt x="319" y="569"/>
                  </a:cubicBezTo>
                  <a:cubicBezTo>
                    <a:pt x="362" y="569"/>
                    <a:pt x="407" y="558"/>
                    <a:pt x="451" y="536"/>
                  </a:cubicBezTo>
                  <a:cubicBezTo>
                    <a:pt x="464" y="523"/>
                    <a:pt x="490" y="510"/>
                    <a:pt x="506" y="510"/>
                  </a:cubicBezTo>
                  <a:cubicBezTo>
                    <a:pt x="627" y="442"/>
                    <a:pt x="682" y="249"/>
                    <a:pt x="601" y="129"/>
                  </a:cubicBezTo>
                  <a:cubicBezTo>
                    <a:pt x="546" y="46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4">
              <a:extLst>
                <a:ext uri="{FF2B5EF4-FFF2-40B4-BE49-F238E27FC236}">
                  <a16:creationId xmlns:a16="http://schemas.microsoft.com/office/drawing/2014/main" id="{0C50A7F9-0730-004B-8AE5-BF1F7C5D149B}"/>
                </a:ext>
              </a:extLst>
            </p:cNvPr>
            <p:cNvSpPr/>
            <p:nvPr/>
          </p:nvSpPr>
          <p:spPr>
            <a:xfrm>
              <a:off x="7757643" y="3186167"/>
              <a:ext cx="83694" cy="109636"/>
            </a:xfrm>
            <a:custGeom>
              <a:avLst/>
              <a:gdLst/>
              <a:ahLst/>
              <a:cxnLst/>
              <a:rect l="l" t="t" r="r" b="b"/>
              <a:pathLst>
                <a:path w="542" h="710" extrusionOk="0">
                  <a:moveTo>
                    <a:pt x="271" y="1"/>
                  </a:moveTo>
                  <a:cubicBezTo>
                    <a:pt x="121" y="14"/>
                    <a:pt x="0" y="125"/>
                    <a:pt x="0" y="271"/>
                  </a:cubicBezTo>
                  <a:lnTo>
                    <a:pt x="0" y="434"/>
                  </a:lnTo>
                  <a:cubicBezTo>
                    <a:pt x="0" y="578"/>
                    <a:pt x="110" y="709"/>
                    <a:pt x="251" y="709"/>
                  </a:cubicBezTo>
                  <a:cubicBezTo>
                    <a:pt x="257" y="709"/>
                    <a:pt x="264" y="709"/>
                    <a:pt x="271" y="708"/>
                  </a:cubicBezTo>
                  <a:cubicBezTo>
                    <a:pt x="421" y="708"/>
                    <a:pt x="541" y="597"/>
                    <a:pt x="541" y="434"/>
                  </a:cubicBezTo>
                  <a:lnTo>
                    <a:pt x="541" y="271"/>
                  </a:lnTo>
                  <a:cubicBezTo>
                    <a:pt x="541" y="138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4">
              <a:extLst>
                <a:ext uri="{FF2B5EF4-FFF2-40B4-BE49-F238E27FC236}">
                  <a16:creationId xmlns:a16="http://schemas.microsoft.com/office/drawing/2014/main" id="{3060617D-48C3-5B71-AB6C-60133EDB33FB}"/>
                </a:ext>
              </a:extLst>
            </p:cNvPr>
            <p:cNvSpPr/>
            <p:nvPr/>
          </p:nvSpPr>
          <p:spPr>
            <a:xfrm>
              <a:off x="7415932" y="1524859"/>
              <a:ext cx="98055" cy="420942"/>
            </a:xfrm>
            <a:custGeom>
              <a:avLst/>
              <a:gdLst/>
              <a:ahLst/>
              <a:cxnLst/>
              <a:rect l="l" t="t" r="r" b="b"/>
              <a:pathLst>
                <a:path w="635" h="2726" extrusionOk="0">
                  <a:moveTo>
                    <a:pt x="94" y="0"/>
                  </a:moveTo>
                  <a:lnTo>
                    <a:pt x="94" y="26"/>
                  </a:lnTo>
                  <a:cubicBezTo>
                    <a:pt x="64" y="626"/>
                    <a:pt x="51" y="1210"/>
                    <a:pt x="25" y="1806"/>
                  </a:cubicBezTo>
                  <a:cubicBezTo>
                    <a:pt x="25" y="2025"/>
                    <a:pt x="12" y="2243"/>
                    <a:pt x="12" y="2458"/>
                  </a:cubicBezTo>
                  <a:cubicBezTo>
                    <a:pt x="1" y="2638"/>
                    <a:pt x="137" y="2726"/>
                    <a:pt x="276" y="2726"/>
                  </a:cubicBezTo>
                  <a:cubicBezTo>
                    <a:pt x="336" y="2726"/>
                    <a:pt x="397" y="2709"/>
                    <a:pt x="446" y="2677"/>
                  </a:cubicBezTo>
                  <a:cubicBezTo>
                    <a:pt x="501" y="2634"/>
                    <a:pt x="553" y="2553"/>
                    <a:pt x="553" y="2458"/>
                  </a:cubicBezTo>
                  <a:cubicBezTo>
                    <a:pt x="566" y="2106"/>
                    <a:pt x="566" y="1754"/>
                    <a:pt x="583" y="1386"/>
                  </a:cubicBezTo>
                  <a:cubicBezTo>
                    <a:pt x="596" y="939"/>
                    <a:pt x="609" y="489"/>
                    <a:pt x="635" y="26"/>
                  </a:cubicBezTo>
                  <a:cubicBezTo>
                    <a:pt x="635" y="13"/>
                    <a:pt x="635" y="13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9" name="Google Shape;3639;p54">
            <a:extLst>
              <a:ext uri="{FF2B5EF4-FFF2-40B4-BE49-F238E27FC236}">
                <a16:creationId xmlns:a16="http://schemas.microsoft.com/office/drawing/2014/main" id="{6AE4A361-7B31-E420-B780-83A67B251767}"/>
              </a:ext>
            </a:extLst>
          </p:cNvPr>
          <p:cNvGrpSpPr/>
          <p:nvPr/>
        </p:nvGrpSpPr>
        <p:grpSpPr>
          <a:xfrm>
            <a:off x="963097" y="926963"/>
            <a:ext cx="854481" cy="855195"/>
            <a:chOff x="6163043" y="1524859"/>
            <a:chExt cx="2404280" cy="2406288"/>
          </a:xfrm>
        </p:grpSpPr>
        <p:sp>
          <p:nvSpPr>
            <p:cNvPr id="3640" name="Google Shape;3640;p54">
              <a:extLst>
                <a:ext uri="{FF2B5EF4-FFF2-40B4-BE49-F238E27FC236}">
                  <a16:creationId xmlns:a16="http://schemas.microsoft.com/office/drawing/2014/main" id="{FC7C55E9-D686-119D-5D75-5725771CF519}"/>
                </a:ext>
              </a:extLst>
            </p:cNvPr>
            <p:cNvSpPr/>
            <p:nvPr/>
          </p:nvSpPr>
          <p:spPr>
            <a:xfrm>
              <a:off x="6163043" y="1524859"/>
              <a:ext cx="2404280" cy="2406288"/>
            </a:xfrm>
            <a:custGeom>
              <a:avLst/>
              <a:gdLst/>
              <a:ahLst/>
              <a:cxnLst/>
              <a:rect l="l" t="t" r="r" b="b"/>
              <a:pathLst>
                <a:path w="15570" h="15583" extrusionOk="0">
                  <a:moveTo>
                    <a:pt x="1" y="0"/>
                  </a:moveTo>
                  <a:lnTo>
                    <a:pt x="1" y="15582"/>
                  </a:lnTo>
                  <a:lnTo>
                    <a:pt x="15570" y="15582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4">
              <a:extLst>
                <a:ext uri="{FF2B5EF4-FFF2-40B4-BE49-F238E27FC236}">
                  <a16:creationId xmlns:a16="http://schemas.microsoft.com/office/drawing/2014/main" id="{6AA8557B-CE7B-53EA-31A0-348F102A7DE7}"/>
                </a:ext>
              </a:extLst>
            </p:cNvPr>
            <p:cNvSpPr/>
            <p:nvPr/>
          </p:nvSpPr>
          <p:spPr>
            <a:xfrm>
              <a:off x="6287962" y="1997356"/>
              <a:ext cx="1347910" cy="1933770"/>
            </a:xfrm>
            <a:custGeom>
              <a:avLst/>
              <a:gdLst/>
              <a:ahLst/>
              <a:cxnLst/>
              <a:rect l="l" t="t" r="r" b="b"/>
              <a:pathLst>
                <a:path w="8729" h="12523" extrusionOk="0">
                  <a:moveTo>
                    <a:pt x="5567" y="1"/>
                  </a:moveTo>
                  <a:cubicBezTo>
                    <a:pt x="5386" y="1"/>
                    <a:pt x="5212" y="118"/>
                    <a:pt x="5182" y="324"/>
                  </a:cubicBezTo>
                  <a:cubicBezTo>
                    <a:pt x="5035" y="1260"/>
                    <a:pt x="4559" y="4808"/>
                    <a:pt x="4559" y="4808"/>
                  </a:cubicBezTo>
                  <a:cubicBezTo>
                    <a:pt x="4559" y="4808"/>
                    <a:pt x="4679" y="2264"/>
                    <a:pt x="4653" y="1423"/>
                  </a:cubicBezTo>
                  <a:cubicBezTo>
                    <a:pt x="4647" y="1090"/>
                    <a:pt x="4424" y="841"/>
                    <a:pt x="4192" y="841"/>
                  </a:cubicBezTo>
                  <a:cubicBezTo>
                    <a:pt x="3952" y="841"/>
                    <a:pt x="3703" y="1107"/>
                    <a:pt x="3675" y="1818"/>
                  </a:cubicBezTo>
                  <a:cubicBezTo>
                    <a:pt x="3581" y="4645"/>
                    <a:pt x="2629" y="6219"/>
                    <a:pt x="2479" y="6640"/>
                  </a:cubicBezTo>
                  <a:cubicBezTo>
                    <a:pt x="2463" y="6685"/>
                    <a:pt x="2440" y="6705"/>
                    <a:pt x="2411" y="6705"/>
                  </a:cubicBezTo>
                  <a:cubicBezTo>
                    <a:pt x="2170" y="6705"/>
                    <a:pt x="1521" y="5262"/>
                    <a:pt x="1122" y="4645"/>
                  </a:cubicBezTo>
                  <a:cubicBezTo>
                    <a:pt x="951" y="4383"/>
                    <a:pt x="749" y="4291"/>
                    <a:pt x="566" y="4291"/>
                  </a:cubicBezTo>
                  <a:cubicBezTo>
                    <a:pt x="254" y="4291"/>
                    <a:pt x="1" y="4562"/>
                    <a:pt x="63" y="4726"/>
                  </a:cubicBezTo>
                  <a:cubicBezTo>
                    <a:pt x="157" y="4997"/>
                    <a:pt x="646" y="5391"/>
                    <a:pt x="904" y="7035"/>
                  </a:cubicBezTo>
                  <a:cubicBezTo>
                    <a:pt x="1174" y="8678"/>
                    <a:pt x="2710" y="10024"/>
                    <a:pt x="2710" y="10024"/>
                  </a:cubicBezTo>
                  <a:lnTo>
                    <a:pt x="1732" y="12522"/>
                  </a:lnTo>
                  <a:lnTo>
                    <a:pt x="6597" y="12522"/>
                  </a:lnTo>
                  <a:lnTo>
                    <a:pt x="6717" y="10892"/>
                  </a:lnTo>
                  <a:cubicBezTo>
                    <a:pt x="6717" y="10892"/>
                    <a:pt x="7138" y="10214"/>
                    <a:pt x="7927" y="8652"/>
                  </a:cubicBezTo>
                  <a:cubicBezTo>
                    <a:pt x="8729" y="7074"/>
                    <a:pt x="8687" y="4426"/>
                    <a:pt x="8687" y="2959"/>
                  </a:cubicBezTo>
                  <a:cubicBezTo>
                    <a:pt x="8687" y="2207"/>
                    <a:pt x="8411" y="1927"/>
                    <a:pt x="8177" y="1927"/>
                  </a:cubicBezTo>
                  <a:cubicBezTo>
                    <a:pt x="8022" y="1927"/>
                    <a:pt x="7886" y="2049"/>
                    <a:pt x="7858" y="2238"/>
                  </a:cubicBezTo>
                  <a:cubicBezTo>
                    <a:pt x="7777" y="2809"/>
                    <a:pt x="7288" y="4954"/>
                    <a:pt x="7288" y="4954"/>
                  </a:cubicBezTo>
                  <a:cubicBezTo>
                    <a:pt x="7288" y="4954"/>
                    <a:pt x="7464" y="2199"/>
                    <a:pt x="7532" y="1084"/>
                  </a:cubicBezTo>
                  <a:cubicBezTo>
                    <a:pt x="7548" y="748"/>
                    <a:pt x="7311" y="565"/>
                    <a:pt x="7074" y="565"/>
                  </a:cubicBezTo>
                  <a:cubicBezTo>
                    <a:pt x="6871" y="565"/>
                    <a:pt x="6666" y="700"/>
                    <a:pt x="6623" y="990"/>
                  </a:cubicBezTo>
                  <a:cubicBezTo>
                    <a:pt x="6339" y="2740"/>
                    <a:pt x="5945" y="4847"/>
                    <a:pt x="5945" y="4847"/>
                  </a:cubicBezTo>
                  <a:cubicBezTo>
                    <a:pt x="5945" y="4847"/>
                    <a:pt x="5984" y="1994"/>
                    <a:pt x="6013" y="595"/>
                  </a:cubicBezTo>
                  <a:cubicBezTo>
                    <a:pt x="6027" y="181"/>
                    <a:pt x="5792" y="1"/>
                    <a:pt x="5567" y="1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4">
              <a:extLst>
                <a:ext uri="{FF2B5EF4-FFF2-40B4-BE49-F238E27FC236}">
                  <a16:creationId xmlns:a16="http://schemas.microsoft.com/office/drawing/2014/main" id="{AB7C1465-4CF5-9269-0EA8-87BB46F72657}"/>
                </a:ext>
              </a:extLst>
            </p:cNvPr>
            <p:cNvSpPr/>
            <p:nvPr/>
          </p:nvSpPr>
          <p:spPr>
            <a:xfrm>
              <a:off x="6670592" y="2990837"/>
              <a:ext cx="518997" cy="443178"/>
            </a:xfrm>
            <a:custGeom>
              <a:avLst/>
              <a:gdLst/>
              <a:ahLst/>
              <a:cxnLst/>
              <a:rect l="l" t="t" r="r" b="b"/>
              <a:pathLst>
                <a:path w="3361" h="2870" extrusionOk="0">
                  <a:moveTo>
                    <a:pt x="1192" y="0"/>
                  </a:moveTo>
                  <a:cubicBezTo>
                    <a:pt x="872" y="0"/>
                    <a:pt x="479" y="63"/>
                    <a:pt x="1" y="206"/>
                  </a:cubicBezTo>
                  <a:cubicBezTo>
                    <a:pt x="1" y="206"/>
                    <a:pt x="2459" y="206"/>
                    <a:pt x="2214" y="2870"/>
                  </a:cubicBezTo>
                  <a:cubicBezTo>
                    <a:pt x="2214" y="2870"/>
                    <a:pt x="3361" y="0"/>
                    <a:pt x="1192" y="0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4">
              <a:extLst>
                <a:ext uri="{FF2B5EF4-FFF2-40B4-BE49-F238E27FC236}">
                  <a16:creationId xmlns:a16="http://schemas.microsoft.com/office/drawing/2014/main" id="{1BC88B45-9ABA-C6F2-D408-45F07B14C50E}"/>
                </a:ext>
              </a:extLst>
            </p:cNvPr>
            <p:cNvSpPr/>
            <p:nvPr/>
          </p:nvSpPr>
          <p:spPr>
            <a:xfrm>
              <a:off x="6750576" y="2735287"/>
              <a:ext cx="752940" cy="184683"/>
            </a:xfrm>
            <a:custGeom>
              <a:avLst/>
              <a:gdLst/>
              <a:ahLst/>
              <a:cxnLst/>
              <a:rect l="l" t="t" r="r" b="b"/>
              <a:pathLst>
                <a:path w="4876" h="1196" extrusionOk="0">
                  <a:moveTo>
                    <a:pt x="2663" y="1"/>
                  </a:moveTo>
                  <a:cubicBezTo>
                    <a:pt x="1989" y="1"/>
                    <a:pt x="1119" y="164"/>
                    <a:pt x="1" y="612"/>
                  </a:cubicBezTo>
                  <a:cubicBezTo>
                    <a:pt x="1" y="612"/>
                    <a:pt x="873" y="343"/>
                    <a:pt x="1985" y="343"/>
                  </a:cubicBezTo>
                  <a:cubicBezTo>
                    <a:pt x="2903" y="343"/>
                    <a:pt x="3985" y="527"/>
                    <a:pt x="4875" y="1196"/>
                  </a:cubicBezTo>
                  <a:cubicBezTo>
                    <a:pt x="4875" y="1196"/>
                    <a:pt x="4485" y="1"/>
                    <a:pt x="2663" y="1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4">
              <a:extLst>
                <a:ext uri="{FF2B5EF4-FFF2-40B4-BE49-F238E27FC236}">
                  <a16:creationId xmlns:a16="http://schemas.microsoft.com/office/drawing/2014/main" id="{AB22C184-8757-9E1D-4B1E-37DFAC08E44E}"/>
                </a:ext>
              </a:extLst>
            </p:cNvPr>
            <p:cNvSpPr/>
            <p:nvPr/>
          </p:nvSpPr>
          <p:spPr>
            <a:xfrm>
              <a:off x="7170110" y="1997356"/>
              <a:ext cx="1347602" cy="1933770"/>
            </a:xfrm>
            <a:custGeom>
              <a:avLst/>
              <a:gdLst/>
              <a:ahLst/>
              <a:cxnLst/>
              <a:rect l="l" t="t" r="r" b="b"/>
              <a:pathLst>
                <a:path w="8727" h="12523" extrusionOk="0">
                  <a:moveTo>
                    <a:pt x="3151" y="1"/>
                  </a:moveTo>
                  <a:cubicBezTo>
                    <a:pt x="2930" y="1"/>
                    <a:pt x="2696" y="181"/>
                    <a:pt x="2703" y="595"/>
                  </a:cubicBezTo>
                  <a:cubicBezTo>
                    <a:pt x="2745" y="1994"/>
                    <a:pt x="2785" y="4847"/>
                    <a:pt x="2785" y="4847"/>
                  </a:cubicBezTo>
                  <a:cubicBezTo>
                    <a:pt x="2785" y="4847"/>
                    <a:pt x="2390" y="2740"/>
                    <a:pt x="2106" y="990"/>
                  </a:cubicBezTo>
                  <a:cubicBezTo>
                    <a:pt x="2055" y="700"/>
                    <a:pt x="1848" y="565"/>
                    <a:pt x="1644" y="565"/>
                  </a:cubicBezTo>
                  <a:cubicBezTo>
                    <a:pt x="1406" y="565"/>
                    <a:pt x="1174" y="748"/>
                    <a:pt x="1197" y="1084"/>
                  </a:cubicBezTo>
                  <a:cubicBezTo>
                    <a:pt x="1262" y="2199"/>
                    <a:pt x="1441" y="4954"/>
                    <a:pt x="1441" y="4954"/>
                  </a:cubicBezTo>
                  <a:cubicBezTo>
                    <a:pt x="1441" y="4954"/>
                    <a:pt x="952" y="2809"/>
                    <a:pt x="871" y="2238"/>
                  </a:cubicBezTo>
                  <a:cubicBezTo>
                    <a:pt x="838" y="2049"/>
                    <a:pt x="700" y="1927"/>
                    <a:pt x="545" y="1927"/>
                  </a:cubicBezTo>
                  <a:cubicBezTo>
                    <a:pt x="311" y="1927"/>
                    <a:pt x="39" y="2207"/>
                    <a:pt x="39" y="2959"/>
                  </a:cubicBezTo>
                  <a:cubicBezTo>
                    <a:pt x="39" y="4426"/>
                    <a:pt x="0" y="7074"/>
                    <a:pt x="789" y="8652"/>
                  </a:cubicBezTo>
                  <a:cubicBezTo>
                    <a:pt x="1588" y="10214"/>
                    <a:pt x="2012" y="10892"/>
                    <a:pt x="2012" y="10892"/>
                  </a:cubicBezTo>
                  <a:lnTo>
                    <a:pt x="2132" y="12522"/>
                  </a:lnTo>
                  <a:lnTo>
                    <a:pt x="6984" y="12522"/>
                  </a:lnTo>
                  <a:lnTo>
                    <a:pt x="6019" y="10024"/>
                  </a:lnTo>
                  <a:cubicBezTo>
                    <a:pt x="6019" y="10024"/>
                    <a:pt x="7555" y="8678"/>
                    <a:pt x="7812" y="7035"/>
                  </a:cubicBezTo>
                  <a:cubicBezTo>
                    <a:pt x="8083" y="5391"/>
                    <a:pt x="8572" y="4997"/>
                    <a:pt x="8667" y="4726"/>
                  </a:cubicBezTo>
                  <a:cubicBezTo>
                    <a:pt x="8726" y="4562"/>
                    <a:pt x="8468" y="4291"/>
                    <a:pt x="8156" y="4291"/>
                  </a:cubicBezTo>
                  <a:cubicBezTo>
                    <a:pt x="7974" y="4291"/>
                    <a:pt x="7773" y="4383"/>
                    <a:pt x="7607" y="4645"/>
                  </a:cubicBezTo>
                  <a:cubicBezTo>
                    <a:pt x="7196" y="5262"/>
                    <a:pt x="6554" y="6705"/>
                    <a:pt x="6305" y="6705"/>
                  </a:cubicBezTo>
                  <a:cubicBezTo>
                    <a:pt x="6276" y="6705"/>
                    <a:pt x="6252" y="6685"/>
                    <a:pt x="6234" y="6640"/>
                  </a:cubicBezTo>
                  <a:cubicBezTo>
                    <a:pt x="6087" y="6219"/>
                    <a:pt x="5148" y="4645"/>
                    <a:pt x="5041" y="1818"/>
                  </a:cubicBezTo>
                  <a:cubicBezTo>
                    <a:pt x="5019" y="1107"/>
                    <a:pt x="4774" y="841"/>
                    <a:pt x="4534" y="841"/>
                  </a:cubicBezTo>
                  <a:cubicBezTo>
                    <a:pt x="4302" y="841"/>
                    <a:pt x="4075" y="1090"/>
                    <a:pt x="4063" y="1423"/>
                  </a:cubicBezTo>
                  <a:cubicBezTo>
                    <a:pt x="4050" y="2264"/>
                    <a:pt x="4157" y="4808"/>
                    <a:pt x="4157" y="4808"/>
                  </a:cubicBezTo>
                  <a:cubicBezTo>
                    <a:pt x="4157" y="4808"/>
                    <a:pt x="3681" y="1260"/>
                    <a:pt x="3531" y="324"/>
                  </a:cubicBezTo>
                  <a:cubicBezTo>
                    <a:pt x="3501" y="118"/>
                    <a:pt x="3330" y="1"/>
                    <a:pt x="3151" y="1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4">
              <a:extLst>
                <a:ext uri="{FF2B5EF4-FFF2-40B4-BE49-F238E27FC236}">
                  <a16:creationId xmlns:a16="http://schemas.microsoft.com/office/drawing/2014/main" id="{37A8F59C-4906-F165-1879-5FF19E9D57D0}"/>
                </a:ext>
              </a:extLst>
            </p:cNvPr>
            <p:cNvSpPr/>
            <p:nvPr/>
          </p:nvSpPr>
          <p:spPr>
            <a:xfrm>
              <a:off x="7614659" y="2990837"/>
              <a:ext cx="518225" cy="443178"/>
            </a:xfrm>
            <a:custGeom>
              <a:avLst/>
              <a:gdLst/>
              <a:ahLst/>
              <a:cxnLst/>
              <a:rect l="l" t="t" r="r" b="b"/>
              <a:pathLst>
                <a:path w="3356" h="2870" extrusionOk="0">
                  <a:moveTo>
                    <a:pt x="2166" y="0"/>
                  </a:moveTo>
                  <a:cubicBezTo>
                    <a:pt x="0" y="0"/>
                    <a:pt x="1154" y="2870"/>
                    <a:pt x="1154" y="2870"/>
                  </a:cubicBezTo>
                  <a:cubicBezTo>
                    <a:pt x="897" y="206"/>
                    <a:pt x="3355" y="206"/>
                    <a:pt x="3355" y="206"/>
                  </a:cubicBezTo>
                  <a:cubicBezTo>
                    <a:pt x="2877" y="63"/>
                    <a:pt x="2485" y="0"/>
                    <a:pt x="2166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4">
              <a:extLst>
                <a:ext uri="{FF2B5EF4-FFF2-40B4-BE49-F238E27FC236}">
                  <a16:creationId xmlns:a16="http://schemas.microsoft.com/office/drawing/2014/main" id="{10F56958-E6B1-AD01-320F-B236F929FEC0}"/>
                </a:ext>
              </a:extLst>
            </p:cNvPr>
            <p:cNvSpPr/>
            <p:nvPr/>
          </p:nvSpPr>
          <p:spPr>
            <a:xfrm>
              <a:off x="7299970" y="2735287"/>
              <a:ext cx="753249" cy="184683"/>
            </a:xfrm>
            <a:custGeom>
              <a:avLst/>
              <a:gdLst/>
              <a:ahLst/>
              <a:cxnLst/>
              <a:rect l="l" t="t" r="r" b="b"/>
              <a:pathLst>
                <a:path w="4878" h="1196" extrusionOk="0">
                  <a:moveTo>
                    <a:pt x="2214" y="1"/>
                  </a:moveTo>
                  <a:cubicBezTo>
                    <a:pt x="391" y="1"/>
                    <a:pt x="0" y="1196"/>
                    <a:pt x="0" y="1196"/>
                  </a:cubicBezTo>
                  <a:cubicBezTo>
                    <a:pt x="891" y="527"/>
                    <a:pt x="1973" y="343"/>
                    <a:pt x="2892" y="343"/>
                  </a:cubicBezTo>
                  <a:cubicBezTo>
                    <a:pt x="4005" y="343"/>
                    <a:pt x="4878" y="612"/>
                    <a:pt x="4878" y="612"/>
                  </a:cubicBezTo>
                  <a:cubicBezTo>
                    <a:pt x="3759" y="164"/>
                    <a:pt x="2889" y="1"/>
                    <a:pt x="2214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4">
              <a:extLst>
                <a:ext uri="{FF2B5EF4-FFF2-40B4-BE49-F238E27FC236}">
                  <a16:creationId xmlns:a16="http://schemas.microsoft.com/office/drawing/2014/main" id="{4716313C-AAAD-F5AF-AE31-95055DB1A9C5}"/>
                </a:ext>
              </a:extLst>
            </p:cNvPr>
            <p:cNvSpPr/>
            <p:nvPr/>
          </p:nvSpPr>
          <p:spPr>
            <a:xfrm>
              <a:off x="6607746" y="1524859"/>
              <a:ext cx="1515299" cy="2133895"/>
            </a:xfrm>
            <a:custGeom>
              <a:avLst/>
              <a:gdLst/>
              <a:ahLst/>
              <a:cxnLst/>
              <a:rect l="l" t="t" r="r" b="b"/>
              <a:pathLst>
                <a:path w="9813" h="13819" extrusionOk="0">
                  <a:moveTo>
                    <a:pt x="3724" y="0"/>
                  </a:moveTo>
                  <a:cubicBezTo>
                    <a:pt x="3710" y="734"/>
                    <a:pt x="3710" y="1467"/>
                    <a:pt x="3710" y="2201"/>
                  </a:cubicBezTo>
                  <a:cubicBezTo>
                    <a:pt x="3697" y="3600"/>
                    <a:pt x="3681" y="5015"/>
                    <a:pt x="3384" y="6384"/>
                  </a:cubicBezTo>
                  <a:cubicBezTo>
                    <a:pt x="3247" y="6971"/>
                    <a:pt x="3045" y="8259"/>
                    <a:pt x="2540" y="8640"/>
                  </a:cubicBezTo>
                  <a:cubicBezTo>
                    <a:pt x="2106" y="8953"/>
                    <a:pt x="1441" y="8722"/>
                    <a:pt x="965" y="9103"/>
                  </a:cubicBezTo>
                  <a:cubicBezTo>
                    <a:pt x="150" y="9755"/>
                    <a:pt x="0" y="11141"/>
                    <a:pt x="502" y="12025"/>
                  </a:cubicBezTo>
                  <a:cubicBezTo>
                    <a:pt x="639" y="12269"/>
                    <a:pt x="844" y="12498"/>
                    <a:pt x="939" y="12771"/>
                  </a:cubicBezTo>
                  <a:cubicBezTo>
                    <a:pt x="1021" y="12974"/>
                    <a:pt x="1021" y="13205"/>
                    <a:pt x="1102" y="13411"/>
                  </a:cubicBezTo>
                  <a:cubicBezTo>
                    <a:pt x="1171" y="13613"/>
                    <a:pt x="1347" y="13802"/>
                    <a:pt x="1562" y="13818"/>
                  </a:cubicBezTo>
                  <a:cubicBezTo>
                    <a:pt x="1567" y="13818"/>
                    <a:pt x="1573" y="13818"/>
                    <a:pt x="1578" y="13818"/>
                  </a:cubicBezTo>
                  <a:cubicBezTo>
                    <a:pt x="1843" y="13818"/>
                    <a:pt x="2025" y="13513"/>
                    <a:pt x="2051" y="13247"/>
                  </a:cubicBezTo>
                  <a:cubicBezTo>
                    <a:pt x="2080" y="12974"/>
                    <a:pt x="1999" y="12690"/>
                    <a:pt x="2025" y="12416"/>
                  </a:cubicBezTo>
                  <a:cubicBezTo>
                    <a:pt x="2050" y="12151"/>
                    <a:pt x="2236" y="11845"/>
                    <a:pt x="2510" y="11845"/>
                  </a:cubicBezTo>
                  <a:cubicBezTo>
                    <a:pt x="2515" y="11845"/>
                    <a:pt x="2521" y="11845"/>
                    <a:pt x="2527" y="11845"/>
                  </a:cubicBezTo>
                  <a:cubicBezTo>
                    <a:pt x="2651" y="11862"/>
                    <a:pt x="2758" y="11914"/>
                    <a:pt x="2882" y="11943"/>
                  </a:cubicBezTo>
                  <a:cubicBezTo>
                    <a:pt x="2907" y="11947"/>
                    <a:pt x="2931" y="11949"/>
                    <a:pt x="2955" y="11949"/>
                  </a:cubicBezTo>
                  <a:cubicBezTo>
                    <a:pt x="3187" y="11949"/>
                    <a:pt x="3412" y="11785"/>
                    <a:pt x="3547" y="11575"/>
                  </a:cubicBezTo>
                  <a:cubicBezTo>
                    <a:pt x="3697" y="11356"/>
                    <a:pt x="3763" y="11099"/>
                    <a:pt x="3887" y="10854"/>
                  </a:cubicBezTo>
                  <a:cubicBezTo>
                    <a:pt x="4198" y="10215"/>
                    <a:pt x="5041" y="9646"/>
                    <a:pt x="5801" y="9646"/>
                  </a:cubicBezTo>
                  <a:cubicBezTo>
                    <a:pt x="6204" y="9646"/>
                    <a:pt x="6584" y="9806"/>
                    <a:pt x="6847" y="10202"/>
                  </a:cubicBezTo>
                  <a:cubicBezTo>
                    <a:pt x="7186" y="10704"/>
                    <a:pt x="7134" y="11373"/>
                    <a:pt x="7392" y="11927"/>
                  </a:cubicBezTo>
                  <a:cubicBezTo>
                    <a:pt x="7431" y="12008"/>
                    <a:pt x="7486" y="12106"/>
                    <a:pt x="7581" y="12145"/>
                  </a:cubicBezTo>
                  <a:cubicBezTo>
                    <a:pt x="7607" y="12155"/>
                    <a:pt x="7632" y="12159"/>
                    <a:pt x="7658" y="12159"/>
                  </a:cubicBezTo>
                  <a:cubicBezTo>
                    <a:pt x="7822" y="12159"/>
                    <a:pt x="7971" y="11983"/>
                    <a:pt x="8031" y="11819"/>
                  </a:cubicBezTo>
                  <a:cubicBezTo>
                    <a:pt x="8275" y="11236"/>
                    <a:pt x="8083" y="10639"/>
                    <a:pt x="7705" y="10163"/>
                  </a:cubicBezTo>
                  <a:cubicBezTo>
                    <a:pt x="7555" y="9958"/>
                    <a:pt x="7392" y="9889"/>
                    <a:pt x="7460" y="9619"/>
                  </a:cubicBezTo>
                  <a:cubicBezTo>
                    <a:pt x="7542" y="9292"/>
                    <a:pt x="7962" y="9185"/>
                    <a:pt x="8233" y="9142"/>
                  </a:cubicBezTo>
                  <a:cubicBezTo>
                    <a:pt x="8346" y="9127"/>
                    <a:pt x="8453" y="9121"/>
                    <a:pt x="8560" y="9121"/>
                  </a:cubicBezTo>
                  <a:cubicBezTo>
                    <a:pt x="8636" y="9121"/>
                    <a:pt x="8712" y="9124"/>
                    <a:pt x="8790" y="9129"/>
                  </a:cubicBezTo>
                  <a:cubicBezTo>
                    <a:pt x="8876" y="9129"/>
                    <a:pt x="8962" y="9138"/>
                    <a:pt x="9048" y="9138"/>
                  </a:cubicBezTo>
                  <a:cubicBezTo>
                    <a:pt x="9112" y="9138"/>
                    <a:pt x="9176" y="9133"/>
                    <a:pt x="9240" y="9116"/>
                  </a:cubicBezTo>
                  <a:cubicBezTo>
                    <a:pt x="9387" y="9090"/>
                    <a:pt x="9537" y="9009"/>
                    <a:pt x="9592" y="8872"/>
                  </a:cubicBezTo>
                  <a:cubicBezTo>
                    <a:pt x="9813" y="8292"/>
                    <a:pt x="8512" y="8227"/>
                    <a:pt x="7754" y="8227"/>
                  </a:cubicBezTo>
                  <a:cubicBezTo>
                    <a:pt x="7536" y="8227"/>
                    <a:pt x="7363" y="8233"/>
                    <a:pt x="7284" y="8233"/>
                  </a:cubicBezTo>
                  <a:cubicBezTo>
                    <a:pt x="7039" y="8220"/>
                    <a:pt x="6890" y="8207"/>
                    <a:pt x="6795" y="8125"/>
                  </a:cubicBezTo>
                  <a:cubicBezTo>
                    <a:pt x="6684" y="8044"/>
                    <a:pt x="6658" y="7907"/>
                    <a:pt x="6645" y="7662"/>
                  </a:cubicBezTo>
                  <a:cubicBezTo>
                    <a:pt x="6603" y="7092"/>
                    <a:pt x="6563" y="6534"/>
                    <a:pt x="6521" y="5977"/>
                  </a:cubicBezTo>
                  <a:cubicBezTo>
                    <a:pt x="6440" y="4878"/>
                    <a:pt x="6358" y="3792"/>
                    <a:pt x="6319" y="2703"/>
                  </a:cubicBezTo>
                  <a:cubicBezTo>
                    <a:pt x="6290" y="1806"/>
                    <a:pt x="6290" y="897"/>
                    <a:pt x="6332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4">
              <a:extLst>
                <a:ext uri="{FF2B5EF4-FFF2-40B4-BE49-F238E27FC236}">
                  <a16:creationId xmlns:a16="http://schemas.microsoft.com/office/drawing/2014/main" id="{D4133D5A-97B0-2F6C-B862-33D224816BB2}"/>
                </a:ext>
              </a:extLst>
            </p:cNvPr>
            <p:cNvSpPr/>
            <p:nvPr/>
          </p:nvSpPr>
          <p:spPr>
            <a:xfrm>
              <a:off x="6670592" y="1524859"/>
              <a:ext cx="1382654" cy="2049892"/>
            </a:xfrm>
            <a:custGeom>
              <a:avLst/>
              <a:gdLst/>
              <a:ahLst/>
              <a:cxnLst/>
              <a:rect l="l" t="t" r="r" b="b"/>
              <a:pathLst>
                <a:path w="8954" h="13275" extrusionOk="0">
                  <a:moveTo>
                    <a:pt x="3711" y="0"/>
                  </a:moveTo>
                  <a:cubicBezTo>
                    <a:pt x="3711" y="218"/>
                    <a:pt x="3724" y="450"/>
                    <a:pt x="3724" y="665"/>
                  </a:cubicBezTo>
                  <a:cubicBezTo>
                    <a:pt x="3724" y="1184"/>
                    <a:pt x="3737" y="1712"/>
                    <a:pt x="3737" y="2227"/>
                  </a:cubicBezTo>
                  <a:cubicBezTo>
                    <a:pt x="3763" y="3411"/>
                    <a:pt x="3780" y="4607"/>
                    <a:pt x="3698" y="5800"/>
                  </a:cubicBezTo>
                  <a:cubicBezTo>
                    <a:pt x="3643" y="6779"/>
                    <a:pt x="3656" y="7975"/>
                    <a:pt x="2964" y="8748"/>
                  </a:cubicBezTo>
                  <a:cubicBezTo>
                    <a:pt x="2720" y="9022"/>
                    <a:pt x="2364" y="9224"/>
                    <a:pt x="1999" y="9292"/>
                  </a:cubicBezTo>
                  <a:cubicBezTo>
                    <a:pt x="1954" y="9300"/>
                    <a:pt x="1910" y="9303"/>
                    <a:pt x="1866" y="9303"/>
                  </a:cubicBezTo>
                  <a:cubicBezTo>
                    <a:pt x="1592" y="9303"/>
                    <a:pt x="1348" y="9182"/>
                    <a:pt x="1080" y="9182"/>
                  </a:cubicBezTo>
                  <a:cubicBezTo>
                    <a:pt x="1056" y="9182"/>
                    <a:pt x="1032" y="9183"/>
                    <a:pt x="1008" y="9185"/>
                  </a:cubicBezTo>
                  <a:cubicBezTo>
                    <a:pt x="777" y="9198"/>
                    <a:pt x="601" y="9416"/>
                    <a:pt x="477" y="9605"/>
                  </a:cubicBezTo>
                  <a:cubicBezTo>
                    <a:pt x="258" y="9945"/>
                    <a:pt x="82" y="10313"/>
                    <a:pt x="43" y="10704"/>
                  </a:cubicBezTo>
                  <a:cubicBezTo>
                    <a:pt x="1" y="11112"/>
                    <a:pt x="95" y="11536"/>
                    <a:pt x="369" y="11819"/>
                  </a:cubicBezTo>
                  <a:cubicBezTo>
                    <a:pt x="437" y="11901"/>
                    <a:pt x="519" y="11969"/>
                    <a:pt x="571" y="12051"/>
                  </a:cubicBezTo>
                  <a:cubicBezTo>
                    <a:pt x="682" y="12240"/>
                    <a:pt x="614" y="12471"/>
                    <a:pt x="640" y="12690"/>
                  </a:cubicBezTo>
                  <a:cubicBezTo>
                    <a:pt x="653" y="12879"/>
                    <a:pt x="721" y="13055"/>
                    <a:pt x="858" y="13205"/>
                  </a:cubicBezTo>
                  <a:cubicBezTo>
                    <a:pt x="871" y="13231"/>
                    <a:pt x="897" y="13261"/>
                    <a:pt x="940" y="13274"/>
                  </a:cubicBezTo>
                  <a:cubicBezTo>
                    <a:pt x="944" y="13274"/>
                    <a:pt x="949" y="13274"/>
                    <a:pt x="954" y="13274"/>
                  </a:cubicBezTo>
                  <a:cubicBezTo>
                    <a:pt x="1052" y="13274"/>
                    <a:pt x="1103" y="13145"/>
                    <a:pt x="1116" y="13042"/>
                  </a:cubicBezTo>
                  <a:cubicBezTo>
                    <a:pt x="1142" y="12471"/>
                    <a:pt x="871" y="11943"/>
                    <a:pt x="803" y="11386"/>
                  </a:cubicBezTo>
                  <a:cubicBezTo>
                    <a:pt x="790" y="11275"/>
                    <a:pt x="790" y="11180"/>
                    <a:pt x="816" y="11086"/>
                  </a:cubicBezTo>
                  <a:cubicBezTo>
                    <a:pt x="829" y="11030"/>
                    <a:pt x="858" y="10991"/>
                    <a:pt x="897" y="10965"/>
                  </a:cubicBezTo>
                  <a:cubicBezTo>
                    <a:pt x="1008" y="10828"/>
                    <a:pt x="1210" y="10760"/>
                    <a:pt x="1399" y="10760"/>
                  </a:cubicBezTo>
                  <a:cubicBezTo>
                    <a:pt x="1562" y="10760"/>
                    <a:pt x="1720" y="10784"/>
                    <a:pt x="1875" y="10784"/>
                  </a:cubicBezTo>
                  <a:cubicBezTo>
                    <a:pt x="1953" y="10784"/>
                    <a:pt x="2030" y="10778"/>
                    <a:pt x="2107" y="10760"/>
                  </a:cubicBezTo>
                  <a:cubicBezTo>
                    <a:pt x="2312" y="10704"/>
                    <a:pt x="2488" y="10584"/>
                    <a:pt x="2651" y="10460"/>
                  </a:cubicBezTo>
                  <a:cubicBezTo>
                    <a:pt x="3193" y="10068"/>
                    <a:pt x="4158" y="9537"/>
                    <a:pt x="4445" y="8911"/>
                  </a:cubicBezTo>
                  <a:cubicBezTo>
                    <a:pt x="4741" y="8301"/>
                    <a:pt x="4445" y="7323"/>
                    <a:pt x="4363" y="6684"/>
                  </a:cubicBezTo>
                  <a:cubicBezTo>
                    <a:pt x="4269" y="5911"/>
                    <a:pt x="4282" y="5122"/>
                    <a:pt x="4376" y="4333"/>
                  </a:cubicBezTo>
                  <a:cubicBezTo>
                    <a:pt x="4389" y="4213"/>
                    <a:pt x="4445" y="4076"/>
                    <a:pt x="4565" y="4050"/>
                  </a:cubicBezTo>
                  <a:cubicBezTo>
                    <a:pt x="4578" y="4046"/>
                    <a:pt x="4590" y="4045"/>
                    <a:pt x="4602" y="4045"/>
                  </a:cubicBezTo>
                  <a:cubicBezTo>
                    <a:pt x="4741" y="4045"/>
                    <a:pt x="4810" y="4265"/>
                    <a:pt x="4810" y="4428"/>
                  </a:cubicBezTo>
                  <a:cubicBezTo>
                    <a:pt x="4810" y="4483"/>
                    <a:pt x="4797" y="4539"/>
                    <a:pt x="4797" y="4578"/>
                  </a:cubicBezTo>
                  <a:cubicBezTo>
                    <a:pt x="4797" y="4972"/>
                    <a:pt x="4797" y="5354"/>
                    <a:pt x="4823" y="5732"/>
                  </a:cubicBezTo>
                  <a:cubicBezTo>
                    <a:pt x="4852" y="6045"/>
                    <a:pt x="4878" y="6371"/>
                    <a:pt x="4947" y="6684"/>
                  </a:cubicBezTo>
                  <a:cubicBezTo>
                    <a:pt x="5097" y="7418"/>
                    <a:pt x="5393" y="8138"/>
                    <a:pt x="5925" y="8683"/>
                  </a:cubicBezTo>
                  <a:cubicBezTo>
                    <a:pt x="6062" y="8816"/>
                    <a:pt x="6209" y="8953"/>
                    <a:pt x="6319" y="9116"/>
                  </a:cubicBezTo>
                  <a:cubicBezTo>
                    <a:pt x="6401" y="9266"/>
                    <a:pt x="6440" y="9429"/>
                    <a:pt x="6522" y="9579"/>
                  </a:cubicBezTo>
                  <a:cubicBezTo>
                    <a:pt x="6590" y="9742"/>
                    <a:pt x="6727" y="9876"/>
                    <a:pt x="6890" y="9905"/>
                  </a:cubicBezTo>
                  <a:cubicBezTo>
                    <a:pt x="6848" y="9645"/>
                    <a:pt x="6809" y="9348"/>
                    <a:pt x="6985" y="9156"/>
                  </a:cubicBezTo>
                  <a:cubicBezTo>
                    <a:pt x="7122" y="9009"/>
                    <a:pt x="7337" y="8966"/>
                    <a:pt x="7542" y="8953"/>
                  </a:cubicBezTo>
                  <a:cubicBezTo>
                    <a:pt x="7555" y="8953"/>
                    <a:pt x="7568" y="8940"/>
                    <a:pt x="7581" y="8940"/>
                  </a:cubicBezTo>
                  <a:cubicBezTo>
                    <a:pt x="7663" y="8940"/>
                    <a:pt x="7744" y="8927"/>
                    <a:pt x="7826" y="8927"/>
                  </a:cubicBezTo>
                  <a:cubicBezTo>
                    <a:pt x="7839" y="8927"/>
                    <a:pt x="7839" y="8927"/>
                    <a:pt x="7855" y="8911"/>
                  </a:cubicBezTo>
                  <a:cubicBezTo>
                    <a:pt x="8139" y="8885"/>
                    <a:pt x="8439" y="8859"/>
                    <a:pt x="8723" y="8829"/>
                  </a:cubicBezTo>
                  <a:cubicBezTo>
                    <a:pt x="8778" y="8829"/>
                    <a:pt x="8833" y="8816"/>
                    <a:pt x="8872" y="8777"/>
                  </a:cubicBezTo>
                  <a:cubicBezTo>
                    <a:pt x="8954" y="8683"/>
                    <a:pt x="8817" y="8546"/>
                    <a:pt x="8696" y="8503"/>
                  </a:cubicBezTo>
                  <a:cubicBezTo>
                    <a:pt x="8478" y="8434"/>
                    <a:pt x="8245" y="8416"/>
                    <a:pt x="8014" y="8416"/>
                  </a:cubicBezTo>
                  <a:cubicBezTo>
                    <a:pt x="7928" y="8416"/>
                    <a:pt x="7842" y="8418"/>
                    <a:pt x="7757" y="8422"/>
                  </a:cubicBezTo>
                  <a:lnTo>
                    <a:pt x="7650" y="8422"/>
                  </a:lnTo>
                  <a:cubicBezTo>
                    <a:pt x="7513" y="8438"/>
                    <a:pt x="7379" y="8438"/>
                    <a:pt x="7255" y="8451"/>
                  </a:cubicBezTo>
                  <a:cubicBezTo>
                    <a:pt x="6766" y="8451"/>
                    <a:pt x="6225" y="8357"/>
                    <a:pt x="5938" y="7962"/>
                  </a:cubicBezTo>
                  <a:cubicBezTo>
                    <a:pt x="5801" y="7757"/>
                    <a:pt x="5736" y="7512"/>
                    <a:pt x="5693" y="7268"/>
                  </a:cubicBezTo>
                  <a:cubicBezTo>
                    <a:pt x="5436" y="6058"/>
                    <a:pt x="5217" y="4822"/>
                    <a:pt x="5230" y="3600"/>
                  </a:cubicBezTo>
                  <a:cubicBezTo>
                    <a:pt x="5230" y="3287"/>
                    <a:pt x="5247" y="2977"/>
                    <a:pt x="5273" y="2677"/>
                  </a:cubicBezTo>
                  <a:cubicBezTo>
                    <a:pt x="5299" y="2243"/>
                    <a:pt x="5354" y="1819"/>
                    <a:pt x="5410" y="1386"/>
                  </a:cubicBezTo>
                  <a:cubicBezTo>
                    <a:pt x="5475" y="923"/>
                    <a:pt x="5543" y="463"/>
                    <a:pt x="5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4">
              <a:extLst>
                <a:ext uri="{FF2B5EF4-FFF2-40B4-BE49-F238E27FC236}">
                  <a16:creationId xmlns:a16="http://schemas.microsoft.com/office/drawing/2014/main" id="{3AE5DF77-9312-429C-DAE5-6667EF93C89F}"/>
                </a:ext>
              </a:extLst>
            </p:cNvPr>
            <p:cNvSpPr/>
            <p:nvPr/>
          </p:nvSpPr>
          <p:spPr>
            <a:xfrm>
              <a:off x="7356793" y="1524859"/>
              <a:ext cx="113497" cy="285518"/>
            </a:xfrm>
            <a:custGeom>
              <a:avLst/>
              <a:gdLst/>
              <a:ahLst/>
              <a:cxnLst/>
              <a:rect l="l" t="t" r="r" b="b"/>
              <a:pathLst>
                <a:path w="735" h="1849" extrusionOk="0">
                  <a:moveTo>
                    <a:pt x="14" y="0"/>
                  </a:moveTo>
                  <a:cubicBezTo>
                    <a:pt x="1" y="694"/>
                    <a:pt x="121" y="1523"/>
                    <a:pt x="134" y="1686"/>
                  </a:cubicBezTo>
                  <a:lnTo>
                    <a:pt x="134" y="1699"/>
                  </a:lnTo>
                  <a:cubicBezTo>
                    <a:pt x="145" y="1797"/>
                    <a:pt x="225" y="1848"/>
                    <a:pt x="301" y="1848"/>
                  </a:cubicBezTo>
                  <a:cubicBezTo>
                    <a:pt x="341" y="1848"/>
                    <a:pt x="380" y="1834"/>
                    <a:pt x="408" y="1806"/>
                  </a:cubicBezTo>
                  <a:cubicBezTo>
                    <a:pt x="434" y="1793"/>
                    <a:pt x="460" y="1754"/>
                    <a:pt x="460" y="1725"/>
                  </a:cubicBezTo>
                  <a:cubicBezTo>
                    <a:pt x="571" y="1330"/>
                    <a:pt x="640" y="939"/>
                    <a:pt x="679" y="545"/>
                  </a:cubicBezTo>
                  <a:cubicBezTo>
                    <a:pt x="692" y="434"/>
                    <a:pt x="721" y="231"/>
                    <a:pt x="734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4">
              <a:extLst>
                <a:ext uri="{FF2B5EF4-FFF2-40B4-BE49-F238E27FC236}">
                  <a16:creationId xmlns:a16="http://schemas.microsoft.com/office/drawing/2014/main" id="{EA0E1998-9E5D-0204-D609-D758D2F450CE}"/>
                </a:ext>
              </a:extLst>
            </p:cNvPr>
            <p:cNvSpPr/>
            <p:nvPr/>
          </p:nvSpPr>
          <p:spPr>
            <a:xfrm>
              <a:off x="6869936" y="3183078"/>
              <a:ext cx="273010" cy="157043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433" y="1"/>
                  </a:moveTo>
                  <a:cubicBezTo>
                    <a:pt x="1330" y="1"/>
                    <a:pt x="1218" y="43"/>
                    <a:pt x="1129" y="76"/>
                  </a:cubicBezTo>
                  <a:cubicBezTo>
                    <a:pt x="1021" y="115"/>
                    <a:pt x="897" y="171"/>
                    <a:pt x="777" y="197"/>
                  </a:cubicBezTo>
                  <a:cubicBezTo>
                    <a:pt x="757" y="199"/>
                    <a:pt x="737" y="199"/>
                    <a:pt x="717" y="199"/>
                  </a:cubicBezTo>
                  <a:cubicBezTo>
                    <a:pt x="597" y="199"/>
                    <a:pt x="470" y="171"/>
                    <a:pt x="353" y="171"/>
                  </a:cubicBezTo>
                  <a:cubicBezTo>
                    <a:pt x="219" y="184"/>
                    <a:pt x="69" y="239"/>
                    <a:pt x="27" y="360"/>
                  </a:cubicBezTo>
                  <a:cubicBezTo>
                    <a:pt x="1" y="454"/>
                    <a:pt x="43" y="565"/>
                    <a:pt x="108" y="634"/>
                  </a:cubicBezTo>
                  <a:cubicBezTo>
                    <a:pt x="190" y="699"/>
                    <a:pt x="288" y="741"/>
                    <a:pt x="369" y="780"/>
                  </a:cubicBezTo>
                  <a:cubicBezTo>
                    <a:pt x="477" y="823"/>
                    <a:pt x="571" y="878"/>
                    <a:pt x="666" y="917"/>
                  </a:cubicBezTo>
                  <a:cubicBezTo>
                    <a:pt x="760" y="960"/>
                    <a:pt x="842" y="986"/>
                    <a:pt x="940" y="1012"/>
                  </a:cubicBezTo>
                  <a:cubicBezTo>
                    <a:pt x="962" y="1015"/>
                    <a:pt x="985" y="1016"/>
                    <a:pt x="1008" y="1016"/>
                  </a:cubicBezTo>
                  <a:cubicBezTo>
                    <a:pt x="1213" y="1016"/>
                    <a:pt x="1413" y="900"/>
                    <a:pt x="1536" y="741"/>
                  </a:cubicBezTo>
                  <a:cubicBezTo>
                    <a:pt x="1657" y="578"/>
                    <a:pt x="1768" y="252"/>
                    <a:pt x="1618" y="76"/>
                  </a:cubicBezTo>
                  <a:cubicBezTo>
                    <a:pt x="1568" y="21"/>
                    <a:pt x="1502" y="1"/>
                    <a:pt x="1433" y="1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4">
              <a:extLst>
                <a:ext uri="{FF2B5EF4-FFF2-40B4-BE49-F238E27FC236}">
                  <a16:creationId xmlns:a16="http://schemas.microsoft.com/office/drawing/2014/main" id="{42D634F8-2B30-BA5C-8CC2-586A32DCAD0E}"/>
                </a:ext>
              </a:extLst>
            </p:cNvPr>
            <p:cNvSpPr/>
            <p:nvPr/>
          </p:nvSpPr>
          <p:spPr>
            <a:xfrm>
              <a:off x="7860172" y="2843683"/>
              <a:ext cx="172021" cy="81069"/>
            </a:xfrm>
            <a:custGeom>
              <a:avLst/>
              <a:gdLst/>
              <a:ahLst/>
              <a:cxnLst/>
              <a:rect l="l" t="t" r="r" b="b"/>
              <a:pathLst>
                <a:path w="1114" h="525" extrusionOk="0">
                  <a:moveTo>
                    <a:pt x="641" y="0"/>
                  </a:moveTo>
                  <a:cubicBezTo>
                    <a:pt x="351" y="0"/>
                    <a:pt x="0" y="140"/>
                    <a:pt x="109" y="357"/>
                  </a:cubicBezTo>
                  <a:cubicBezTo>
                    <a:pt x="135" y="425"/>
                    <a:pt x="216" y="452"/>
                    <a:pt x="285" y="481"/>
                  </a:cubicBezTo>
                  <a:cubicBezTo>
                    <a:pt x="397" y="510"/>
                    <a:pt x="517" y="525"/>
                    <a:pt x="633" y="525"/>
                  </a:cubicBezTo>
                  <a:cubicBezTo>
                    <a:pt x="672" y="525"/>
                    <a:pt x="710" y="523"/>
                    <a:pt x="748" y="520"/>
                  </a:cubicBezTo>
                  <a:cubicBezTo>
                    <a:pt x="950" y="494"/>
                    <a:pt x="1113" y="318"/>
                    <a:pt x="966" y="112"/>
                  </a:cubicBezTo>
                  <a:cubicBezTo>
                    <a:pt x="916" y="35"/>
                    <a:pt x="786" y="0"/>
                    <a:pt x="641" y="0"/>
                  </a:cubicBezTo>
                  <a:close/>
                </a:path>
              </a:pathLst>
            </a:custGeom>
            <a:solidFill>
              <a:srgbClr val="63CFEB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4">
              <a:extLst>
                <a:ext uri="{FF2B5EF4-FFF2-40B4-BE49-F238E27FC236}">
                  <a16:creationId xmlns:a16="http://schemas.microsoft.com/office/drawing/2014/main" id="{D7599743-2A06-45C8-8848-4AE69AC46BA6}"/>
                </a:ext>
              </a:extLst>
            </p:cNvPr>
            <p:cNvSpPr/>
            <p:nvPr/>
          </p:nvSpPr>
          <p:spPr>
            <a:xfrm>
              <a:off x="7332396" y="2231289"/>
              <a:ext cx="137895" cy="217574"/>
            </a:xfrm>
            <a:custGeom>
              <a:avLst/>
              <a:gdLst/>
              <a:ahLst/>
              <a:cxnLst/>
              <a:rect l="l" t="t" r="r" b="b"/>
              <a:pathLst>
                <a:path w="893" h="1409" extrusionOk="0">
                  <a:moveTo>
                    <a:pt x="460" y="1"/>
                  </a:moveTo>
                  <a:cubicBezTo>
                    <a:pt x="0" y="1"/>
                    <a:pt x="91" y="948"/>
                    <a:pt x="116" y="1173"/>
                  </a:cubicBezTo>
                  <a:cubicBezTo>
                    <a:pt x="129" y="1268"/>
                    <a:pt x="159" y="1375"/>
                    <a:pt x="240" y="1402"/>
                  </a:cubicBezTo>
                  <a:cubicBezTo>
                    <a:pt x="256" y="1406"/>
                    <a:pt x="271" y="1409"/>
                    <a:pt x="285" y="1409"/>
                  </a:cubicBezTo>
                  <a:cubicBezTo>
                    <a:pt x="361" y="1409"/>
                    <a:pt x="425" y="1351"/>
                    <a:pt x="472" y="1294"/>
                  </a:cubicBezTo>
                  <a:cubicBezTo>
                    <a:pt x="618" y="1092"/>
                    <a:pt x="892" y="45"/>
                    <a:pt x="498" y="3"/>
                  </a:cubicBezTo>
                  <a:cubicBezTo>
                    <a:pt x="485" y="1"/>
                    <a:pt x="472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4">
              <a:extLst>
                <a:ext uri="{FF2B5EF4-FFF2-40B4-BE49-F238E27FC236}">
                  <a16:creationId xmlns:a16="http://schemas.microsoft.com/office/drawing/2014/main" id="{980D7908-E09D-1099-AC17-B7D0AC12F378}"/>
                </a:ext>
              </a:extLst>
            </p:cNvPr>
            <p:cNvSpPr/>
            <p:nvPr/>
          </p:nvSpPr>
          <p:spPr>
            <a:xfrm>
              <a:off x="6792422" y="3137682"/>
              <a:ext cx="96820" cy="90180"/>
            </a:xfrm>
            <a:custGeom>
              <a:avLst/>
              <a:gdLst/>
              <a:ahLst/>
              <a:cxnLst/>
              <a:rect l="l" t="t" r="r" b="b"/>
              <a:pathLst>
                <a:path w="627" h="584" extrusionOk="0">
                  <a:moveTo>
                    <a:pt x="372" y="1"/>
                  </a:moveTo>
                  <a:cubicBezTo>
                    <a:pt x="366" y="1"/>
                    <a:pt x="359" y="1"/>
                    <a:pt x="353" y="2"/>
                  </a:cubicBezTo>
                  <a:cubicBezTo>
                    <a:pt x="314" y="2"/>
                    <a:pt x="271" y="15"/>
                    <a:pt x="232" y="31"/>
                  </a:cubicBezTo>
                  <a:cubicBezTo>
                    <a:pt x="177" y="44"/>
                    <a:pt x="121" y="70"/>
                    <a:pt x="82" y="113"/>
                  </a:cubicBezTo>
                  <a:cubicBezTo>
                    <a:pt x="27" y="152"/>
                    <a:pt x="1" y="220"/>
                    <a:pt x="1" y="302"/>
                  </a:cubicBezTo>
                  <a:cubicBezTo>
                    <a:pt x="1" y="370"/>
                    <a:pt x="27" y="422"/>
                    <a:pt x="82" y="491"/>
                  </a:cubicBezTo>
                  <a:cubicBezTo>
                    <a:pt x="133" y="552"/>
                    <a:pt x="230" y="583"/>
                    <a:pt x="315" y="583"/>
                  </a:cubicBezTo>
                  <a:cubicBezTo>
                    <a:pt x="344" y="583"/>
                    <a:pt x="371" y="580"/>
                    <a:pt x="395" y="572"/>
                  </a:cubicBezTo>
                  <a:cubicBezTo>
                    <a:pt x="529" y="533"/>
                    <a:pt x="627" y="409"/>
                    <a:pt x="627" y="276"/>
                  </a:cubicBezTo>
                  <a:cubicBezTo>
                    <a:pt x="611" y="132"/>
                    <a:pt x="51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4">
              <a:extLst>
                <a:ext uri="{FF2B5EF4-FFF2-40B4-BE49-F238E27FC236}">
                  <a16:creationId xmlns:a16="http://schemas.microsoft.com/office/drawing/2014/main" id="{C948AA42-0469-BB2D-D1AD-C85D06407B3D}"/>
                </a:ext>
              </a:extLst>
            </p:cNvPr>
            <p:cNvSpPr/>
            <p:nvPr/>
          </p:nvSpPr>
          <p:spPr>
            <a:xfrm>
              <a:off x="7805356" y="2824536"/>
              <a:ext cx="105467" cy="87864"/>
            </a:xfrm>
            <a:custGeom>
              <a:avLst/>
              <a:gdLst/>
              <a:ahLst/>
              <a:cxnLst/>
              <a:rect l="l" t="t" r="r" b="b"/>
              <a:pathLst>
                <a:path w="683" h="569" extrusionOk="0">
                  <a:moveTo>
                    <a:pt x="369" y="1"/>
                  </a:moveTo>
                  <a:cubicBezTo>
                    <a:pt x="324" y="1"/>
                    <a:pt x="277" y="12"/>
                    <a:pt x="232" y="34"/>
                  </a:cubicBezTo>
                  <a:lnTo>
                    <a:pt x="180" y="60"/>
                  </a:lnTo>
                  <a:cubicBezTo>
                    <a:pt x="56" y="129"/>
                    <a:pt x="1" y="318"/>
                    <a:pt x="82" y="429"/>
                  </a:cubicBezTo>
                  <a:cubicBezTo>
                    <a:pt x="138" y="520"/>
                    <a:pt x="225" y="569"/>
                    <a:pt x="319" y="569"/>
                  </a:cubicBezTo>
                  <a:cubicBezTo>
                    <a:pt x="362" y="569"/>
                    <a:pt x="407" y="558"/>
                    <a:pt x="451" y="536"/>
                  </a:cubicBezTo>
                  <a:cubicBezTo>
                    <a:pt x="464" y="523"/>
                    <a:pt x="490" y="510"/>
                    <a:pt x="506" y="510"/>
                  </a:cubicBezTo>
                  <a:cubicBezTo>
                    <a:pt x="627" y="442"/>
                    <a:pt x="682" y="249"/>
                    <a:pt x="601" y="129"/>
                  </a:cubicBezTo>
                  <a:cubicBezTo>
                    <a:pt x="546" y="46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4">
              <a:extLst>
                <a:ext uri="{FF2B5EF4-FFF2-40B4-BE49-F238E27FC236}">
                  <a16:creationId xmlns:a16="http://schemas.microsoft.com/office/drawing/2014/main" id="{46C16D4E-16D5-5305-383D-358362384164}"/>
                </a:ext>
              </a:extLst>
            </p:cNvPr>
            <p:cNvSpPr/>
            <p:nvPr/>
          </p:nvSpPr>
          <p:spPr>
            <a:xfrm>
              <a:off x="7757643" y="3186167"/>
              <a:ext cx="83694" cy="109636"/>
            </a:xfrm>
            <a:custGeom>
              <a:avLst/>
              <a:gdLst/>
              <a:ahLst/>
              <a:cxnLst/>
              <a:rect l="l" t="t" r="r" b="b"/>
              <a:pathLst>
                <a:path w="542" h="710" extrusionOk="0">
                  <a:moveTo>
                    <a:pt x="271" y="1"/>
                  </a:moveTo>
                  <a:cubicBezTo>
                    <a:pt x="121" y="14"/>
                    <a:pt x="0" y="125"/>
                    <a:pt x="0" y="271"/>
                  </a:cubicBezTo>
                  <a:lnTo>
                    <a:pt x="0" y="434"/>
                  </a:lnTo>
                  <a:cubicBezTo>
                    <a:pt x="0" y="578"/>
                    <a:pt x="110" y="709"/>
                    <a:pt x="251" y="709"/>
                  </a:cubicBezTo>
                  <a:cubicBezTo>
                    <a:pt x="257" y="709"/>
                    <a:pt x="264" y="709"/>
                    <a:pt x="271" y="708"/>
                  </a:cubicBezTo>
                  <a:cubicBezTo>
                    <a:pt x="421" y="708"/>
                    <a:pt x="541" y="597"/>
                    <a:pt x="541" y="434"/>
                  </a:cubicBezTo>
                  <a:lnTo>
                    <a:pt x="541" y="271"/>
                  </a:lnTo>
                  <a:cubicBezTo>
                    <a:pt x="541" y="138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4">
              <a:extLst>
                <a:ext uri="{FF2B5EF4-FFF2-40B4-BE49-F238E27FC236}">
                  <a16:creationId xmlns:a16="http://schemas.microsoft.com/office/drawing/2014/main" id="{686B12C7-133A-64BC-9BFA-84D7F7A7A871}"/>
                </a:ext>
              </a:extLst>
            </p:cNvPr>
            <p:cNvSpPr/>
            <p:nvPr/>
          </p:nvSpPr>
          <p:spPr>
            <a:xfrm>
              <a:off x="7415932" y="1524859"/>
              <a:ext cx="98055" cy="420942"/>
            </a:xfrm>
            <a:custGeom>
              <a:avLst/>
              <a:gdLst/>
              <a:ahLst/>
              <a:cxnLst/>
              <a:rect l="l" t="t" r="r" b="b"/>
              <a:pathLst>
                <a:path w="635" h="2726" extrusionOk="0">
                  <a:moveTo>
                    <a:pt x="94" y="0"/>
                  </a:moveTo>
                  <a:lnTo>
                    <a:pt x="94" y="26"/>
                  </a:lnTo>
                  <a:cubicBezTo>
                    <a:pt x="64" y="626"/>
                    <a:pt x="51" y="1210"/>
                    <a:pt x="25" y="1806"/>
                  </a:cubicBezTo>
                  <a:cubicBezTo>
                    <a:pt x="25" y="2025"/>
                    <a:pt x="12" y="2243"/>
                    <a:pt x="12" y="2458"/>
                  </a:cubicBezTo>
                  <a:cubicBezTo>
                    <a:pt x="1" y="2638"/>
                    <a:pt x="137" y="2726"/>
                    <a:pt x="276" y="2726"/>
                  </a:cubicBezTo>
                  <a:cubicBezTo>
                    <a:pt x="336" y="2726"/>
                    <a:pt x="397" y="2709"/>
                    <a:pt x="446" y="2677"/>
                  </a:cubicBezTo>
                  <a:cubicBezTo>
                    <a:pt x="501" y="2634"/>
                    <a:pt x="553" y="2553"/>
                    <a:pt x="553" y="2458"/>
                  </a:cubicBezTo>
                  <a:cubicBezTo>
                    <a:pt x="566" y="2106"/>
                    <a:pt x="566" y="1754"/>
                    <a:pt x="583" y="1386"/>
                  </a:cubicBezTo>
                  <a:cubicBezTo>
                    <a:pt x="596" y="939"/>
                    <a:pt x="609" y="489"/>
                    <a:pt x="635" y="26"/>
                  </a:cubicBezTo>
                  <a:cubicBezTo>
                    <a:pt x="635" y="13"/>
                    <a:pt x="635" y="13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7" name="Google Shape;3657;p54">
            <a:extLst>
              <a:ext uri="{FF2B5EF4-FFF2-40B4-BE49-F238E27FC236}">
                <a16:creationId xmlns:a16="http://schemas.microsoft.com/office/drawing/2014/main" id="{A3A59D41-9999-A750-DB27-54B7E50FC489}"/>
              </a:ext>
            </a:extLst>
          </p:cNvPr>
          <p:cNvGrpSpPr/>
          <p:nvPr/>
        </p:nvGrpSpPr>
        <p:grpSpPr>
          <a:xfrm>
            <a:off x="3512424" y="2122994"/>
            <a:ext cx="855325" cy="855160"/>
            <a:chOff x="3904797" y="539529"/>
            <a:chExt cx="1501360" cy="1501071"/>
          </a:xfrm>
        </p:grpSpPr>
        <p:sp>
          <p:nvSpPr>
            <p:cNvPr id="3658" name="Google Shape;3658;p54">
              <a:extLst>
                <a:ext uri="{FF2B5EF4-FFF2-40B4-BE49-F238E27FC236}">
                  <a16:creationId xmlns:a16="http://schemas.microsoft.com/office/drawing/2014/main" id="{CA08ED7A-5EC2-C2F1-D054-BF24348BC351}"/>
                </a:ext>
              </a:extLst>
            </p:cNvPr>
            <p:cNvSpPr/>
            <p:nvPr/>
          </p:nvSpPr>
          <p:spPr>
            <a:xfrm>
              <a:off x="3904797" y="539529"/>
              <a:ext cx="1501360" cy="1501071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1"/>
                  </a:moveTo>
                  <a:lnTo>
                    <a:pt x="1" y="15583"/>
                  </a:lnTo>
                  <a:lnTo>
                    <a:pt x="15586" y="15583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4">
              <a:extLst>
                <a:ext uri="{FF2B5EF4-FFF2-40B4-BE49-F238E27FC236}">
                  <a16:creationId xmlns:a16="http://schemas.microsoft.com/office/drawing/2014/main" id="{CC4ECA63-D170-99B1-EF5C-35C629DDF109}"/>
                </a:ext>
              </a:extLst>
            </p:cNvPr>
            <p:cNvSpPr/>
            <p:nvPr/>
          </p:nvSpPr>
          <p:spPr>
            <a:xfrm>
              <a:off x="4048993" y="629687"/>
              <a:ext cx="235617" cy="235617"/>
            </a:xfrm>
            <a:custGeom>
              <a:avLst/>
              <a:gdLst/>
              <a:ahLst/>
              <a:cxnLst/>
              <a:rect l="l" t="t" r="r" b="b"/>
              <a:pathLst>
                <a:path w="2446" h="2446" extrusionOk="0">
                  <a:moveTo>
                    <a:pt x="2403" y="0"/>
                  </a:moveTo>
                  <a:lnTo>
                    <a:pt x="1060" y="245"/>
                  </a:lnTo>
                  <a:lnTo>
                    <a:pt x="1480" y="653"/>
                  </a:lnTo>
                  <a:lnTo>
                    <a:pt x="0" y="2136"/>
                  </a:lnTo>
                  <a:lnTo>
                    <a:pt x="313" y="2446"/>
                  </a:lnTo>
                  <a:lnTo>
                    <a:pt x="1793" y="966"/>
                  </a:lnTo>
                  <a:lnTo>
                    <a:pt x="2201" y="1373"/>
                  </a:lnTo>
                  <a:lnTo>
                    <a:pt x="2445" y="43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4">
              <a:extLst>
                <a:ext uri="{FF2B5EF4-FFF2-40B4-BE49-F238E27FC236}">
                  <a16:creationId xmlns:a16="http://schemas.microsoft.com/office/drawing/2014/main" id="{BCF0DFD8-C599-6C14-54AF-2D033C3ED198}"/>
                </a:ext>
              </a:extLst>
            </p:cNvPr>
            <p:cNvSpPr/>
            <p:nvPr/>
          </p:nvSpPr>
          <p:spPr>
            <a:xfrm>
              <a:off x="3993992" y="629687"/>
              <a:ext cx="235617" cy="235617"/>
            </a:xfrm>
            <a:custGeom>
              <a:avLst/>
              <a:gdLst/>
              <a:ahLst/>
              <a:cxnLst/>
              <a:rect l="l" t="t" r="r" b="b"/>
              <a:pathLst>
                <a:path w="2446" h="2446" extrusionOk="0">
                  <a:moveTo>
                    <a:pt x="53" y="0"/>
                  </a:moveTo>
                  <a:lnTo>
                    <a:pt x="0" y="43"/>
                  </a:lnTo>
                  <a:lnTo>
                    <a:pt x="245" y="1373"/>
                  </a:lnTo>
                  <a:lnTo>
                    <a:pt x="666" y="966"/>
                  </a:lnTo>
                  <a:lnTo>
                    <a:pt x="2133" y="2446"/>
                  </a:lnTo>
                  <a:lnTo>
                    <a:pt x="2446" y="2136"/>
                  </a:lnTo>
                  <a:lnTo>
                    <a:pt x="979" y="653"/>
                  </a:lnTo>
                  <a:lnTo>
                    <a:pt x="1386" y="2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4">
              <a:extLst>
                <a:ext uri="{FF2B5EF4-FFF2-40B4-BE49-F238E27FC236}">
                  <a16:creationId xmlns:a16="http://schemas.microsoft.com/office/drawing/2014/main" id="{94ABA05C-6859-6CD2-B4F7-6604F8A85796}"/>
                </a:ext>
              </a:extLst>
            </p:cNvPr>
            <p:cNvSpPr/>
            <p:nvPr/>
          </p:nvSpPr>
          <p:spPr>
            <a:xfrm>
              <a:off x="4145702" y="676308"/>
              <a:ext cx="1026177" cy="1364286"/>
            </a:xfrm>
            <a:custGeom>
              <a:avLst/>
              <a:gdLst/>
              <a:ahLst/>
              <a:cxnLst/>
              <a:rect l="l" t="t" r="r" b="b"/>
              <a:pathLst>
                <a:path w="10653" h="14163" extrusionOk="0">
                  <a:moveTo>
                    <a:pt x="4920" y="0"/>
                  </a:moveTo>
                  <a:cubicBezTo>
                    <a:pt x="4735" y="0"/>
                    <a:pt x="4578" y="115"/>
                    <a:pt x="4578" y="292"/>
                  </a:cubicBezTo>
                  <a:cubicBezTo>
                    <a:pt x="4578" y="726"/>
                    <a:pt x="4308" y="4720"/>
                    <a:pt x="4294" y="5020"/>
                  </a:cubicBezTo>
                  <a:cubicBezTo>
                    <a:pt x="4285" y="5249"/>
                    <a:pt x="4195" y="5475"/>
                    <a:pt x="4087" y="5475"/>
                  </a:cubicBezTo>
                  <a:cubicBezTo>
                    <a:pt x="4053" y="5475"/>
                    <a:pt x="4017" y="5453"/>
                    <a:pt x="3981" y="5402"/>
                  </a:cubicBezTo>
                  <a:cubicBezTo>
                    <a:pt x="3792" y="5157"/>
                    <a:pt x="2909" y="2193"/>
                    <a:pt x="2651" y="1541"/>
                  </a:cubicBezTo>
                  <a:cubicBezTo>
                    <a:pt x="2535" y="1266"/>
                    <a:pt x="2323" y="1165"/>
                    <a:pt x="2122" y="1165"/>
                  </a:cubicBezTo>
                  <a:cubicBezTo>
                    <a:pt x="1848" y="1165"/>
                    <a:pt x="1597" y="1353"/>
                    <a:pt x="1644" y="1541"/>
                  </a:cubicBezTo>
                  <a:cubicBezTo>
                    <a:pt x="1725" y="1867"/>
                    <a:pt x="3261" y="7453"/>
                    <a:pt x="3287" y="7779"/>
                  </a:cubicBezTo>
                  <a:cubicBezTo>
                    <a:pt x="3295" y="7939"/>
                    <a:pt x="3114" y="8060"/>
                    <a:pt x="2844" y="8060"/>
                  </a:cubicBezTo>
                  <a:cubicBezTo>
                    <a:pt x="2566" y="8060"/>
                    <a:pt x="2193" y="7932"/>
                    <a:pt x="1836" y="7586"/>
                  </a:cubicBezTo>
                  <a:cubicBezTo>
                    <a:pt x="1432" y="7206"/>
                    <a:pt x="1032" y="7013"/>
                    <a:pt x="713" y="7013"/>
                  </a:cubicBezTo>
                  <a:cubicBezTo>
                    <a:pt x="464" y="7013"/>
                    <a:pt x="264" y="7132"/>
                    <a:pt x="150" y="7371"/>
                  </a:cubicBezTo>
                  <a:cubicBezTo>
                    <a:pt x="0" y="7697"/>
                    <a:pt x="815" y="7629"/>
                    <a:pt x="2051" y="9422"/>
                  </a:cubicBezTo>
                  <a:cubicBezTo>
                    <a:pt x="3303" y="11228"/>
                    <a:pt x="5217" y="11936"/>
                    <a:pt x="5217" y="11936"/>
                  </a:cubicBezTo>
                  <a:lnTo>
                    <a:pt x="6345" y="14163"/>
                  </a:lnTo>
                  <a:lnTo>
                    <a:pt x="10653" y="14163"/>
                  </a:lnTo>
                  <a:lnTo>
                    <a:pt x="8302" y="9992"/>
                  </a:lnTo>
                  <a:cubicBezTo>
                    <a:pt x="8628" y="9340"/>
                    <a:pt x="8422" y="7586"/>
                    <a:pt x="8422" y="7260"/>
                  </a:cubicBezTo>
                  <a:cubicBezTo>
                    <a:pt x="8422" y="6934"/>
                    <a:pt x="9863" y="4381"/>
                    <a:pt x="10232" y="3282"/>
                  </a:cubicBezTo>
                  <a:cubicBezTo>
                    <a:pt x="10493" y="2494"/>
                    <a:pt x="10199" y="2144"/>
                    <a:pt x="9936" y="2144"/>
                  </a:cubicBezTo>
                  <a:cubicBezTo>
                    <a:pt x="9831" y="2144"/>
                    <a:pt x="9732" y="2199"/>
                    <a:pt x="9674" y="2304"/>
                  </a:cubicBezTo>
                  <a:cubicBezTo>
                    <a:pt x="9469" y="2682"/>
                    <a:pt x="7894" y="5415"/>
                    <a:pt x="7770" y="5659"/>
                  </a:cubicBezTo>
                  <a:cubicBezTo>
                    <a:pt x="7697" y="5793"/>
                    <a:pt x="7598" y="5878"/>
                    <a:pt x="7524" y="5878"/>
                  </a:cubicBezTo>
                  <a:cubicBezTo>
                    <a:pt x="7463" y="5878"/>
                    <a:pt x="7418" y="5821"/>
                    <a:pt x="7418" y="5685"/>
                  </a:cubicBezTo>
                  <a:cubicBezTo>
                    <a:pt x="7405" y="5222"/>
                    <a:pt x="7963" y="2764"/>
                    <a:pt x="8165" y="1584"/>
                  </a:cubicBezTo>
                  <a:cubicBezTo>
                    <a:pt x="8299" y="810"/>
                    <a:pt x="7968" y="490"/>
                    <a:pt x="7673" y="490"/>
                  </a:cubicBezTo>
                  <a:cubicBezTo>
                    <a:pt x="7517" y="490"/>
                    <a:pt x="7371" y="580"/>
                    <a:pt x="7310" y="739"/>
                  </a:cubicBezTo>
                  <a:cubicBezTo>
                    <a:pt x="7118" y="1215"/>
                    <a:pt x="6195" y="4437"/>
                    <a:pt x="6182" y="4978"/>
                  </a:cubicBezTo>
                  <a:cubicBezTo>
                    <a:pt x="6174" y="5336"/>
                    <a:pt x="6052" y="5482"/>
                    <a:pt x="5938" y="5482"/>
                  </a:cubicBezTo>
                  <a:cubicBezTo>
                    <a:pt x="5874" y="5482"/>
                    <a:pt x="5813" y="5437"/>
                    <a:pt x="5775" y="5359"/>
                  </a:cubicBezTo>
                  <a:cubicBezTo>
                    <a:pt x="5599" y="4978"/>
                    <a:pt x="5543" y="1773"/>
                    <a:pt x="5504" y="782"/>
                  </a:cubicBezTo>
                  <a:cubicBezTo>
                    <a:pt x="5480" y="216"/>
                    <a:pt x="5174" y="0"/>
                    <a:pt x="4920" y="0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4">
              <a:extLst>
                <a:ext uri="{FF2B5EF4-FFF2-40B4-BE49-F238E27FC236}">
                  <a16:creationId xmlns:a16="http://schemas.microsoft.com/office/drawing/2014/main" id="{BD6D52F9-A22D-EF83-5B3B-4C9E40144907}"/>
                </a:ext>
              </a:extLst>
            </p:cNvPr>
            <p:cNvSpPr/>
            <p:nvPr/>
          </p:nvSpPr>
          <p:spPr>
            <a:xfrm>
              <a:off x="4158898" y="1390062"/>
              <a:ext cx="75810" cy="60397"/>
            </a:xfrm>
            <a:custGeom>
              <a:avLst/>
              <a:gdLst/>
              <a:ahLst/>
              <a:cxnLst/>
              <a:rect l="l" t="t" r="r" b="b"/>
              <a:pathLst>
                <a:path w="787" h="627" extrusionOk="0">
                  <a:moveTo>
                    <a:pt x="216" y="1"/>
                  </a:moveTo>
                  <a:cubicBezTo>
                    <a:pt x="145" y="1"/>
                    <a:pt x="72" y="17"/>
                    <a:pt x="0" y="56"/>
                  </a:cubicBezTo>
                  <a:cubicBezTo>
                    <a:pt x="39" y="193"/>
                    <a:pt x="284" y="300"/>
                    <a:pt x="692" y="626"/>
                  </a:cubicBezTo>
                  <a:cubicBezTo>
                    <a:pt x="692" y="626"/>
                    <a:pt x="692" y="313"/>
                    <a:pt x="786" y="287"/>
                  </a:cubicBezTo>
                  <a:cubicBezTo>
                    <a:pt x="786" y="287"/>
                    <a:pt x="519" y="1"/>
                    <a:pt x="216" y="1"/>
                  </a:cubicBezTo>
                  <a:close/>
                </a:path>
              </a:pathLst>
            </a:custGeom>
            <a:solidFill>
              <a:srgbClr val="FC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4">
              <a:extLst>
                <a:ext uri="{FF2B5EF4-FFF2-40B4-BE49-F238E27FC236}">
                  <a16:creationId xmlns:a16="http://schemas.microsoft.com/office/drawing/2014/main" id="{5CD43E59-72D6-9DC6-6F80-34B0FDF1F3B0}"/>
                </a:ext>
              </a:extLst>
            </p:cNvPr>
            <p:cNvSpPr/>
            <p:nvPr/>
          </p:nvSpPr>
          <p:spPr>
            <a:xfrm>
              <a:off x="4505566" y="1115541"/>
              <a:ext cx="485683" cy="479326"/>
            </a:xfrm>
            <a:custGeom>
              <a:avLst/>
              <a:gdLst/>
              <a:ahLst/>
              <a:cxnLst/>
              <a:rect l="l" t="t" r="r" b="b"/>
              <a:pathLst>
                <a:path w="5042" h="4976" extrusionOk="0">
                  <a:moveTo>
                    <a:pt x="2544" y="0"/>
                  </a:moveTo>
                  <a:cubicBezTo>
                    <a:pt x="2497" y="0"/>
                    <a:pt x="2450" y="8"/>
                    <a:pt x="2404" y="27"/>
                  </a:cubicBezTo>
                  <a:cubicBezTo>
                    <a:pt x="2241" y="79"/>
                    <a:pt x="2133" y="242"/>
                    <a:pt x="2107" y="418"/>
                  </a:cubicBezTo>
                  <a:cubicBezTo>
                    <a:pt x="2078" y="581"/>
                    <a:pt x="2107" y="760"/>
                    <a:pt x="2133" y="923"/>
                  </a:cubicBezTo>
                  <a:cubicBezTo>
                    <a:pt x="1970" y="581"/>
                    <a:pt x="1618" y="336"/>
                    <a:pt x="1224" y="297"/>
                  </a:cubicBezTo>
                  <a:cubicBezTo>
                    <a:pt x="1196" y="295"/>
                    <a:pt x="1167" y="293"/>
                    <a:pt x="1138" y="293"/>
                  </a:cubicBezTo>
                  <a:cubicBezTo>
                    <a:pt x="1027" y="293"/>
                    <a:pt x="915" y="317"/>
                    <a:pt x="829" y="392"/>
                  </a:cubicBezTo>
                  <a:cubicBezTo>
                    <a:pt x="653" y="529"/>
                    <a:pt x="640" y="799"/>
                    <a:pt x="721" y="1005"/>
                  </a:cubicBezTo>
                  <a:cubicBezTo>
                    <a:pt x="803" y="1207"/>
                    <a:pt x="937" y="1383"/>
                    <a:pt x="1034" y="1588"/>
                  </a:cubicBezTo>
                  <a:cubicBezTo>
                    <a:pt x="891" y="1548"/>
                    <a:pt x="728" y="1510"/>
                    <a:pt x="575" y="1510"/>
                  </a:cubicBezTo>
                  <a:cubicBezTo>
                    <a:pt x="422" y="1510"/>
                    <a:pt x="280" y="1548"/>
                    <a:pt x="177" y="1657"/>
                  </a:cubicBezTo>
                  <a:cubicBezTo>
                    <a:pt x="1" y="1833"/>
                    <a:pt x="14" y="2130"/>
                    <a:pt x="138" y="2348"/>
                  </a:cubicBezTo>
                  <a:cubicBezTo>
                    <a:pt x="258" y="2567"/>
                    <a:pt x="477" y="2716"/>
                    <a:pt x="679" y="2850"/>
                  </a:cubicBezTo>
                  <a:cubicBezTo>
                    <a:pt x="654" y="2847"/>
                    <a:pt x="629" y="2845"/>
                    <a:pt x="605" y="2845"/>
                  </a:cubicBezTo>
                  <a:cubicBezTo>
                    <a:pt x="425" y="2845"/>
                    <a:pt x="245" y="2927"/>
                    <a:pt x="151" y="3082"/>
                  </a:cubicBezTo>
                  <a:cubicBezTo>
                    <a:pt x="40" y="3245"/>
                    <a:pt x="40" y="3476"/>
                    <a:pt x="151" y="3652"/>
                  </a:cubicBezTo>
                  <a:cubicBezTo>
                    <a:pt x="258" y="3802"/>
                    <a:pt x="435" y="3897"/>
                    <a:pt x="611" y="3965"/>
                  </a:cubicBezTo>
                  <a:cubicBezTo>
                    <a:pt x="702" y="4000"/>
                    <a:pt x="811" y="4031"/>
                    <a:pt x="911" y="4031"/>
                  </a:cubicBezTo>
                  <a:cubicBezTo>
                    <a:pt x="922" y="4031"/>
                    <a:pt x="933" y="4031"/>
                    <a:pt x="944" y="4030"/>
                  </a:cubicBezTo>
                  <a:lnTo>
                    <a:pt x="944" y="4030"/>
                  </a:lnTo>
                  <a:cubicBezTo>
                    <a:pt x="844" y="4087"/>
                    <a:pt x="748" y="4153"/>
                    <a:pt x="748" y="4197"/>
                  </a:cubicBezTo>
                  <a:cubicBezTo>
                    <a:pt x="748" y="4265"/>
                    <a:pt x="761" y="4330"/>
                    <a:pt x="803" y="4399"/>
                  </a:cubicBezTo>
                  <a:cubicBezTo>
                    <a:pt x="861" y="4497"/>
                    <a:pt x="982" y="4545"/>
                    <a:pt x="1101" y="4545"/>
                  </a:cubicBezTo>
                  <a:cubicBezTo>
                    <a:pt x="1148" y="4545"/>
                    <a:pt x="1194" y="4538"/>
                    <a:pt x="1237" y="4523"/>
                  </a:cubicBezTo>
                  <a:cubicBezTo>
                    <a:pt x="1387" y="4467"/>
                    <a:pt x="1507" y="4347"/>
                    <a:pt x="1618" y="4223"/>
                  </a:cubicBezTo>
                  <a:lnTo>
                    <a:pt x="1618" y="4223"/>
                  </a:lnTo>
                  <a:cubicBezTo>
                    <a:pt x="1631" y="4347"/>
                    <a:pt x="1537" y="4454"/>
                    <a:pt x="1605" y="4549"/>
                  </a:cubicBezTo>
                  <a:cubicBezTo>
                    <a:pt x="1766" y="4784"/>
                    <a:pt x="2026" y="4975"/>
                    <a:pt x="2308" y="4975"/>
                  </a:cubicBezTo>
                  <a:cubicBezTo>
                    <a:pt x="2336" y="4975"/>
                    <a:pt x="2363" y="4973"/>
                    <a:pt x="2391" y="4970"/>
                  </a:cubicBezTo>
                  <a:cubicBezTo>
                    <a:pt x="2704" y="4943"/>
                    <a:pt x="2975" y="4617"/>
                    <a:pt x="2893" y="4317"/>
                  </a:cubicBezTo>
                  <a:lnTo>
                    <a:pt x="2893" y="4317"/>
                  </a:lnTo>
                  <a:cubicBezTo>
                    <a:pt x="3030" y="4562"/>
                    <a:pt x="3288" y="4738"/>
                    <a:pt x="3561" y="4754"/>
                  </a:cubicBezTo>
                  <a:cubicBezTo>
                    <a:pt x="3580" y="4756"/>
                    <a:pt x="3600" y="4757"/>
                    <a:pt x="3619" y="4757"/>
                  </a:cubicBezTo>
                  <a:cubicBezTo>
                    <a:pt x="3873" y="4757"/>
                    <a:pt x="4139" y="4599"/>
                    <a:pt x="4227" y="4360"/>
                  </a:cubicBezTo>
                  <a:cubicBezTo>
                    <a:pt x="4321" y="4102"/>
                    <a:pt x="4197" y="3776"/>
                    <a:pt x="3940" y="3678"/>
                  </a:cubicBezTo>
                  <a:cubicBezTo>
                    <a:pt x="4197" y="3665"/>
                    <a:pt x="4458" y="3665"/>
                    <a:pt x="4673" y="3532"/>
                  </a:cubicBezTo>
                  <a:cubicBezTo>
                    <a:pt x="4892" y="3408"/>
                    <a:pt x="5042" y="3124"/>
                    <a:pt x="4931" y="2893"/>
                  </a:cubicBezTo>
                  <a:cubicBezTo>
                    <a:pt x="4849" y="2730"/>
                    <a:pt x="4660" y="2648"/>
                    <a:pt x="4484" y="2593"/>
                  </a:cubicBezTo>
                  <a:cubicBezTo>
                    <a:pt x="4810" y="2485"/>
                    <a:pt x="5012" y="2117"/>
                    <a:pt x="4918" y="1804"/>
                  </a:cubicBezTo>
                  <a:cubicBezTo>
                    <a:pt x="4847" y="1518"/>
                    <a:pt x="4558" y="1318"/>
                    <a:pt x="4278" y="1318"/>
                  </a:cubicBezTo>
                  <a:cubicBezTo>
                    <a:pt x="4237" y="1318"/>
                    <a:pt x="4197" y="1322"/>
                    <a:pt x="4158" y="1331"/>
                  </a:cubicBezTo>
                  <a:cubicBezTo>
                    <a:pt x="4266" y="1057"/>
                    <a:pt x="4279" y="718"/>
                    <a:pt x="4090" y="486"/>
                  </a:cubicBezTo>
                  <a:cubicBezTo>
                    <a:pt x="3994" y="376"/>
                    <a:pt x="3887" y="333"/>
                    <a:pt x="3778" y="333"/>
                  </a:cubicBezTo>
                  <a:cubicBezTo>
                    <a:pt x="3565" y="333"/>
                    <a:pt x="3346" y="500"/>
                    <a:pt x="3193" y="662"/>
                  </a:cubicBezTo>
                  <a:cubicBezTo>
                    <a:pt x="3261" y="499"/>
                    <a:pt x="3138" y="323"/>
                    <a:pt x="3004" y="216"/>
                  </a:cubicBezTo>
                  <a:cubicBezTo>
                    <a:pt x="2877" y="99"/>
                    <a:pt x="2709" y="0"/>
                    <a:pt x="2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4">
              <a:extLst>
                <a:ext uri="{FF2B5EF4-FFF2-40B4-BE49-F238E27FC236}">
                  <a16:creationId xmlns:a16="http://schemas.microsoft.com/office/drawing/2014/main" id="{F1DF2C5B-D78B-A8A0-4563-B1A0F669AF27}"/>
                </a:ext>
              </a:extLst>
            </p:cNvPr>
            <p:cNvSpPr/>
            <p:nvPr/>
          </p:nvSpPr>
          <p:spPr>
            <a:xfrm>
              <a:off x="4081647" y="1163606"/>
              <a:ext cx="85154" cy="65695"/>
            </a:xfrm>
            <a:custGeom>
              <a:avLst/>
              <a:gdLst/>
              <a:ahLst/>
              <a:cxnLst/>
              <a:rect l="l" t="t" r="r" b="b"/>
              <a:pathLst>
                <a:path w="884" h="682" extrusionOk="0">
                  <a:moveTo>
                    <a:pt x="447" y="0"/>
                  </a:moveTo>
                  <a:cubicBezTo>
                    <a:pt x="0" y="0"/>
                    <a:pt x="0" y="682"/>
                    <a:pt x="447" y="682"/>
                  </a:cubicBezTo>
                  <a:cubicBezTo>
                    <a:pt x="884" y="682"/>
                    <a:pt x="884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4">
              <a:extLst>
                <a:ext uri="{FF2B5EF4-FFF2-40B4-BE49-F238E27FC236}">
                  <a16:creationId xmlns:a16="http://schemas.microsoft.com/office/drawing/2014/main" id="{951FB6E4-4ABD-B52D-0DBB-FB3B4CD7215C}"/>
                </a:ext>
              </a:extLst>
            </p:cNvPr>
            <p:cNvSpPr/>
            <p:nvPr/>
          </p:nvSpPr>
          <p:spPr>
            <a:xfrm>
              <a:off x="5120591" y="1231706"/>
              <a:ext cx="59049" cy="44696"/>
            </a:xfrm>
            <a:custGeom>
              <a:avLst/>
              <a:gdLst/>
              <a:ahLst/>
              <a:cxnLst/>
              <a:rect l="l" t="t" r="r" b="b"/>
              <a:pathLst>
                <a:path w="613" h="464" extrusionOk="0">
                  <a:moveTo>
                    <a:pt x="300" y="1"/>
                  </a:moveTo>
                  <a:cubicBezTo>
                    <a:pt x="0" y="1"/>
                    <a:pt x="0" y="464"/>
                    <a:pt x="300" y="464"/>
                  </a:cubicBezTo>
                  <a:cubicBezTo>
                    <a:pt x="613" y="464"/>
                    <a:pt x="60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4">
              <a:extLst>
                <a:ext uri="{FF2B5EF4-FFF2-40B4-BE49-F238E27FC236}">
                  <a16:creationId xmlns:a16="http://schemas.microsoft.com/office/drawing/2014/main" id="{864C86A4-5DF4-BEA1-8F86-19929B2DE575}"/>
                </a:ext>
              </a:extLst>
            </p:cNvPr>
            <p:cNvSpPr/>
            <p:nvPr/>
          </p:nvSpPr>
          <p:spPr>
            <a:xfrm>
              <a:off x="4105149" y="1638768"/>
              <a:ext cx="85250" cy="83998"/>
            </a:xfrm>
            <a:custGeom>
              <a:avLst/>
              <a:gdLst/>
              <a:ahLst/>
              <a:cxnLst/>
              <a:rect l="l" t="t" r="r" b="b"/>
              <a:pathLst>
                <a:path w="885" h="872" extrusionOk="0">
                  <a:moveTo>
                    <a:pt x="434" y="0"/>
                  </a:moveTo>
                  <a:cubicBezTo>
                    <a:pt x="190" y="0"/>
                    <a:pt x="14" y="190"/>
                    <a:pt x="1" y="434"/>
                  </a:cubicBezTo>
                  <a:cubicBezTo>
                    <a:pt x="1" y="666"/>
                    <a:pt x="219" y="871"/>
                    <a:pt x="434" y="871"/>
                  </a:cubicBezTo>
                  <a:cubicBezTo>
                    <a:pt x="679" y="871"/>
                    <a:pt x="871" y="666"/>
                    <a:pt x="871" y="434"/>
                  </a:cubicBezTo>
                  <a:cubicBezTo>
                    <a:pt x="884" y="203"/>
                    <a:pt x="66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4">
              <a:extLst>
                <a:ext uri="{FF2B5EF4-FFF2-40B4-BE49-F238E27FC236}">
                  <a16:creationId xmlns:a16="http://schemas.microsoft.com/office/drawing/2014/main" id="{5FBD8906-4B8D-80D4-9FEC-BA5973658E64}"/>
                </a:ext>
              </a:extLst>
            </p:cNvPr>
            <p:cNvSpPr/>
            <p:nvPr/>
          </p:nvSpPr>
          <p:spPr>
            <a:xfrm>
              <a:off x="5141590" y="1689626"/>
              <a:ext cx="44696" cy="43444"/>
            </a:xfrm>
            <a:custGeom>
              <a:avLst/>
              <a:gdLst/>
              <a:ahLst/>
              <a:cxnLst/>
              <a:rect l="l" t="t" r="r" b="b"/>
              <a:pathLst>
                <a:path w="464" h="451" extrusionOk="0">
                  <a:moveTo>
                    <a:pt x="232" y="1"/>
                  </a:moveTo>
                  <a:cubicBezTo>
                    <a:pt x="108" y="1"/>
                    <a:pt x="14" y="112"/>
                    <a:pt x="14" y="232"/>
                  </a:cubicBezTo>
                  <a:cubicBezTo>
                    <a:pt x="0" y="356"/>
                    <a:pt x="121" y="451"/>
                    <a:pt x="232" y="451"/>
                  </a:cubicBezTo>
                  <a:cubicBezTo>
                    <a:pt x="366" y="451"/>
                    <a:pt x="463" y="356"/>
                    <a:pt x="463" y="232"/>
                  </a:cubicBezTo>
                  <a:cubicBezTo>
                    <a:pt x="463" y="112"/>
                    <a:pt x="353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4">
              <a:extLst>
                <a:ext uri="{FF2B5EF4-FFF2-40B4-BE49-F238E27FC236}">
                  <a16:creationId xmlns:a16="http://schemas.microsoft.com/office/drawing/2014/main" id="{6D931F42-1E26-2F6A-D9A6-F94584884952}"/>
                </a:ext>
              </a:extLst>
            </p:cNvPr>
            <p:cNvSpPr/>
            <p:nvPr/>
          </p:nvSpPr>
          <p:spPr>
            <a:xfrm>
              <a:off x="4084151" y="942256"/>
              <a:ext cx="1121637" cy="1098326"/>
            </a:xfrm>
            <a:custGeom>
              <a:avLst/>
              <a:gdLst/>
              <a:ahLst/>
              <a:cxnLst/>
              <a:rect l="l" t="t" r="r" b="b"/>
              <a:pathLst>
                <a:path w="11644" h="11402" extrusionOk="0">
                  <a:moveTo>
                    <a:pt x="6751" y="0"/>
                  </a:moveTo>
                  <a:cubicBezTo>
                    <a:pt x="6519" y="0"/>
                    <a:pt x="6283" y="178"/>
                    <a:pt x="6290" y="397"/>
                  </a:cubicBezTo>
                  <a:cubicBezTo>
                    <a:pt x="6290" y="750"/>
                    <a:pt x="6045" y="2530"/>
                    <a:pt x="6019" y="2924"/>
                  </a:cubicBezTo>
                  <a:cubicBezTo>
                    <a:pt x="6013" y="2993"/>
                    <a:pt x="5928" y="3010"/>
                    <a:pt x="5821" y="3010"/>
                  </a:cubicBezTo>
                  <a:cubicBezTo>
                    <a:pt x="5714" y="3010"/>
                    <a:pt x="5586" y="2993"/>
                    <a:pt x="5491" y="2993"/>
                  </a:cubicBezTo>
                  <a:cubicBezTo>
                    <a:pt x="5299" y="2993"/>
                    <a:pt x="5136" y="1565"/>
                    <a:pt x="4973" y="737"/>
                  </a:cubicBezTo>
                  <a:cubicBezTo>
                    <a:pt x="4901" y="375"/>
                    <a:pt x="4703" y="249"/>
                    <a:pt x="4507" y="249"/>
                  </a:cubicBezTo>
                  <a:cubicBezTo>
                    <a:pt x="4255" y="249"/>
                    <a:pt x="4006" y="458"/>
                    <a:pt x="4037" y="642"/>
                  </a:cubicBezTo>
                  <a:cubicBezTo>
                    <a:pt x="4089" y="968"/>
                    <a:pt x="4294" y="2504"/>
                    <a:pt x="4415" y="2993"/>
                  </a:cubicBezTo>
                  <a:cubicBezTo>
                    <a:pt x="4508" y="3360"/>
                    <a:pt x="4248" y="3498"/>
                    <a:pt x="4055" y="3498"/>
                  </a:cubicBezTo>
                  <a:cubicBezTo>
                    <a:pt x="3991" y="3498"/>
                    <a:pt x="3934" y="3483"/>
                    <a:pt x="3900" y="3456"/>
                  </a:cubicBezTo>
                  <a:cubicBezTo>
                    <a:pt x="3437" y="3143"/>
                    <a:pt x="3385" y="2285"/>
                    <a:pt x="3192" y="1757"/>
                  </a:cubicBezTo>
                  <a:cubicBezTo>
                    <a:pt x="3101" y="1508"/>
                    <a:pt x="2914" y="1405"/>
                    <a:pt x="2740" y="1405"/>
                  </a:cubicBezTo>
                  <a:cubicBezTo>
                    <a:pt x="2507" y="1405"/>
                    <a:pt x="2295" y="1592"/>
                    <a:pt x="2364" y="1865"/>
                  </a:cubicBezTo>
                  <a:cubicBezTo>
                    <a:pt x="2638" y="2911"/>
                    <a:pt x="3127" y="4568"/>
                    <a:pt x="3127" y="4568"/>
                  </a:cubicBezTo>
                  <a:cubicBezTo>
                    <a:pt x="3072" y="5086"/>
                    <a:pt x="2935" y="7368"/>
                    <a:pt x="2935" y="7368"/>
                  </a:cubicBezTo>
                  <a:lnTo>
                    <a:pt x="0" y="11402"/>
                  </a:lnTo>
                  <a:lnTo>
                    <a:pt x="4660" y="11402"/>
                  </a:lnTo>
                  <a:lnTo>
                    <a:pt x="5856" y="9175"/>
                  </a:lnTo>
                  <a:cubicBezTo>
                    <a:pt x="5938" y="9189"/>
                    <a:pt x="6022" y="9196"/>
                    <a:pt x="6107" y="9196"/>
                  </a:cubicBezTo>
                  <a:cubicBezTo>
                    <a:pt x="7817" y="9196"/>
                    <a:pt x="10023" y="6472"/>
                    <a:pt x="10476" y="5953"/>
                  </a:cubicBezTo>
                  <a:cubicBezTo>
                    <a:pt x="10952" y="5412"/>
                    <a:pt x="11644" y="5181"/>
                    <a:pt x="10871" y="4842"/>
                  </a:cubicBezTo>
                  <a:cubicBezTo>
                    <a:pt x="10786" y="4803"/>
                    <a:pt x="10701" y="4785"/>
                    <a:pt x="10616" y="4785"/>
                  </a:cubicBezTo>
                  <a:cubicBezTo>
                    <a:pt x="9922" y="4785"/>
                    <a:pt x="9228" y="5946"/>
                    <a:pt x="8696" y="6103"/>
                  </a:cubicBezTo>
                  <a:cubicBezTo>
                    <a:pt x="8590" y="6135"/>
                    <a:pt x="8502" y="6149"/>
                    <a:pt x="8429" y="6149"/>
                  </a:cubicBezTo>
                  <a:cubicBezTo>
                    <a:pt x="8092" y="6149"/>
                    <a:pt x="8071" y="5848"/>
                    <a:pt x="8018" y="5546"/>
                  </a:cubicBezTo>
                  <a:cubicBezTo>
                    <a:pt x="7949" y="5181"/>
                    <a:pt x="8954" y="2409"/>
                    <a:pt x="9185" y="1633"/>
                  </a:cubicBezTo>
                  <a:cubicBezTo>
                    <a:pt x="9340" y="1116"/>
                    <a:pt x="8960" y="932"/>
                    <a:pt x="8666" y="932"/>
                  </a:cubicBezTo>
                  <a:cubicBezTo>
                    <a:pt x="8521" y="932"/>
                    <a:pt x="8397" y="977"/>
                    <a:pt x="8370" y="1050"/>
                  </a:cubicBezTo>
                  <a:cubicBezTo>
                    <a:pt x="8289" y="1268"/>
                    <a:pt x="7649" y="2774"/>
                    <a:pt x="7610" y="2924"/>
                  </a:cubicBezTo>
                  <a:cubicBezTo>
                    <a:pt x="7574" y="3054"/>
                    <a:pt x="7478" y="3224"/>
                    <a:pt x="7283" y="3224"/>
                  </a:cubicBezTo>
                  <a:cubicBezTo>
                    <a:pt x="7253" y="3224"/>
                    <a:pt x="7221" y="3220"/>
                    <a:pt x="7186" y="3211"/>
                  </a:cubicBezTo>
                  <a:cubicBezTo>
                    <a:pt x="6929" y="3143"/>
                    <a:pt x="7216" y="1402"/>
                    <a:pt x="7186" y="560"/>
                  </a:cubicBezTo>
                  <a:cubicBezTo>
                    <a:pt x="7174" y="151"/>
                    <a:pt x="6965" y="0"/>
                    <a:pt x="6751" y="0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4">
              <a:extLst>
                <a:ext uri="{FF2B5EF4-FFF2-40B4-BE49-F238E27FC236}">
                  <a16:creationId xmlns:a16="http://schemas.microsoft.com/office/drawing/2014/main" id="{547B300E-83E0-E79B-A057-9EF933766525}"/>
                </a:ext>
              </a:extLst>
            </p:cNvPr>
            <p:cNvSpPr/>
            <p:nvPr/>
          </p:nvSpPr>
          <p:spPr>
            <a:xfrm>
              <a:off x="5080039" y="1439186"/>
              <a:ext cx="83901" cy="68682"/>
            </a:xfrm>
            <a:custGeom>
              <a:avLst/>
              <a:gdLst/>
              <a:ahLst/>
              <a:cxnLst/>
              <a:rect l="l" t="t" r="r" b="b"/>
              <a:pathLst>
                <a:path w="871" h="713" extrusionOk="0">
                  <a:moveTo>
                    <a:pt x="761" y="1"/>
                  </a:moveTo>
                  <a:cubicBezTo>
                    <a:pt x="732" y="1"/>
                    <a:pt x="696" y="7"/>
                    <a:pt x="653" y="22"/>
                  </a:cubicBezTo>
                  <a:cubicBezTo>
                    <a:pt x="326" y="116"/>
                    <a:pt x="0" y="563"/>
                    <a:pt x="0" y="563"/>
                  </a:cubicBezTo>
                  <a:lnTo>
                    <a:pt x="206" y="713"/>
                  </a:lnTo>
                  <a:cubicBezTo>
                    <a:pt x="490" y="416"/>
                    <a:pt x="803" y="224"/>
                    <a:pt x="871" y="48"/>
                  </a:cubicBezTo>
                  <a:cubicBezTo>
                    <a:pt x="852" y="22"/>
                    <a:pt x="817" y="1"/>
                    <a:pt x="761" y="1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4">
              <a:extLst>
                <a:ext uri="{FF2B5EF4-FFF2-40B4-BE49-F238E27FC236}">
                  <a16:creationId xmlns:a16="http://schemas.microsoft.com/office/drawing/2014/main" id="{F7368137-E3F2-39D6-3667-BF7EB61D9001}"/>
                </a:ext>
              </a:extLst>
            </p:cNvPr>
            <p:cNvSpPr/>
            <p:nvPr/>
          </p:nvSpPr>
          <p:spPr>
            <a:xfrm>
              <a:off x="4797330" y="1299903"/>
              <a:ext cx="51343" cy="39591"/>
            </a:xfrm>
            <a:custGeom>
              <a:avLst/>
              <a:gdLst/>
              <a:ahLst/>
              <a:cxnLst/>
              <a:rect l="l" t="t" r="r" b="b"/>
              <a:pathLst>
                <a:path w="533" h="411" extrusionOk="0">
                  <a:moveTo>
                    <a:pt x="245" y="0"/>
                  </a:moveTo>
                  <a:cubicBezTo>
                    <a:pt x="82" y="0"/>
                    <a:pt x="1" y="203"/>
                    <a:pt x="109" y="313"/>
                  </a:cubicBezTo>
                  <a:cubicBezTo>
                    <a:pt x="164" y="369"/>
                    <a:pt x="244" y="410"/>
                    <a:pt x="324" y="410"/>
                  </a:cubicBezTo>
                  <a:cubicBezTo>
                    <a:pt x="362" y="410"/>
                    <a:pt x="400" y="401"/>
                    <a:pt x="435" y="379"/>
                  </a:cubicBezTo>
                  <a:cubicBezTo>
                    <a:pt x="516" y="326"/>
                    <a:pt x="532" y="216"/>
                    <a:pt x="477" y="134"/>
                  </a:cubicBezTo>
                  <a:cubicBezTo>
                    <a:pt x="422" y="53"/>
                    <a:pt x="340" y="0"/>
                    <a:pt x="245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4">
              <a:extLst>
                <a:ext uri="{FF2B5EF4-FFF2-40B4-BE49-F238E27FC236}">
                  <a16:creationId xmlns:a16="http://schemas.microsoft.com/office/drawing/2014/main" id="{345613DA-3D8C-28C0-313D-EBAD7A02ACB5}"/>
                </a:ext>
              </a:extLst>
            </p:cNvPr>
            <p:cNvSpPr/>
            <p:nvPr/>
          </p:nvSpPr>
          <p:spPr>
            <a:xfrm>
              <a:off x="4684920" y="1269754"/>
              <a:ext cx="47200" cy="36315"/>
            </a:xfrm>
            <a:custGeom>
              <a:avLst/>
              <a:gdLst/>
              <a:ahLst/>
              <a:cxnLst/>
              <a:rect l="l" t="t" r="r" b="b"/>
              <a:pathLst>
                <a:path w="490" h="377" extrusionOk="0">
                  <a:moveTo>
                    <a:pt x="216" y="0"/>
                  </a:moveTo>
                  <a:cubicBezTo>
                    <a:pt x="69" y="13"/>
                    <a:pt x="1" y="190"/>
                    <a:pt x="95" y="300"/>
                  </a:cubicBezTo>
                  <a:cubicBezTo>
                    <a:pt x="144" y="349"/>
                    <a:pt x="211" y="376"/>
                    <a:pt x="278" y="376"/>
                  </a:cubicBezTo>
                  <a:cubicBezTo>
                    <a:pt x="340" y="376"/>
                    <a:pt x="402" y="352"/>
                    <a:pt x="447" y="300"/>
                  </a:cubicBezTo>
                  <a:cubicBezTo>
                    <a:pt x="490" y="245"/>
                    <a:pt x="490" y="163"/>
                    <a:pt x="447" y="108"/>
                  </a:cubicBezTo>
                  <a:cubicBezTo>
                    <a:pt x="379" y="40"/>
                    <a:pt x="314" y="0"/>
                    <a:pt x="216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4">
              <a:extLst>
                <a:ext uri="{FF2B5EF4-FFF2-40B4-BE49-F238E27FC236}">
                  <a16:creationId xmlns:a16="http://schemas.microsoft.com/office/drawing/2014/main" id="{5F28B68A-3A64-C246-3895-3DA71E1B7404}"/>
                </a:ext>
              </a:extLst>
            </p:cNvPr>
            <p:cNvSpPr/>
            <p:nvPr/>
          </p:nvSpPr>
          <p:spPr>
            <a:xfrm>
              <a:off x="4548623" y="1268406"/>
              <a:ext cx="37760" cy="27646"/>
            </a:xfrm>
            <a:custGeom>
              <a:avLst/>
              <a:gdLst/>
              <a:ahLst/>
              <a:cxnLst/>
              <a:rect l="l" t="t" r="r" b="b"/>
              <a:pathLst>
                <a:path w="392" h="287" extrusionOk="0">
                  <a:moveTo>
                    <a:pt x="229" y="1"/>
                  </a:moveTo>
                  <a:cubicBezTo>
                    <a:pt x="226" y="1"/>
                    <a:pt x="223" y="1"/>
                    <a:pt x="219" y="1"/>
                  </a:cubicBezTo>
                  <a:lnTo>
                    <a:pt x="193" y="1"/>
                  </a:lnTo>
                  <a:cubicBezTo>
                    <a:pt x="1" y="14"/>
                    <a:pt x="1" y="272"/>
                    <a:pt x="193" y="285"/>
                  </a:cubicBezTo>
                  <a:lnTo>
                    <a:pt x="219" y="285"/>
                  </a:lnTo>
                  <a:cubicBezTo>
                    <a:pt x="227" y="286"/>
                    <a:pt x="234" y="287"/>
                    <a:pt x="241" y="287"/>
                  </a:cubicBezTo>
                  <a:cubicBezTo>
                    <a:pt x="392" y="287"/>
                    <a:pt x="388" y="1"/>
                    <a:pt x="229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4">
              <a:extLst>
                <a:ext uri="{FF2B5EF4-FFF2-40B4-BE49-F238E27FC236}">
                  <a16:creationId xmlns:a16="http://schemas.microsoft.com/office/drawing/2014/main" id="{1BC0691A-89F1-CD6D-EA10-4D1C212D4B80}"/>
                </a:ext>
              </a:extLst>
            </p:cNvPr>
            <p:cNvSpPr/>
            <p:nvPr/>
          </p:nvSpPr>
          <p:spPr>
            <a:xfrm>
              <a:off x="4418008" y="1312329"/>
              <a:ext cx="51054" cy="36508"/>
            </a:xfrm>
            <a:custGeom>
              <a:avLst/>
              <a:gdLst/>
              <a:ahLst/>
              <a:cxnLst/>
              <a:rect l="l" t="t" r="r" b="b"/>
              <a:pathLst>
                <a:path w="530" h="379" extrusionOk="0">
                  <a:moveTo>
                    <a:pt x="285" y="1"/>
                  </a:moveTo>
                  <a:cubicBezTo>
                    <a:pt x="272" y="1"/>
                    <a:pt x="259" y="2"/>
                    <a:pt x="245" y="5"/>
                  </a:cubicBezTo>
                  <a:cubicBezTo>
                    <a:pt x="230" y="13"/>
                    <a:pt x="216" y="13"/>
                    <a:pt x="203" y="13"/>
                  </a:cubicBezTo>
                  <a:cubicBezTo>
                    <a:pt x="189" y="13"/>
                    <a:pt x="176" y="13"/>
                    <a:pt x="163" y="21"/>
                  </a:cubicBezTo>
                  <a:cubicBezTo>
                    <a:pt x="108" y="34"/>
                    <a:pt x="69" y="74"/>
                    <a:pt x="39" y="116"/>
                  </a:cubicBezTo>
                  <a:cubicBezTo>
                    <a:pt x="0" y="168"/>
                    <a:pt x="26" y="266"/>
                    <a:pt x="69" y="318"/>
                  </a:cubicBezTo>
                  <a:lnTo>
                    <a:pt x="82" y="318"/>
                  </a:lnTo>
                  <a:cubicBezTo>
                    <a:pt x="112" y="361"/>
                    <a:pt x="159" y="378"/>
                    <a:pt x="210" y="378"/>
                  </a:cubicBezTo>
                  <a:cubicBezTo>
                    <a:pt x="226" y="378"/>
                    <a:pt x="242" y="377"/>
                    <a:pt x="258" y="374"/>
                  </a:cubicBezTo>
                  <a:cubicBezTo>
                    <a:pt x="297" y="360"/>
                    <a:pt x="339" y="347"/>
                    <a:pt x="378" y="318"/>
                  </a:cubicBezTo>
                  <a:cubicBezTo>
                    <a:pt x="530" y="218"/>
                    <a:pt x="448" y="1"/>
                    <a:pt x="285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4" name="Google Shape;3674;p54">
            <a:extLst>
              <a:ext uri="{FF2B5EF4-FFF2-40B4-BE49-F238E27FC236}">
                <a16:creationId xmlns:a16="http://schemas.microsoft.com/office/drawing/2014/main" id="{2BB0273D-0C1A-8F4D-CEE9-6EAB0D508DBC}"/>
              </a:ext>
            </a:extLst>
          </p:cNvPr>
          <p:cNvGrpSpPr/>
          <p:nvPr/>
        </p:nvGrpSpPr>
        <p:grpSpPr>
          <a:xfrm>
            <a:off x="6047465" y="2123482"/>
            <a:ext cx="854424" cy="854260"/>
            <a:chOff x="6872714" y="539529"/>
            <a:chExt cx="1501360" cy="1501071"/>
          </a:xfrm>
        </p:grpSpPr>
        <p:sp>
          <p:nvSpPr>
            <p:cNvPr id="3675" name="Google Shape;3675;p54">
              <a:extLst>
                <a:ext uri="{FF2B5EF4-FFF2-40B4-BE49-F238E27FC236}">
                  <a16:creationId xmlns:a16="http://schemas.microsoft.com/office/drawing/2014/main" id="{92FE0772-7618-69D5-CE5E-695FCF19931C}"/>
                </a:ext>
              </a:extLst>
            </p:cNvPr>
            <p:cNvSpPr/>
            <p:nvPr/>
          </p:nvSpPr>
          <p:spPr>
            <a:xfrm>
              <a:off x="6872714" y="539529"/>
              <a:ext cx="1501360" cy="1501071"/>
            </a:xfrm>
            <a:custGeom>
              <a:avLst/>
              <a:gdLst/>
              <a:ahLst/>
              <a:cxnLst/>
              <a:rect l="l" t="t" r="r" b="b"/>
              <a:pathLst>
                <a:path w="15586" h="15583" extrusionOk="0">
                  <a:moveTo>
                    <a:pt x="1" y="1"/>
                  </a:moveTo>
                  <a:lnTo>
                    <a:pt x="1" y="15583"/>
                  </a:lnTo>
                  <a:lnTo>
                    <a:pt x="15586" y="15583"/>
                  </a:lnTo>
                  <a:lnTo>
                    <a:pt x="15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4">
              <a:extLst>
                <a:ext uri="{FF2B5EF4-FFF2-40B4-BE49-F238E27FC236}">
                  <a16:creationId xmlns:a16="http://schemas.microsoft.com/office/drawing/2014/main" id="{3428C0D2-E739-EB89-81EE-E89508DF57E2}"/>
                </a:ext>
              </a:extLst>
            </p:cNvPr>
            <p:cNvSpPr/>
            <p:nvPr/>
          </p:nvSpPr>
          <p:spPr>
            <a:xfrm>
              <a:off x="6872714" y="967492"/>
              <a:ext cx="1079928" cy="753185"/>
            </a:xfrm>
            <a:custGeom>
              <a:avLst/>
              <a:gdLst/>
              <a:ahLst/>
              <a:cxnLst/>
              <a:rect l="l" t="t" r="r" b="b"/>
              <a:pathLst>
                <a:path w="11211" h="7819" extrusionOk="0">
                  <a:moveTo>
                    <a:pt x="8970" y="1"/>
                  </a:moveTo>
                  <a:cubicBezTo>
                    <a:pt x="8232" y="1"/>
                    <a:pt x="6947" y="89"/>
                    <a:pt x="6359" y="148"/>
                  </a:cubicBezTo>
                  <a:cubicBezTo>
                    <a:pt x="5543" y="230"/>
                    <a:pt x="3098" y="2418"/>
                    <a:pt x="3098" y="2418"/>
                  </a:cubicBezTo>
                  <a:cubicBezTo>
                    <a:pt x="3098" y="2418"/>
                    <a:pt x="1403" y="2379"/>
                    <a:pt x="1" y="2349"/>
                  </a:cubicBezTo>
                  <a:lnTo>
                    <a:pt x="1" y="7472"/>
                  </a:lnTo>
                  <a:lnTo>
                    <a:pt x="3737" y="7269"/>
                  </a:lnTo>
                  <a:cubicBezTo>
                    <a:pt x="4168" y="7588"/>
                    <a:pt x="5188" y="7819"/>
                    <a:pt x="6081" y="7819"/>
                  </a:cubicBezTo>
                  <a:cubicBezTo>
                    <a:pt x="6176" y="7819"/>
                    <a:pt x="6268" y="7816"/>
                    <a:pt x="6359" y="7811"/>
                  </a:cubicBezTo>
                  <a:cubicBezTo>
                    <a:pt x="7311" y="7759"/>
                    <a:pt x="9619" y="7553"/>
                    <a:pt x="9619" y="7553"/>
                  </a:cubicBezTo>
                  <a:cubicBezTo>
                    <a:pt x="9619" y="7553"/>
                    <a:pt x="11210" y="1916"/>
                    <a:pt x="11073" y="1495"/>
                  </a:cubicBezTo>
                  <a:cubicBezTo>
                    <a:pt x="10953" y="1058"/>
                    <a:pt x="9743" y="162"/>
                    <a:pt x="9499" y="41"/>
                  </a:cubicBezTo>
                  <a:cubicBezTo>
                    <a:pt x="9433" y="12"/>
                    <a:pt x="9238" y="1"/>
                    <a:pt x="8970" y="1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4">
              <a:extLst>
                <a:ext uri="{FF2B5EF4-FFF2-40B4-BE49-F238E27FC236}">
                  <a16:creationId xmlns:a16="http://schemas.microsoft.com/office/drawing/2014/main" id="{8CEEDCA2-DA6E-015B-065F-DEBB1E3A2C8F}"/>
                </a:ext>
              </a:extLst>
            </p:cNvPr>
            <p:cNvSpPr/>
            <p:nvPr/>
          </p:nvSpPr>
          <p:spPr>
            <a:xfrm>
              <a:off x="7835948" y="1039542"/>
              <a:ext cx="104708" cy="84190"/>
            </a:xfrm>
            <a:custGeom>
              <a:avLst/>
              <a:gdLst/>
              <a:ahLst/>
              <a:cxnLst/>
              <a:rect l="l" t="t" r="r" b="b"/>
              <a:pathLst>
                <a:path w="1087" h="874" extrusionOk="0">
                  <a:moveTo>
                    <a:pt x="451" y="0"/>
                  </a:moveTo>
                  <a:cubicBezTo>
                    <a:pt x="301" y="53"/>
                    <a:pt x="164" y="163"/>
                    <a:pt x="43" y="326"/>
                  </a:cubicBezTo>
                  <a:cubicBezTo>
                    <a:pt x="27" y="340"/>
                    <a:pt x="14" y="353"/>
                    <a:pt x="14" y="379"/>
                  </a:cubicBezTo>
                  <a:cubicBezTo>
                    <a:pt x="1" y="421"/>
                    <a:pt x="56" y="460"/>
                    <a:pt x="95" y="473"/>
                  </a:cubicBezTo>
                  <a:cubicBezTo>
                    <a:pt x="271" y="571"/>
                    <a:pt x="451" y="666"/>
                    <a:pt x="640" y="760"/>
                  </a:cubicBezTo>
                  <a:cubicBezTo>
                    <a:pt x="745" y="813"/>
                    <a:pt x="865" y="873"/>
                    <a:pt x="982" y="873"/>
                  </a:cubicBezTo>
                  <a:cubicBezTo>
                    <a:pt x="1017" y="873"/>
                    <a:pt x="1052" y="868"/>
                    <a:pt x="1086" y="855"/>
                  </a:cubicBezTo>
                  <a:cubicBezTo>
                    <a:pt x="1086" y="816"/>
                    <a:pt x="1086" y="773"/>
                    <a:pt x="1073" y="747"/>
                  </a:cubicBezTo>
                  <a:cubicBezTo>
                    <a:pt x="1021" y="555"/>
                    <a:pt x="747" y="271"/>
                    <a:pt x="451" y="0"/>
                  </a:cubicBezTo>
                  <a:close/>
                </a:path>
              </a:pathLst>
            </a:custGeom>
            <a:solidFill>
              <a:srgbClr val="FC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4">
              <a:extLst>
                <a:ext uri="{FF2B5EF4-FFF2-40B4-BE49-F238E27FC236}">
                  <a16:creationId xmlns:a16="http://schemas.microsoft.com/office/drawing/2014/main" id="{187AEE48-9B67-FA38-5DCC-9B31E0152EC3}"/>
                </a:ext>
              </a:extLst>
            </p:cNvPr>
            <p:cNvSpPr/>
            <p:nvPr/>
          </p:nvSpPr>
          <p:spPr>
            <a:xfrm>
              <a:off x="7373981" y="1105427"/>
              <a:ext cx="281469" cy="285707"/>
            </a:xfrm>
            <a:custGeom>
              <a:avLst/>
              <a:gdLst/>
              <a:ahLst/>
              <a:cxnLst/>
              <a:rect l="l" t="t" r="r" b="b"/>
              <a:pathLst>
                <a:path w="2922" h="2966" extrusionOk="0">
                  <a:moveTo>
                    <a:pt x="2296" y="1"/>
                  </a:moveTo>
                  <a:cubicBezTo>
                    <a:pt x="2142" y="1"/>
                    <a:pt x="2093" y="300"/>
                    <a:pt x="2051" y="484"/>
                  </a:cubicBezTo>
                  <a:cubicBezTo>
                    <a:pt x="1970" y="836"/>
                    <a:pt x="1794" y="1162"/>
                    <a:pt x="1562" y="1449"/>
                  </a:cubicBezTo>
                  <a:cubicBezTo>
                    <a:pt x="1129" y="2032"/>
                    <a:pt x="600" y="2535"/>
                    <a:pt x="0" y="2942"/>
                  </a:cubicBezTo>
                  <a:cubicBezTo>
                    <a:pt x="68" y="2958"/>
                    <a:pt x="136" y="2965"/>
                    <a:pt x="204" y="2965"/>
                  </a:cubicBezTo>
                  <a:cubicBezTo>
                    <a:pt x="426" y="2965"/>
                    <a:pt x="651" y="2890"/>
                    <a:pt x="871" y="2805"/>
                  </a:cubicBezTo>
                  <a:cubicBezTo>
                    <a:pt x="1415" y="2590"/>
                    <a:pt x="1970" y="2303"/>
                    <a:pt x="2325" y="1843"/>
                  </a:cubicBezTo>
                  <a:cubicBezTo>
                    <a:pt x="2651" y="1419"/>
                    <a:pt x="2922" y="552"/>
                    <a:pt x="2488" y="115"/>
                  </a:cubicBezTo>
                  <a:cubicBezTo>
                    <a:pt x="2410" y="34"/>
                    <a:pt x="2347" y="1"/>
                    <a:pt x="2296" y="1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4">
              <a:extLst>
                <a:ext uri="{FF2B5EF4-FFF2-40B4-BE49-F238E27FC236}">
                  <a16:creationId xmlns:a16="http://schemas.microsoft.com/office/drawing/2014/main" id="{097EB4CF-1ABB-9706-C227-36638822AC66}"/>
                </a:ext>
              </a:extLst>
            </p:cNvPr>
            <p:cNvSpPr/>
            <p:nvPr/>
          </p:nvSpPr>
          <p:spPr>
            <a:xfrm>
              <a:off x="7417327" y="1238353"/>
              <a:ext cx="611294" cy="568718"/>
            </a:xfrm>
            <a:custGeom>
              <a:avLst/>
              <a:gdLst/>
              <a:ahLst/>
              <a:cxnLst/>
              <a:rect l="l" t="t" r="r" b="b"/>
              <a:pathLst>
                <a:path w="6346" h="5904" extrusionOk="0">
                  <a:moveTo>
                    <a:pt x="3142" y="0"/>
                  </a:moveTo>
                  <a:cubicBezTo>
                    <a:pt x="3136" y="0"/>
                    <a:pt x="3130" y="0"/>
                    <a:pt x="3124" y="0"/>
                  </a:cubicBezTo>
                  <a:cubicBezTo>
                    <a:pt x="2703" y="0"/>
                    <a:pt x="2351" y="447"/>
                    <a:pt x="2433" y="871"/>
                  </a:cubicBezTo>
                  <a:cubicBezTo>
                    <a:pt x="2159" y="721"/>
                    <a:pt x="1862" y="610"/>
                    <a:pt x="1549" y="571"/>
                  </a:cubicBezTo>
                  <a:cubicBezTo>
                    <a:pt x="1495" y="567"/>
                    <a:pt x="1439" y="564"/>
                    <a:pt x="1383" y="564"/>
                  </a:cubicBezTo>
                  <a:cubicBezTo>
                    <a:pt x="1272" y="564"/>
                    <a:pt x="1160" y="575"/>
                    <a:pt x="1060" y="610"/>
                  </a:cubicBezTo>
                  <a:cubicBezTo>
                    <a:pt x="868" y="692"/>
                    <a:pt x="760" y="897"/>
                    <a:pt x="773" y="1099"/>
                  </a:cubicBezTo>
                  <a:cubicBezTo>
                    <a:pt x="773" y="1221"/>
                    <a:pt x="944" y="1618"/>
                    <a:pt x="1092" y="1618"/>
                  </a:cubicBezTo>
                  <a:cubicBezTo>
                    <a:pt x="1094" y="1618"/>
                    <a:pt x="1097" y="1618"/>
                    <a:pt x="1099" y="1618"/>
                  </a:cubicBezTo>
                  <a:lnTo>
                    <a:pt x="1099" y="1618"/>
                  </a:lnTo>
                  <a:cubicBezTo>
                    <a:pt x="802" y="1644"/>
                    <a:pt x="502" y="1768"/>
                    <a:pt x="297" y="1983"/>
                  </a:cubicBezTo>
                  <a:cubicBezTo>
                    <a:pt x="95" y="2214"/>
                    <a:pt x="0" y="2540"/>
                    <a:pt x="95" y="2827"/>
                  </a:cubicBezTo>
                  <a:cubicBezTo>
                    <a:pt x="187" y="3103"/>
                    <a:pt x="460" y="3317"/>
                    <a:pt x="748" y="3317"/>
                  </a:cubicBezTo>
                  <a:cubicBezTo>
                    <a:pt x="756" y="3317"/>
                    <a:pt x="765" y="3317"/>
                    <a:pt x="773" y="3316"/>
                  </a:cubicBezTo>
                  <a:lnTo>
                    <a:pt x="773" y="3316"/>
                  </a:lnTo>
                  <a:cubicBezTo>
                    <a:pt x="489" y="3479"/>
                    <a:pt x="245" y="3750"/>
                    <a:pt x="189" y="4076"/>
                  </a:cubicBezTo>
                  <a:cubicBezTo>
                    <a:pt x="150" y="4402"/>
                    <a:pt x="366" y="4767"/>
                    <a:pt x="705" y="4797"/>
                  </a:cubicBezTo>
                  <a:cubicBezTo>
                    <a:pt x="723" y="4799"/>
                    <a:pt x="742" y="4800"/>
                    <a:pt x="761" y="4800"/>
                  </a:cubicBezTo>
                  <a:cubicBezTo>
                    <a:pt x="983" y="4800"/>
                    <a:pt x="1183" y="4661"/>
                    <a:pt x="1373" y="4523"/>
                  </a:cubicBezTo>
                  <a:lnTo>
                    <a:pt x="1373" y="4523"/>
                  </a:lnTo>
                  <a:cubicBezTo>
                    <a:pt x="1318" y="4686"/>
                    <a:pt x="1275" y="4865"/>
                    <a:pt x="1275" y="5041"/>
                  </a:cubicBezTo>
                  <a:cubicBezTo>
                    <a:pt x="1275" y="5217"/>
                    <a:pt x="1331" y="5406"/>
                    <a:pt x="1468" y="5517"/>
                  </a:cubicBezTo>
                  <a:cubicBezTo>
                    <a:pt x="1560" y="5603"/>
                    <a:pt x="1681" y="5640"/>
                    <a:pt x="1808" y="5640"/>
                  </a:cubicBezTo>
                  <a:cubicBezTo>
                    <a:pt x="1942" y="5640"/>
                    <a:pt x="2082" y="5599"/>
                    <a:pt x="2201" y="5530"/>
                  </a:cubicBezTo>
                  <a:cubicBezTo>
                    <a:pt x="2416" y="5406"/>
                    <a:pt x="2579" y="5191"/>
                    <a:pt x="2729" y="4973"/>
                  </a:cubicBezTo>
                  <a:lnTo>
                    <a:pt x="2729" y="4973"/>
                  </a:lnTo>
                  <a:cubicBezTo>
                    <a:pt x="2703" y="5299"/>
                    <a:pt x="2853" y="5625"/>
                    <a:pt x="3137" y="5788"/>
                  </a:cubicBezTo>
                  <a:cubicBezTo>
                    <a:pt x="3258" y="5865"/>
                    <a:pt x="3398" y="5904"/>
                    <a:pt x="3538" y="5904"/>
                  </a:cubicBezTo>
                  <a:cubicBezTo>
                    <a:pt x="3715" y="5904"/>
                    <a:pt x="3891" y="5842"/>
                    <a:pt x="4021" y="5719"/>
                  </a:cubicBezTo>
                  <a:cubicBezTo>
                    <a:pt x="4278" y="5488"/>
                    <a:pt x="4334" y="5149"/>
                    <a:pt x="4321" y="4823"/>
                  </a:cubicBezTo>
                  <a:lnTo>
                    <a:pt x="4321" y="4823"/>
                  </a:lnTo>
                  <a:cubicBezTo>
                    <a:pt x="4571" y="4996"/>
                    <a:pt x="4881" y="5090"/>
                    <a:pt x="5183" y="5090"/>
                  </a:cubicBezTo>
                  <a:cubicBezTo>
                    <a:pt x="5239" y="5090"/>
                    <a:pt x="5296" y="5087"/>
                    <a:pt x="5351" y="5080"/>
                  </a:cubicBezTo>
                  <a:cubicBezTo>
                    <a:pt x="5530" y="5054"/>
                    <a:pt x="5706" y="4999"/>
                    <a:pt x="5801" y="4849"/>
                  </a:cubicBezTo>
                  <a:cubicBezTo>
                    <a:pt x="5895" y="4686"/>
                    <a:pt x="5840" y="4471"/>
                    <a:pt x="5732" y="4321"/>
                  </a:cubicBezTo>
                  <a:cubicBezTo>
                    <a:pt x="5612" y="4171"/>
                    <a:pt x="5449" y="4076"/>
                    <a:pt x="5286" y="3995"/>
                  </a:cubicBezTo>
                  <a:lnTo>
                    <a:pt x="5286" y="3995"/>
                  </a:lnTo>
                  <a:cubicBezTo>
                    <a:pt x="5409" y="4056"/>
                    <a:pt x="5533" y="4096"/>
                    <a:pt x="5649" y="4096"/>
                  </a:cubicBezTo>
                  <a:cubicBezTo>
                    <a:pt x="5737" y="4096"/>
                    <a:pt x="5820" y="4074"/>
                    <a:pt x="5895" y="4021"/>
                  </a:cubicBezTo>
                  <a:cubicBezTo>
                    <a:pt x="5938" y="3981"/>
                    <a:pt x="5990" y="3939"/>
                    <a:pt x="6032" y="3887"/>
                  </a:cubicBezTo>
                  <a:cubicBezTo>
                    <a:pt x="6127" y="3763"/>
                    <a:pt x="6153" y="3587"/>
                    <a:pt x="6084" y="3437"/>
                  </a:cubicBezTo>
                  <a:cubicBezTo>
                    <a:pt x="6058" y="3398"/>
                    <a:pt x="6032" y="3355"/>
                    <a:pt x="5990" y="3316"/>
                  </a:cubicBezTo>
                  <a:cubicBezTo>
                    <a:pt x="5882" y="3179"/>
                    <a:pt x="5745" y="3072"/>
                    <a:pt x="5595" y="2974"/>
                  </a:cubicBezTo>
                  <a:cubicBezTo>
                    <a:pt x="5706" y="2922"/>
                    <a:pt x="5801" y="2853"/>
                    <a:pt x="5882" y="2772"/>
                  </a:cubicBezTo>
                  <a:cubicBezTo>
                    <a:pt x="6345" y="2240"/>
                    <a:pt x="5990" y="1657"/>
                    <a:pt x="5432" y="1455"/>
                  </a:cubicBezTo>
                  <a:cubicBezTo>
                    <a:pt x="5370" y="1435"/>
                    <a:pt x="5277" y="1421"/>
                    <a:pt x="5178" y="1421"/>
                  </a:cubicBezTo>
                  <a:cubicBezTo>
                    <a:pt x="5007" y="1421"/>
                    <a:pt x="4819" y="1464"/>
                    <a:pt x="4750" y="1599"/>
                  </a:cubicBezTo>
                  <a:lnTo>
                    <a:pt x="4750" y="1599"/>
                  </a:lnTo>
                  <a:cubicBezTo>
                    <a:pt x="4827" y="1429"/>
                    <a:pt x="4891" y="1256"/>
                    <a:pt x="4891" y="1073"/>
                  </a:cubicBezTo>
                  <a:cubicBezTo>
                    <a:pt x="4891" y="884"/>
                    <a:pt x="4810" y="679"/>
                    <a:pt x="4647" y="584"/>
                  </a:cubicBezTo>
                  <a:cubicBezTo>
                    <a:pt x="4582" y="552"/>
                    <a:pt x="4515" y="538"/>
                    <a:pt x="4447" y="538"/>
                  </a:cubicBezTo>
                  <a:cubicBezTo>
                    <a:pt x="4226" y="538"/>
                    <a:pt x="3996" y="687"/>
                    <a:pt x="3831" y="842"/>
                  </a:cubicBezTo>
                  <a:cubicBezTo>
                    <a:pt x="3912" y="440"/>
                    <a:pt x="3555" y="0"/>
                    <a:pt x="3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4">
              <a:extLst>
                <a:ext uri="{FF2B5EF4-FFF2-40B4-BE49-F238E27FC236}">
                  <a16:creationId xmlns:a16="http://schemas.microsoft.com/office/drawing/2014/main" id="{F8EB5021-8DC1-97D8-9644-F68B59DC6EC5}"/>
                </a:ext>
              </a:extLst>
            </p:cNvPr>
            <p:cNvSpPr/>
            <p:nvPr/>
          </p:nvSpPr>
          <p:spPr>
            <a:xfrm>
              <a:off x="7609492" y="763191"/>
              <a:ext cx="145551" cy="112800"/>
            </a:xfrm>
            <a:custGeom>
              <a:avLst/>
              <a:gdLst/>
              <a:ahLst/>
              <a:cxnLst/>
              <a:rect l="l" t="t" r="r" b="b"/>
              <a:pathLst>
                <a:path w="1511" h="1171" extrusionOk="0">
                  <a:moveTo>
                    <a:pt x="764" y="0"/>
                  </a:moveTo>
                  <a:cubicBezTo>
                    <a:pt x="1" y="0"/>
                    <a:pt x="1" y="1171"/>
                    <a:pt x="764" y="1171"/>
                  </a:cubicBezTo>
                  <a:cubicBezTo>
                    <a:pt x="1510" y="1171"/>
                    <a:pt x="151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4">
              <a:extLst>
                <a:ext uri="{FF2B5EF4-FFF2-40B4-BE49-F238E27FC236}">
                  <a16:creationId xmlns:a16="http://schemas.microsoft.com/office/drawing/2014/main" id="{A9D63E56-5C34-1B1B-540F-008F3EDEB7BA}"/>
                </a:ext>
              </a:extLst>
            </p:cNvPr>
            <p:cNvSpPr/>
            <p:nvPr/>
          </p:nvSpPr>
          <p:spPr>
            <a:xfrm>
              <a:off x="7353272" y="1787972"/>
              <a:ext cx="131969" cy="103359"/>
            </a:xfrm>
            <a:custGeom>
              <a:avLst/>
              <a:gdLst/>
              <a:ahLst/>
              <a:cxnLst/>
              <a:rect l="l" t="t" r="r" b="b"/>
              <a:pathLst>
                <a:path w="1370" h="1073" extrusionOk="0">
                  <a:moveTo>
                    <a:pt x="691" y="0"/>
                  </a:moveTo>
                  <a:cubicBezTo>
                    <a:pt x="0" y="0"/>
                    <a:pt x="0" y="1073"/>
                    <a:pt x="691" y="1073"/>
                  </a:cubicBezTo>
                  <a:cubicBezTo>
                    <a:pt x="1370" y="1073"/>
                    <a:pt x="137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4">
              <a:extLst>
                <a:ext uri="{FF2B5EF4-FFF2-40B4-BE49-F238E27FC236}">
                  <a16:creationId xmlns:a16="http://schemas.microsoft.com/office/drawing/2014/main" id="{8E517797-54E8-1F41-4C1C-D6C85D0260D0}"/>
                </a:ext>
              </a:extLst>
            </p:cNvPr>
            <p:cNvSpPr/>
            <p:nvPr/>
          </p:nvSpPr>
          <p:spPr>
            <a:xfrm>
              <a:off x="8019059" y="1830932"/>
              <a:ext cx="60397" cy="60397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14" y="1"/>
                  </a:moveTo>
                  <a:cubicBezTo>
                    <a:pt x="151" y="1"/>
                    <a:pt x="1" y="151"/>
                    <a:pt x="1" y="314"/>
                  </a:cubicBezTo>
                  <a:cubicBezTo>
                    <a:pt x="17" y="477"/>
                    <a:pt x="137" y="627"/>
                    <a:pt x="314" y="627"/>
                  </a:cubicBezTo>
                  <a:cubicBezTo>
                    <a:pt x="477" y="627"/>
                    <a:pt x="627" y="477"/>
                    <a:pt x="627" y="314"/>
                  </a:cubicBezTo>
                  <a:cubicBezTo>
                    <a:pt x="613" y="151"/>
                    <a:pt x="490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4">
              <a:extLst>
                <a:ext uri="{FF2B5EF4-FFF2-40B4-BE49-F238E27FC236}">
                  <a16:creationId xmlns:a16="http://schemas.microsoft.com/office/drawing/2014/main" id="{A1F043CA-5BF1-D9F4-17F0-4A03F59E0AC5}"/>
                </a:ext>
              </a:extLst>
            </p:cNvPr>
            <p:cNvSpPr/>
            <p:nvPr/>
          </p:nvSpPr>
          <p:spPr>
            <a:xfrm>
              <a:off x="7243270" y="950347"/>
              <a:ext cx="60108" cy="47200"/>
            </a:xfrm>
            <a:custGeom>
              <a:avLst/>
              <a:gdLst/>
              <a:ahLst/>
              <a:cxnLst/>
              <a:rect l="l" t="t" r="r" b="b"/>
              <a:pathLst>
                <a:path w="624" h="490" extrusionOk="0">
                  <a:moveTo>
                    <a:pt x="311" y="0"/>
                  </a:moveTo>
                  <a:cubicBezTo>
                    <a:pt x="1" y="0"/>
                    <a:pt x="1" y="490"/>
                    <a:pt x="311" y="490"/>
                  </a:cubicBezTo>
                  <a:cubicBezTo>
                    <a:pt x="611" y="490"/>
                    <a:pt x="6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4">
              <a:extLst>
                <a:ext uri="{FF2B5EF4-FFF2-40B4-BE49-F238E27FC236}">
                  <a16:creationId xmlns:a16="http://schemas.microsoft.com/office/drawing/2014/main" id="{302A041B-B588-7364-4787-610E2A59A1B3}"/>
                </a:ext>
              </a:extLst>
            </p:cNvPr>
            <p:cNvSpPr/>
            <p:nvPr/>
          </p:nvSpPr>
          <p:spPr>
            <a:xfrm>
              <a:off x="7787594" y="1094928"/>
              <a:ext cx="586442" cy="693173"/>
            </a:xfrm>
            <a:custGeom>
              <a:avLst/>
              <a:gdLst/>
              <a:ahLst/>
              <a:cxnLst/>
              <a:rect l="l" t="t" r="r" b="b"/>
              <a:pathLst>
                <a:path w="6088" h="7196" extrusionOk="0">
                  <a:moveTo>
                    <a:pt x="2020" y="0"/>
                  </a:moveTo>
                  <a:cubicBezTo>
                    <a:pt x="902" y="0"/>
                    <a:pt x="1" y="91"/>
                    <a:pt x="1" y="91"/>
                  </a:cubicBezTo>
                  <a:lnTo>
                    <a:pt x="177" y="5960"/>
                  </a:lnTo>
                  <a:lnTo>
                    <a:pt x="1983" y="7195"/>
                  </a:lnTo>
                  <a:cubicBezTo>
                    <a:pt x="1983" y="7195"/>
                    <a:pt x="4295" y="6406"/>
                    <a:pt x="4878" y="5441"/>
                  </a:cubicBezTo>
                  <a:lnTo>
                    <a:pt x="6088" y="5578"/>
                  </a:lnTo>
                  <a:lnTo>
                    <a:pt x="6088" y="850"/>
                  </a:lnTo>
                  <a:lnTo>
                    <a:pt x="4497" y="782"/>
                  </a:lnTo>
                  <a:cubicBezTo>
                    <a:pt x="4497" y="782"/>
                    <a:pt x="4089" y="48"/>
                    <a:pt x="2609" y="9"/>
                  </a:cubicBezTo>
                  <a:cubicBezTo>
                    <a:pt x="2408" y="3"/>
                    <a:pt x="2211" y="0"/>
                    <a:pt x="2020" y="0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4">
              <a:extLst>
                <a:ext uri="{FF2B5EF4-FFF2-40B4-BE49-F238E27FC236}">
                  <a16:creationId xmlns:a16="http://schemas.microsoft.com/office/drawing/2014/main" id="{B8EFF2E8-7B97-0F6C-9653-8F7D53794F66}"/>
                </a:ext>
              </a:extLst>
            </p:cNvPr>
            <p:cNvSpPr/>
            <p:nvPr/>
          </p:nvSpPr>
          <p:spPr>
            <a:xfrm>
              <a:off x="7528484" y="1103597"/>
              <a:ext cx="262974" cy="129946"/>
            </a:xfrm>
            <a:custGeom>
              <a:avLst/>
              <a:gdLst/>
              <a:ahLst/>
              <a:cxnLst/>
              <a:rect l="l" t="t" r="r" b="b"/>
              <a:pathLst>
                <a:path w="2730" h="1349" extrusionOk="0">
                  <a:moveTo>
                    <a:pt x="2691" y="1"/>
                  </a:moveTo>
                  <a:lnTo>
                    <a:pt x="2691" y="1"/>
                  </a:lnTo>
                  <a:lnTo>
                    <a:pt x="2691" y="1"/>
                  </a:lnTo>
                  <a:cubicBezTo>
                    <a:pt x="2692" y="1"/>
                    <a:pt x="2692" y="1"/>
                    <a:pt x="2691" y="1"/>
                  </a:cubicBezTo>
                  <a:close/>
                  <a:moveTo>
                    <a:pt x="2691" y="1"/>
                  </a:moveTo>
                  <a:cubicBezTo>
                    <a:pt x="2653" y="3"/>
                    <a:pt x="1264" y="42"/>
                    <a:pt x="734" y="121"/>
                  </a:cubicBezTo>
                  <a:cubicBezTo>
                    <a:pt x="82" y="203"/>
                    <a:pt x="1" y="1249"/>
                    <a:pt x="936" y="1318"/>
                  </a:cubicBezTo>
                  <a:cubicBezTo>
                    <a:pt x="1249" y="1341"/>
                    <a:pt x="1553" y="1348"/>
                    <a:pt x="1819" y="1348"/>
                  </a:cubicBezTo>
                  <a:cubicBezTo>
                    <a:pt x="2350" y="1348"/>
                    <a:pt x="2730" y="1318"/>
                    <a:pt x="2730" y="1318"/>
                  </a:cubicBezTo>
                  <a:lnTo>
                    <a:pt x="2691" y="1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4">
              <a:extLst>
                <a:ext uri="{FF2B5EF4-FFF2-40B4-BE49-F238E27FC236}">
                  <a16:creationId xmlns:a16="http://schemas.microsoft.com/office/drawing/2014/main" id="{B25719F1-DE8D-12B3-9552-29146B38E584}"/>
                </a:ext>
              </a:extLst>
            </p:cNvPr>
            <p:cNvSpPr/>
            <p:nvPr/>
          </p:nvSpPr>
          <p:spPr>
            <a:xfrm>
              <a:off x="7535130" y="1121802"/>
              <a:ext cx="256327" cy="111740"/>
            </a:xfrm>
            <a:custGeom>
              <a:avLst/>
              <a:gdLst/>
              <a:ahLst/>
              <a:cxnLst/>
              <a:rect l="l" t="t" r="r" b="b"/>
              <a:pathLst>
                <a:path w="2661" h="1160" extrusionOk="0">
                  <a:moveTo>
                    <a:pt x="447" y="1"/>
                  </a:moveTo>
                  <a:lnTo>
                    <a:pt x="447" y="1"/>
                  </a:lnTo>
                  <a:cubicBezTo>
                    <a:pt x="0" y="258"/>
                    <a:pt x="39" y="1073"/>
                    <a:pt x="867" y="1129"/>
                  </a:cubicBezTo>
                  <a:cubicBezTo>
                    <a:pt x="1180" y="1152"/>
                    <a:pt x="1484" y="1159"/>
                    <a:pt x="1750" y="1159"/>
                  </a:cubicBezTo>
                  <a:cubicBezTo>
                    <a:pt x="2281" y="1159"/>
                    <a:pt x="2661" y="1129"/>
                    <a:pt x="2661" y="1129"/>
                  </a:cubicBezTo>
                  <a:lnTo>
                    <a:pt x="2661" y="979"/>
                  </a:lnTo>
                  <a:cubicBezTo>
                    <a:pt x="2496" y="986"/>
                    <a:pt x="2226" y="998"/>
                    <a:pt x="1899" y="998"/>
                  </a:cubicBezTo>
                  <a:cubicBezTo>
                    <a:pt x="1637" y="998"/>
                    <a:pt x="1339" y="990"/>
                    <a:pt x="1030" y="966"/>
                  </a:cubicBezTo>
                  <a:cubicBezTo>
                    <a:pt x="352" y="923"/>
                    <a:pt x="215" y="340"/>
                    <a:pt x="447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4">
              <a:extLst>
                <a:ext uri="{FF2B5EF4-FFF2-40B4-BE49-F238E27FC236}">
                  <a16:creationId xmlns:a16="http://schemas.microsoft.com/office/drawing/2014/main" id="{8069C897-5766-4BD1-5C16-17BDBDED2988}"/>
                </a:ext>
              </a:extLst>
            </p:cNvPr>
            <p:cNvSpPr/>
            <p:nvPr/>
          </p:nvSpPr>
          <p:spPr>
            <a:xfrm>
              <a:off x="7453737" y="1227950"/>
              <a:ext cx="354967" cy="156532"/>
            </a:xfrm>
            <a:custGeom>
              <a:avLst/>
              <a:gdLst/>
              <a:ahLst/>
              <a:cxnLst/>
              <a:rect l="l" t="t" r="r" b="b"/>
              <a:pathLst>
                <a:path w="3685" h="1625" extrusionOk="0">
                  <a:moveTo>
                    <a:pt x="3630" y="1"/>
                  </a:moveTo>
                  <a:lnTo>
                    <a:pt x="3630" y="1"/>
                  </a:lnTo>
                  <a:lnTo>
                    <a:pt x="3630" y="1"/>
                  </a:lnTo>
                  <a:cubicBezTo>
                    <a:pt x="3632" y="1"/>
                    <a:pt x="3632" y="1"/>
                    <a:pt x="3630" y="1"/>
                  </a:cubicBezTo>
                  <a:close/>
                  <a:moveTo>
                    <a:pt x="3630" y="1"/>
                  </a:moveTo>
                  <a:lnTo>
                    <a:pt x="3630" y="1"/>
                  </a:lnTo>
                  <a:cubicBezTo>
                    <a:pt x="3565" y="5"/>
                    <a:pt x="1716" y="69"/>
                    <a:pt x="995" y="147"/>
                  </a:cubicBezTo>
                  <a:cubicBezTo>
                    <a:pt x="111" y="245"/>
                    <a:pt x="1" y="1507"/>
                    <a:pt x="1266" y="1589"/>
                  </a:cubicBezTo>
                  <a:cubicBezTo>
                    <a:pt x="1686" y="1616"/>
                    <a:pt x="2095" y="1625"/>
                    <a:pt x="2454" y="1625"/>
                  </a:cubicBezTo>
                  <a:cubicBezTo>
                    <a:pt x="3171" y="1625"/>
                    <a:pt x="3685" y="1589"/>
                    <a:pt x="3685" y="1589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4">
              <a:extLst>
                <a:ext uri="{FF2B5EF4-FFF2-40B4-BE49-F238E27FC236}">
                  <a16:creationId xmlns:a16="http://schemas.microsoft.com/office/drawing/2014/main" id="{845AE083-D995-E705-BEA2-7C1163F1D824}"/>
                </a:ext>
              </a:extLst>
            </p:cNvPr>
            <p:cNvSpPr/>
            <p:nvPr/>
          </p:nvSpPr>
          <p:spPr>
            <a:xfrm>
              <a:off x="7453737" y="1375613"/>
              <a:ext cx="354967" cy="163949"/>
            </a:xfrm>
            <a:custGeom>
              <a:avLst/>
              <a:gdLst/>
              <a:ahLst/>
              <a:cxnLst/>
              <a:rect l="l" t="t" r="r" b="b"/>
              <a:pathLst>
                <a:path w="3685" h="1702" extrusionOk="0">
                  <a:moveTo>
                    <a:pt x="3630" y="0"/>
                  </a:moveTo>
                  <a:lnTo>
                    <a:pt x="3630" y="0"/>
                  </a:lnTo>
                  <a:lnTo>
                    <a:pt x="3630" y="0"/>
                  </a:lnTo>
                  <a:cubicBezTo>
                    <a:pt x="3632" y="0"/>
                    <a:pt x="3632" y="0"/>
                    <a:pt x="3630" y="0"/>
                  </a:cubicBezTo>
                  <a:close/>
                  <a:moveTo>
                    <a:pt x="3630" y="0"/>
                  </a:moveTo>
                  <a:cubicBezTo>
                    <a:pt x="3565" y="5"/>
                    <a:pt x="1716" y="71"/>
                    <a:pt x="995" y="150"/>
                  </a:cubicBezTo>
                  <a:cubicBezTo>
                    <a:pt x="111" y="261"/>
                    <a:pt x="1" y="1578"/>
                    <a:pt x="1266" y="1660"/>
                  </a:cubicBezTo>
                  <a:cubicBezTo>
                    <a:pt x="1686" y="1691"/>
                    <a:pt x="2095" y="1702"/>
                    <a:pt x="2454" y="1702"/>
                  </a:cubicBezTo>
                  <a:cubicBezTo>
                    <a:pt x="3171" y="1702"/>
                    <a:pt x="3685" y="1660"/>
                    <a:pt x="3685" y="1660"/>
                  </a:cubicBezTo>
                  <a:lnTo>
                    <a:pt x="3630" y="0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4">
              <a:extLst>
                <a:ext uri="{FF2B5EF4-FFF2-40B4-BE49-F238E27FC236}">
                  <a16:creationId xmlns:a16="http://schemas.microsoft.com/office/drawing/2014/main" id="{EF4486E5-70C3-5E9F-FF7E-753654669450}"/>
                </a:ext>
              </a:extLst>
            </p:cNvPr>
            <p:cNvSpPr/>
            <p:nvPr/>
          </p:nvSpPr>
          <p:spPr>
            <a:xfrm>
              <a:off x="7494578" y="1523469"/>
              <a:ext cx="342733" cy="144395"/>
            </a:xfrm>
            <a:custGeom>
              <a:avLst/>
              <a:gdLst/>
              <a:ahLst/>
              <a:cxnLst/>
              <a:rect l="l" t="t" r="r" b="b"/>
              <a:pathLst>
                <a:path w="3558" h="1499" extrusionOk="0">
                  <a:moveTo>
                    <a:pt x="3505" y="1"/>
                  </a:moveTo>
                  <a:lnTo>
                    <a:pt x="3506" y="1"/>
                  </a:lnTo>
                  <a:lnTo>
                    <a:pt x="3506" y="1"/>
                  </a:lnTo>
                  <a:cubicBezTo>
                    <a:pt x="3507" y="1"/>
                    <a:pt x="3507" y="1"/>
                    <a:pt x="3505" y="1"/>
                  </a:cubicBezTo>
                  <a:close/>
                  <a:moveTo>
                    <a:pt x="3506" y="1"/>
                  </a:moveTo>
                  <a:lnTo>
                    <a:pt x="3506" y="1"/>
                  </a:lnTo>
                  <a:cubicBezTo>
                    <a:pt x="3456" y="4"/>
                    <a:pt x="1651" y="59"/>
                    <a:pt x="962" y="138"/>
                  </a:cubicBezTo>
                  <a:cubicBezTo>
                    <a:pt x="108" y="232"/>
                    <a:pt x="0" y="1387"/>
                    <a:pt x="1223" y="1468"/>
                  </a:cubicBezTo>
                  <a:cubicBezTo>
                    <a:pt x="1625" y="1491"/>
                    <a:pt x="2019" y="1499"/>
                    <a:pt x="2365" y="1499"/>
                  </a:cubicBezTo>
                  <a:cubicBezTo>
                    <a:pt x="3056" y="1499"/>
                    <a:pt x="3558" y="1468"/>
                    <a:pt x="3558" y="1468"/>
                  </a:cubicBezTo>
                  <a:lnTo>
                    <a:pt x="3506" y="1"/>
                  </a:ln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4">
              <a:extLst>
                <a:ext uri="{FF2B5EF4-FFF2-40B4-BE49-F238E27FC236}">
                  <a16:creationId xmlns:a16="http://schemas.microsoft.com/office/drawing/2014/main" id="{260DBB11-1E6B-B876-BFD4-F5F7F8CCBF73}"/>
                </a:ext>
              </a:extLst>
            </p:cNvPr>
            <p:cNvSpPr/>
            <p:nvPr/>
          </p:nvSpPr>
          <p:spPr>
            <a:xfrm>
              <a:off x="7504981" y="1544564"/>
              <a:ext cx="332330" cy="123299"/>
            </a:xfrm>
            <a:custGeom>
              <a:avLst/>
              <a:gdLst/>
              <a:ahLst/>
              <a:cxnLst/>
              <a:rect l="l" t="t" r="r" b="b"/>
              <a:pathLst>
                <a:path w="3450" h="1280" extrusionOk="0">
                  <a:moveTo>
                    <a:pt x="558" y="0"/>
                  </a:moveTo>
                  <a:lnTo>
                    <a:pt x="558" y="0"/>
                  </a:lnTo>
                  <a:cubicBezTo>
                    <a:pt x="0" y="300"/>
                    <a:pt x="55" y="1181"/>
                    <a:pt x="1115" y="1249"/>
                  </a:cubicBezTo>
                  <a:cubicBezTo>
                    <a:pt x="1517" y="1272"/>
                    <a:pt x="1911" y="1280"/>
                    <a:pt x="2257" y="1280"/>
                  </a:cubicBezTo>
                  <a:cubicBezTo>
                    <a:pt x="2948" y="1280"/>
                    <a:pt x="3450" y="1249"/>
                    <a:pt x="3450" y="1249"/>
                  </a:cubicBezTo>
                  <a:lnTo>
                    <a:pt x="3437" y="1005"/>
                  </a:lnTo>
                  <a:cubicBezTo>
                    <a:pt x="3248" y="1011"/>
                    <a:pt x="2975" y="1017"/>
                    <a:pt x="2653" y="1017"/>
                  </a:cubicBezTo>
                  <a:cubicBezTo>
                    <a:pt x="2278" y="1017"/>
                    <a:pt x="1838" y="1008"/>
                    <a:pt x="1386" y="978"/>
                  </a:cubicBezTo>
                  <a:cubicBezTo>
                    <a:pt x="558" y="936"/>
                    <a:pt x="339" y="382"/>
                    <a:pt x="558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4">
              <a:extLst>
                <a:ext uri="{FF2B5EF4-FFF2-40B4-BE49-F238E27FC236}">
                  <a16:creationId xmlns:a16="http://schemas.microsoft.com/office/drawing/2014/main" id="{AC194909-82E9-5D76-C736-F25196B6E537}"/>
                </a:ext>
              </a:extLst>
            </p:cNvPr>
            <p:cNvSpPr/>
            <p:nvPr/>
          </p:nvSpPr>
          <p:spPr>
            <a:xfrm>
              <a:off x="7758697" y="1664871"/>
              <a:ext cx="289368" cy="149308"/>
            </a:xfrm>
            <a:custGeom>
              <a:avLst/>
              <a:gdLst/>
              <a:ahLst/>
              <a:cxnLst/>
              <a:rect l="l" t="t" r="r" b="b"/>
              <a:pathLst>
                <a:path w="3004" h="1550" extrusionOk="0">
                  <a:moveTo>
                    <a:pt x="816" y="0"/>
                  </a:moveTo>
                  <a:lnTo>
                    <a:pt x="1" y="29"/>
                  </a:lnTo>
                  <a:cubicBezTo>
                    <a:pt x="1" y="29"/>
                    <a:pt x="450" y="1523"/>
                    <a:pt x="1142" y="1549"/>
                  </a:cubicBezTo>
                  <a:cubicBezTo>
                    <a:pt x="1150" y="1549"/>
                    <a:pt x="1157" y="1549"/>
                    <a:pt x="1165" y="1549"/>
                  </a:cubicBezTo>
                  <a:cubicBezTo>
                    <a:pt x="1862" y="1549"/>
                    <a:pt x="3003" y="991"/>
                    <a:pt x="3003" y="991"/>
                  </a:cubicBezTo>
                  <a:lnTo>
                    <a:pt x="816" y="0"/>
                  </a:ln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4">
              <a:extLst>
                <a:ext uri="{FF2B5EF4-FFF2-40B4-BE49-F238E27FC236}">
                  <a16:creationId xmlns:a16="http://schemas.microsoft.com/office/drawing/2014/main" id="{5EB5F654-26FF-62FF-6F53-93EDF448BA87}"/>
                </a:ext>
              </a:extLst>
            </p:cNvPr>
            <p:cNvSpPr/>
            <p:nvPr/>
          </p:nvSpPr>
          <p:spPr>
            <a:xfrm>
              <a:off x="7453737" y="1242109"/>
              <a:ext cx="354967" cy="142372"/>
            </a:xfrm>
            <a:custGeom>
              <a:avLst/>
              <a:gdLst/>
              <a:ahLst/>
              <a:cxnLst/>
              <a:rect l="l" t="t" r="r" b="b"/>
              <a:pathLst>
                <a:path w="3685" h="1478" extrusionOk="0">
                  <a:moveTo>
                    <a:pt x="995" y="0"/>
                  </a:moveTo>
                  <a:cubicBezTo>
                    <a:pt x="111" y="98"/>
                    <a:pt x="1" y="1360"/>
                    <a:pt x="1266" y="1442"/>
                  </a:cubicBezTo>
                  <a:cubicBezTo>
                    <a:pt x="1686" y="1469"/>
                    <a:pt x="2095" y="1478"/>
                    <a:pt x="2454" y="1478"/>
                  </a:cubicBezTo>
                  <a:cubicBezTo>
                    <a:pt x="3171" y="1478"/>
                    <a:pt x="3685" y="1442"/>
                    <a:pt x="3685" y="1442"/>
                  </a:cubicBezTo>
                  <a:lnTo>
                    <a:pt x="3685" y="1292"/>
                  </a:lnTo>
                  <a:cubicBezTo>
                    <a:pt x="3471" y="1298"/>
                    <a:pt x="3198" y="1304"/>
                    <a:pt x="2890" y="1304"/>
                  </a:cubicBezTo>
                  <a:cubicBezTo>
                    <a:pt x="2531" y="1304"/>
                    <a:pt x="2123" y="1295"/>
                    <a:pt x="1699" y="1266"/>
                  </a:cubicBezTo>
                  <a:cubicBezTo>
                    <a:pt x="669" y="1210"/>
                    <a:pt x="558" y="369"/>
                    <a:pt x="1021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4">
              <a:extLst>
                <a:ext uri="{FF2B5EF4-FFF2-40B4-BE49-F238E27FC236}">
                  <a16:creationId xmlns:a16="http://schemas.microsoft.com/office/drawing/2014/main" id="{951FED10-A470-5448-D693-5C8C956DCF2F}"/>
                </a:ext>
              </a:extLst>
            </p:cNvPr>
            <p:cNvSpPr/>
            <p:nvPr/>
          </p:nvSpPr>
          <p:spPr>
            <a:xfrm>
              <a:off x="7461636" y="1394107"/>
              <a:ext cx="347068" cy="145455"/>
            </a:xfrm>
            <a:custGeom>
              <a:avLst/>
              <a:gdLst/>
              <a:ahLst/>
              <a:cxnLst/>
              <a:rect l="l" t="t" r="r" b="b"/>
              <a:pathLst>
                <a:path w="3603" h="1510" extrusionOk="0">
                  <a:moveTo>
                    <a:pt x="750" y="1"/>
                  </a:moveTo>
                  <a:cubicBezTo>
                    <a:pt x="29" y="245"/>
                    <a:pt x="0" y="1399"/>
                    <a:pt x="1184" y="1468"/>
                  </a:cubicBezTo>
                  <a:cubicBezTo>
                    <a:pt x="1604" y="1499"/>
                    <a:pt x="2013" y="1510"/>
                    <a:pt x="2372" y="1510"/>
                  </a:cubicBezTo>
                  <a:cubicBezTo>
                    <a:pt x="3089" y="1510"/>
                    <a:pt x="3603" y="1468"/>
                    <a:pt x="3603" y="1468"/>
                  </a:cubicBezTo>
                  <a:lnTo>
                    <a:pt x="3587" y="1249"/>
                  </a:lnTo>
                  <a:cubicBezTo>
                    <a:pt x="3393" y="1255"/>
                    <a:pt x="3128" y="1261"/>
                    <a:pt x="2820" y="1261"/>
                  </a:cubicBezTo>
                  <a:cubicBezTo>
                    <a:pt x="2439" y="1261"/>
                    <a:pt x="1994" y="1252"/>
                    <a:pt x="1536" y="1223"/>
                  </a:cubicBezTo>
                  <a:cubicBezTo>
                    <a:pt x="600" y="1155"/>
                    <a:pt x="424" y="421"/>
                    <a:pt x="750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4">
              <a:extLst>
                <a:ext uri="{FF2B5EF4-FFF2-40B4-BE49-F238E27FC236}">
                  <a16:creationId xmlns:a16="http://schemas.microsoft.com/office/drawing/2014/main" id="{6950E564-20CF-E1A6-93A1-87E998EE2CB9}"/>
                </a:ext>
              </a:extLst>
            </p:cNvPr>
            <p:cNvSpPr/>
            <p:nvPr/>
          </p:nvSpPr>
          <p:spPr>
            <a:xfrm>
              <a:off x="6984257" y="658584"/>
              <a:ext cx="105864" cy="212113"/>
            </a:xfrm>
            <a:custGeom>
              <a:avLst/>
              <a:gdLst/>
              <a:ahLst/>
              <a:cxnLst/>
              <a:rect l="l" t="t" r="r" b="b"/>
              <a:pathLst>
                <a:path w="1099" h="2202" extrusionOk="0">
                  <a:moveTo>
                    <a:pt x="515" y="0"/>
                  </a:moveTo>
                  <a:lnTo>
                    <a:pt x="0" y="760"/>
                  </a:lnTo>
                  <a:lnTo>
                    <a:pt x="391" y="760"/>
                  </a:lnTo>
                  <a:lnTo>
                    <a:pt x="391" y="2201"/>
                  </a:lnTo>
                  <a:lnTo>
                    <a:pt x="691" y="2201"/>
                  </a:lnTo>
                  <a:lnTo>
                    <a:pt x="691" y="760"/>
                  </a:lnTo>
                  <a:lnTo>
                    <a:pt x="1099" y="76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4">
              <a:extLst>
                <a:ext uri="{FF2B5EF4-FFF2-40B4-BE49-F238E27FC236}">
                  <a16:creationId xmlns:a16="http://schemas.microsoft.com/office/drawing/2014/main" id="{70F6750E-0CBB-EEBD-2292-8F1FE274790A}"/>
                </a:ext>
              </a:extLst>
            </p:cNvPr>
            <p:cNvSpPr/>
            <p:nvPr/>
          </p:nvSpPr>
          <p:spPr>
            <a:xfrm>
              <a:off x="7074319" y="657332"/>
              <a:ext cx="106249" cy="212113"/>
            </a:xfrm>
            <a:custGeom>
              <a:avLst/>
              <a:gdLst/>
              <a:ahLst/>
              <a:cxnLst/>
              <a:rect l="l" t="t" r="r" b="b"/>
              <a:pathLst>
                <a:path w="1103" h="2202" extrusionOk="0">
                  <a:moveTo>
                    <a:pt x="395" y="0"/>
                  </a:moveTo>
                  <a:lnTo>
                    <a:pt x="395" y="1425"/>
                  </a:lnTo>
                  <a:lnTo>
                    <a:pt x="1" y="1425"/>
                  </a:lnTo>
                  <a:lnTo>
                    <a:pt x="532" y="2201"/>
                  </a:lnTo>
                  <a:lnTo>
                    <a:pt x="571" y="2201"/>
                  </a:lnTo>
                  <a:lnTo>
                    <a:pt x="1103" y="1425"/>
                  </a:lnTo>
                  <a:lnTo>
                    <a:pt x="708" y="1425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6" name="Google Shape;3696;p54">
            <a:extLst>
              <a:ext uri="{FF2B5EF4-FFF2-40B4-BE49-F238E27FC236}">
                <a16:creationId xmlns:a16="http://schemas.microsoft.com/office/drawing/2014/main" id="{445E5D16-AE05-0B09-142C-B482345DD3B3}"/>
              </a:ext>
            </a:extLst>
          </p:cNvPr>
          <p:cNvGrpSpPr/>
          <p:nvPr/>
        </p:nvGrpSpPr>
        <p:grpSpPr>
          <a:xfrm>
            <a:off x="3512524" y="3321015"/>
            <a:ext cx="854424" cy="853547"/>
            <a:chOff x="3904797" y="2510299"/>
            <a:chExt cx="1501360" cy="1499819"/>
          </a:xfrm>
        </p:grpSpPr>
        <p:sp>
          <p:nvSpPr>
            <p:cNvPr id="3697" name="Google Shape;3697;p54">
              <a:extLst>
                <a:ext uri="{FF2B5EF4-FFF2-40B4-BE49-F238E27FC236}">
                  <a16:creationId xmlns:a16="http://schemas.microsoft.com/office/drawing/2014/main" id="{B9B45D30-C043-2279-AF43-4543EBC76DDC}"/>
                </a:ext>
              </a:extLst>
            </p:cNvPr>
            <p:cNvSpPr/>
            <p:nvPr/>
          </p:nvSpPr>
          <p:spPr>
            <a:xfrm>
              <a:off x="3904797" y="2510299"/>
              <a:ext cx="1501360" cy="1499819"/>
            </a:xfrm>
            <a:custGeom>
              <a:avLst/>
              <a:gdLst/>
              <a:ahLst/>
              <a:cxnLst/>
              <a:rect l="l" t="t" r="r" b="b"/>
              <a:pathLst>
                <a:path w="15586" h="15570" extrusionOk="0">
                  <a:moveTo>
                    <a:pt x="1" y="0"/>
                  </a:moveTo>
                  <a:lnTo>
                    <a:pt x="1" y="15569"/>
                  </a:lnTo>
                  <a:lnTo>
                    <a:pt x="15586" y="15569"/>
                  </a:lnTo>
                  <a:lnTo>
                    <a:pt x="155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4">
              <a:extLst>
                <a:ext uri="{FF2B5EF4-FFF2-40B4-BE49-F238E27FC236}">
                  <a16:creationId xmlns:a16="http://schemas.microsoft.com/office/drawing/2014/main" id="{672411D4-FC04-8870-A5D0-306200426D39}"/>
                </a:ext>
              </a:extLst>
            </p:cNvPr>
            <p:cNvSpPr/>
            <p:nvPr/>
          </p:nvSpPr>
          <p:spPr>
            <a:xfrm>
              <a:off x="3904797" y="2806781"/>
              <a:ext cx="1049199" cy="1203323"/>
            </a:xfrm>
            <a:custGeom>
              <a:avLst/>
              <a:gdLst/>
              <a:ahLst/>
              <a:cxnLst/>
              <a:rect l="l" t="t" r="r" b="b"/>
              <a:pathLst>
                <a:path w="10892" h="12492" extrusionOk="0">
                  <a:moveTo>
                    <a:pt x="8656" y="1"/>
                  </a:moveTo>
                  <a:cubicBezTo>
                    <a:pt x="8532" y="1"/>
                    <a:pt x="8408" y="59"/>
                    <a:pt x="8331" y="183"/>
                  </a:cubicBezTo>
                  <a:cubicBezTo>
                    <a:pt x="7842" y="998"/>
                    <a:pt x="6032" y="4083"/>
                    <a:pt x="6032" y="4083"/>
                  </a:cubicBezTo>
                  <a:cubicBezTo>
                    <a:pt x="6032" y="4083"/>
                    <a:pt x="7122" y="1787"/>
                    <a:pt x="7418" y="998"/>
                  </a:cubicBezTo>
                  <a:cubicBezTo>
                    <a:pt x="7560" y="628"/>
                    <a:pt x="7383" y="258"/>
                    <a:pt x="7096" y="258"/>
                  </a:cubicBezTo>
                  <a:cubicBezTo>
                    <a:pt x="6887" y="258"/>
                    <a:pt x="6620" y="453"/>
                    <a:pt x="6375" y="985"/>
                  </a:cubicBezTo>
                  <a:cubicBezTo>
                    <a:pt x="5191" y="3564"/>
                    <a:pt x="3711" y="4653"/>
                    <a:pt x="3411" y="4979"/>
                  </a:cubicBezTo>
                  <a:cubicBezTo>
                    <a:pt x="3388" y="5005"/>
                    <a:pt x="3366" y="5017"/>
                    <a:pt x="3346" y="5017"/>
                  </a:cubicBezTo>
                  <a:cubicBezTo>
                    <a:pt x="3107" y="5017"/>
                    <a:pt x="3060" y="3366"/>
                    <a:pt x="2922" y="2615"/>
                  </a:cubicBezTo>
                  <a:cubicBezTo>
                    <a:pt x="2844" y="2182"/>
                    <a:pt x="2573" y="2038"/>
                    <a:pt x="2330" y="2038"/>
                  </a:cubicBezTo>
                  <a:cubicBezTo>
                    <a:pt x="2109" y="2038"/>
                    <a:pt x="1911" y="2159"/>
                    <a:pt x="1905" y="2289"/>
                  </a:cubicBezTo>
                  <a:cubicBezTo>
                    <a:pt x="1892" y="2573"/>
                    <a:pt x="2201" y="3130"/>
                    <a:pt x="1810" y="4748"/>
                  </a:cubicBezTo>
                  <a:cubicBezTo>
                    <a:pt x="1429" y="6365"/>
                    <a:pt x="2325" y="8197"/>
                    <a:pt x="2325" y="8197"/>
                  </a:cubicBezTo>
                  <a:lnTo>
                    <a:pt x="1" y="12436"/>
                  </a:lnTo>
                  <a:lnTo>
                    <a:pt x="1" y="12491"/>
                  </a:lnTo>
                  <a:lnTo>
                    <a:pt x="4921" y="12491"/>
                  </a:lnTo>
                  <a:lnTo>
                    <a:pt x="5693" y="10535"/>
                  </a:lnTo>
                  <a:cubicBezTo>
                    <a:pt x="5693" y="10535"/>
                    <a:pt x="6346" y="10072"/>
                    <a:pt x="7679" y="8918"/>
                  </a:cubicBezTo>
                  <a:cubicBezTo>
                    <a:pt x="9009" y="7777"/>
                    <a:pt x="9988" y="5318"/>
                    <a:pt x="10558" y="3959"/>
                  </a:cubicBezTo>
                  <a:cubicBezTo>
                    <a:pt x="10892" y="3150"/>
                    <a:pt x="10638" y="2788"/>
                    <a:pt x="10372" y="2788"/>
                  </a:cubicBezTo>
                  <a:cubicBezTo>
                    <a:pt x="10258" y="2788"/>
                    <a:pt x="10142" y="2854"/>
                    <a:pt x="10069" y="2980"/>
                  </a:cubicBezTo>
                  <a:cubicBezTo>
                    <a:pt x="9769" y="3470"/>
                    <a:pt x="8494" y="5276"/>
                    <a:pt x="8494" y="5276"/>
                  </a:cubicBezTo>
                  <a:cubicBezTo>
                    <a:pt x="8494" y="5276"/>
                    <a:pt x="9717" y="2791"/>
                    <a:pt x="10206" y="1787"/>
                  </a:cubicBezTo>
                  <a:cubicBezTo>
                    <a:pt x="10387" y="1405"/>
                    <a:pt x="10112" y="1096"/>
                    <a:pt x="9813" y="1096"/>
                  </a:cubicBezTo>
                  <a:cubicBezTo>
                    <a:pt x="9665" y="1096"/>
                    <a:pt x="9512" y="1171"/>
                    <a:pt x="9404" y="1350"/>
                  </a:cubicBezTo>
                  <a:cubicBezTo>
                    <a:pt x="8465" y="2860"/>
                    <a:pt x="7298" y="4653"/>
                    <a:pt x="7298" y="4653"/>
                  </a:cubicBezTo>
                  <a:cubicBezTo>
                    <a:pt x="7298" y="4653"/>
                    <a:pt x="8426" y="2045"/>
                    <a:pt x="8996" y="754"/>
                  </a:cubicBezTo>
                  <a:cubicBezTo>
                    <a:pt x="9200" y="277"/>
                    <a:pt x="8927" y="1"/>
                    <a:pt x="8656" y="1"/>
                  </a:cubicBezTo>
                  <a:close/>
                </a:path>
              </a:pathLst>
            </a:custGeom>
            <a:solidFill>
              <a:srgbClr val="FF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4">
              <a:extLst>
                <a:ext uri="{FF2B5EF4-FFF2-40B4-BE49-F238E27FC236}">
                  <a16:creationId xmlns:a16="http://schemas.microsoft.com/office/drawing/2014/main" id="{4E6D5B98-928B-CA4D-D110-35C243E44C7D}"/>
                </a:ext>
              </a:extLst>
            </p:cNvPr>
            <p:cNvSpPr/>
            <p:nvPr/>
          </p:nvSpPr>
          <p:spPr>
            <a:xfrm>
              <a:off x="4233356" y="3286374"/>
              <a:ext cx="373173" cy="319133"/>
            </a:xfrm>
            <a:custGeom>
              <a:avLst/>
              <a:gdLst/>
              <a:ahLst/>
              <a:cxnLst/>
              <a:rect l="l" t="t" r="r" b="b"/>
              <a:pathLst>
                <a:path w="3874" h="3313" extrusionOk="0">
                  <a:moveTo>
                    <a:pt x="0" y="0"/>
                  </a:moveTo>
                  <a:cubicBezTo>
                    <a:pt x="0" y="0"/>
                    <a:pt x="2269" y="949"/>
                    <a:pt x="1021" y="3313"/>
                  </a:cubicBezTo>
                  <a:cubicBezTo>
                    <a:pt x="1021" y="3313"/>
                    <a:pt x="3874" y="408"/>
                    <a:pt x="0" y="0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4">
              <a:extLst>
                <a:ext uri="{FF2B5EF4-FFF2-40B4-BE49-F238E27FC236}">
                  <a16:creationId xmlns:a16="http://schemas.microsoft.com/office/drawing/2014/main" id="{93E15B0E-AE82-542C-99FF-1A390988D5E3}"/>
                </a:ext>
              </a:extLst>
            </p:cNvPr>
            <p:cNvSpPr/>
            <p:nvPr/>
          </p:nvSpPr>
          <p:spPr>
            <a:xfrm>
              <a:off x="4326308" y="3194674"/>
              <a:ext cx="429428" cy="231860"/>
            </a:xfrm>
            <a:custGeom>
              <a:avLst/>
              <a:gdLst/>
              <a:ahLst/>
              <a:cxnLst/>
              <a:rect l="l" t="t" r="r" b="b"/>
              <a:pathLst>
                <a:path w="4458" h="240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29" y="287"/>
                    <a:pt x="4281" y="2406"/>
                  </a:cubicBezTo>
                  <a:cubicBezTo>
                    <a:pt x="4281" y="2406"/>
                    <a:pt x="4457" y="56"/>
                    <a:pt x="0" y="0"/>
                  </a:cubicBezTo>
                  <a:close/>
                </a:path>
              </a:pathLst>
            </a:custGeom>
            <a:solidFill>
              <a:srgbClr val="EA7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4">
              <a:extLst>
                <a:ext uri="{FF2B5EF4-FFF2-40B4-BE49-F238E27FC236}">
                  <a16:creationId xmlns:a16="http://schemas.microsoft.com/office/drawing/2014/main" id="{841114F9-D8D2-DA2C-5EA4-6DB0AC4A1CA5}"/>
                </a:ext>
              </a:extLst>
            </p:cNvPr>
            <p:cNvSpPr/>
            <p:nvPr/>
          </p:nvSpPr>
          <p:spPr>
            <a:xfrm>
              <a:off x="3991199" y="2612208"/>
              <a:ext cx="311619" cy="267694"/>
            </a:xfrm>
            <a:custGeom>
              <a:avLst/>
              <a:gdLst/>
              <a:ahLst/>
              <a:cxnLst/>
              <a:rect l="l" t="t" r="r" b="b"/>
              <a:pathLst>
                <a:path w="3235" h="2779" extrusionOk="0">
                  <a:moveTo>
                    <a:pt x="2032" y="1"/>
                  </a:moveTo>
                  <a:cubicBezTo>
                    <a:pt x="1919" y="1"/>
                    <a:pt x="1836" y="91"/>
                    <a:pt x="1836" y="204"/>
                  </a:cubicBezTo>
                  <a:cubicBezTo>
                    <a:pt x="1836" y="302"/>
                    <a:pt x="1904" y="384"/>
                    <a:pt x="1986" y="397"/>
                  </a:cubicBezTo>
                  <a:cubicBezTo>
                    <a:pt x="2025" y="397"/>
                    <a:pt x="2067" y="410"/>
                    <a:pt x="2106" y="423"/>
                  </a:cubicBezTo>
                  <a:cubicBezTo>
                    <a:pt x="2201" y="449"/>
                    <a:pt x="2283" y="504"/>
                    <a:pt x="2364" y="547"/>
                  </a:cubicBezTo>
                  <a:cubicBezTo>
                    <a:pt x="2446" y="612"/>
                    <a:pt x="2514" y="667"/>
                    <a:pt x="2569" y="749"/>
                  </a:cubicBezTo>
                  <a:cubicBezTo>
                    <a:pt x="2625" y="817"/>
                    <a:pt x="2664" y="899"/>
                    <a:pt x="2706" y="993"/>
                  </a:cubicBezTo>
                  <a:cubicBezTo>
                    <a:pt x="2732" y="1075"/>
                    <a:pt x="2759" y="1169"/>
                    <a:pt x="2759" y="1251"/>
                  </a:cubicBezTo>
                  <a:cubicBezTo>
                    <a:pt x="2772" y="1345"/>
                    <a:pt x="2759" y="1443"/>
                    <a:pt x="2746" y="1538"/>
                  </a:cubicBezTo>
                  <a:cubicBezTo>
                    <a:pt x="2719" y="1619"/>
                    <a:pt x="2690" y="1701"/>
                    <a:pt x="2651" y="1782"/>
                  </a:cubicBezTo>
                  <a:cubicBezTo>
                    <a:pt x="2596" y="1864"/>
                    <a:pt x="2543" y="1932"/>
                    <a:pt x="2475" y="1998"/>
                  </a:cubicBezTo>
                  <a:cubicBezTo>
                    <a:pt x="2419" y="2053"/>
                    <a:pt x="2338" y="2108"/>
                    <a:pt x="2256" y="2148"/>
                  </a:cubicBezTo>
                  <a:cubicBezTo>
                    <a:pt x="2175" y="2190"/>
                    <a:pt x="2093" y="2216"/>
                    <a:pt x="2012" y="2229"/>
                  </a:cubicBezTo>
                  <a:cubicBezTo>
                    <a:pt x="1917" y="2242"/>
                    <a:pt x="1836" y="2242"/>
                    <a:pt x="1741" y="2242"/>
                  </a:cubicBezTo>
                  <a:cubicBezTo>
                    <a:pt x="1660" y="2229"/>
                    <a:pt x="1578" y="2203"/>
                    <a:pt x="1497" y="2161"/>
                  </a:cubicBezTo>
                  <a:cubicBezTo>
                    <a:pt x="1415" y="2134"/>
                    <a:pt x="1347" y="2079"/>
                    <a:pt x="1278" y="2027"/>
                  </a:cubicBezTo>
                  <a:cubicBezTo>
                    <a:pt x="1210" y="1971"/>
                    <a:pt x="1158" y="1903"/>
                    <a:pt x="1102" y="1835"/>
                  </a:cubicBezTo>
                  <a:cubicBezTo>
                    <a:pt x="1060" y="1753"/>
                    <a:pt x="1034" y="1688"/>
                    <a:pt x="1008" y="1606"/>
                  </a:cubicBezTo>
                  <a:cubicBezTo>
                    <a:pt x="995" y="1564"/>
                    <a:pt x="995" y="1508"/>
                    <a:pt x="978" y="1469"/>
                  </a:cubicBezTo>
                  <a:lnTo>
                    <a:pt x="1239" y="1469"/>
                  </a:lnTo>
                  <a:cubicBezTo>
                    <a:pt x="1304" y="1469"/>
                    <a:pt x="1334" y="1401"/>
                    <a:pt x="1304" y="1345"/>
                  </a:cubicBezTo>
                  <a:lnTo>
                    <a:pt x="734" y="547"/>
                  </a:lnTo>
                  <a:cubicBezTo>
                    <a:pt x="714" y="525"/>
                    <a:pt x="691" y="515"/>
                    <a:pt x="667" y="515"/>
                  </a:cubicBezTo>
                  <a:cubicBezTo>
                    <a:pt x="643" y="515"/>
                    <a:pt x="620" y="525"/>
                    <a:pt x="600" y="547"/>
                  </a:cubicBezTo>
                  <a:lnTo>
                    <a:pt x="29" y="1345"/>
                  </a:lnTo>
                  <a:cubicBezTo>
                    <a:pt x="0" y="1401"/>
                    <a:pt x="29" y="1469"/>
                    <a:pt x="98" y="1469"/>
                  </a:cubicBezTo>
                  <a:lnTo>
                    <a:pt x="369" y="1469"/>
                  </a:lnTo>
                  <a:cubicBezTo>
                    <a:pt x="382" y="1577"/>
                    <a:pt x="395" y="1671"/>
                    <a:pt x="437" y="1769"/>
                  </a:cubicBezTo>
                  <a:cubicBezTo>
                    <a:pt x="476" y="1916"/>
                    <a:pt x="545" y="2040"/>
                    <a:pt x="626" y="2161"/>
                  </a:cubicBezTo>
                  <a:cubicBezTo>
                    <a:pt x="708" y="2271"/>
                    <a:pt x="802" y="2379"/>
                    <a:pt x="913" y="2474"/>
                  </a:cubicBezTo>
                  <a:cubicBezTo>
                    <a:pt x="1021" y="2555"/>
                    <a:pt x="1141" y="2624"/>
                    <a:pt x="1278" y="2679"/>
                  </a:cubicBezTo>
                  <a:cubicBezTo>
                    <a:pt x="1415" y="2731"/>
                    <a:pt x="1549" y="2760"/>
                    <a:pt x="1686" y="2774"/>
                  </a:cubicBezTo>
                  <a:cubicBezTo>
                    <a:pt x="1726" y="2777"/>
                    <a:pt x="1765" y="2779"/>
                    <a:pt x="1804" y="2779"/>
                  </a:cubicBezTo>
                  <a:cubicBezTo>
                    <a:pt x="1909" y="2779"/>
                    <a:pt x="2009" y="2767"/>
                    <a:pt x="2106" y="2747"/>
                  </a:cubicBezTo>
                  <a:cubicBezTo>
                    <a:pt x="2243" y="2718"/>
                    <a:pt x="2380" y="2666"/>
                    <a:pt x="2501" y="2597"/>
                  </a:cubicBezTo>
                  <a:cubicBezTo>
                    <a:pt x="2625" y="2529"/>
                    <a:pt x="2732" y="2447"/>
                    <a:pt x="2840" y="2353"/>
                  </a:cubicBezTo>
                  <a:cubicBezTo>
                    <a:pt x="2935" y="2242"/>
                    <a:pt x="3003" y="2134"/>
                    <a:pt x="3072" y="2014"/>
                  </a:cubicBezTo>
                  <a:cubicBezTo>
                    <a:pt x="3140" y="1890"/>
                    <a:pt x="3179" y="1753"/>
                    <a:pt x="3209" y="1619"/>
                  </a:cubicBezTo>
                  <a:cubicBezTo>
                    <a:pt x="3235" y="1482"/>
                    <a:pt x="3235" y="1345"/>
                    <a:pt x="3222" y="1212"/>
                  </a:cubicBezTo>
                  <a:cubicBezTo>
                    <a:pt x="3209" y="1075"/>
                    <a:pt x="3166" y="938"/>
                    <a:pt x="3114" y="817"/>
                  </a:cubicBezTo>
                  <a:cubicBezTo>
                    <a:pt x="3059" y="693"/>
                    <a:pt x="2990" y="573"/>
                    <a:pt x="2896" y="478"/>
                  </a:cubicBezTo>
                  <a:cubicBezTo>
                    <a:pt x="2814" y="367"/>
                    <a:pt x="2706" y="286"/>
                    <a:pt x="2596" y="204"/>
                  </a:cubicBezTo>
                  <a:cubicBezTo>
                    <a:pt x="2488" y="139"/>
                    <a:pt x="2351" y="84"/>
                    <a:pt x="2230" y="41"/>
                  </a:cubicBezTo>
                  <a:cubicBezTo>
                    <a:pt x="2175" y="28"/>
                    <a:pt x="2106" y="15"/>
                    <a:pt x="2054" y="2"/>
                  </a:cubicBezTo>
                  <a:cubicBezTo>
                    <a:pt x="2047" y="1"/>
                    <a:pt x="2039" y="1"/>
                    <a:pt x="2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4">
              <a:extLst>
                <a:ext uri="{FF2B5EF4-FFF2-40B4-BE49-F238E27FC236}">
                  <a16:creationId xmlns:a16="http://schemas.microsoft.com/office/drawing/2014/main" id="{B744AD20-F3BE-EC3F-9630-EAC8692A70F5}"/>
                </a:ext>
              </a:extLst>
            </p:cNvPr>
            <p:cNvSpPr/>
            <p:nvPr/>
          </p:nvSpPr>
          <p:spPr>
            <a:xfrm>
              <a:off x="4379960" y="3211627"/>
              <a:ext cx="455533" cy="450427"/>
            </a:xfrm>
            <a:custGeom>
              <a:avLst/>
              <a:gdLst/>
              <a:ahLst/>
              <a:cxnLst/>
              <a:rect l="l" t="t" r="r" b="b"/>
              <a:pathLst>
                <a:path w="4729" h="4676" extrusionOk="0">
                  <a:moveTo>
                    <a:pt x="3015" y="1"/>
                  </a:moveTo>
                  <a:cubicBezTo>
                    <a:pt x="2896" y="1"/>
                    <a:pt x="2770" y="63"/>
                    <a:pt x="2678" y="137"/>
                  </a:cubicBezTo>
                  <a:cubicBezTo>
                    <a:pt x="2433" y="356"/>
                    <a:pt x="2283" y="665"/>
                    <a:pt x="2159" y="978"/>
                  </a:cubicBezTo>
                  <a:cubicBezTo>
                    <a:pt x="2078" y="734"/>
                    <a:pt x="1944" y="519"/>
                    <a:pt x="1726" y="382"/>
                  </a:cubicBezTo>
                  <a:cubicBezTo>
                    <a:pt x="1615" y="307"/>
                    <a:pt x="1479" y="265"/>
                    <a:pt x="1343" y="265"/>
                  </a:cubicBezTo>
                  <a:cubicBezTo>
                    <a:pt x="1230" y="265"/>
                    <a:pt x="1117" y="294"/>
                    <a:pt x="1018" y="356"/>
                  </a:cubicBezTo>
                  <a:cubicBezTo>
                    <a:pt x="571" y="639"/>
                    <a:pt x="897" y="910"/>
                    <a:pt x="1073" y="1184"/>
                  </a:cubicBezTo>
                  <a:cubicBezTo>
                    <a:pt x="1000" y="1169"/>
                    <a:pt x="926" y="1161"/>
                    <a:pt x="853" y="1161"/>
                  </a:cubicBezTo>
                  <a:cubicBezTo>
                    <a:pt x="654" y="1161"/>
                    <a:pt x="461" y="1218"/>
                    <a:pt x="314" y="1347"/>
                  </a:cubicBezTo>
                  <a:cubicBezTo>
                    <a:pt x="108" y="1523"/>
                    <a:pt x="1" y="1823"/>
                    <a:pt x="108" y="2080"/>
                  </a:cubicBezTo>
                  <a:cubicBezTo>
                    <a:pt x="186" y="2282"/>
                    <a:pt x="403" y="2428"/>
                    <a:pt x="621" y="2428"/>
                  </a:cubicBezTo>
                  <a:cubicBezTo>
                    <a:pt x="668" y="2428"/>
                    <a:pt x="715" y="2421"/>
                    <a:pt x="760" y="2406"/>
                  </a:cubicBezTo>
                  <a:lnTo>
                    <a:pt x="760" y="2406"/>
                  </a:lnTo>
                  <a:cubicBezTo>
                    <a:pt x="516" y="2569"/>
                    <a:pt x="340" y="2827"/>
                    <a:pt x="271" y="3111"/>
                  </a:cubicBezTo>
                  <a:cubicBezTo>
                    <a:pt x="219" y="3372"/>
                    <a:pt x="314" y="3711"/>
                    <a:pt x="571" y="3750"/>
                  </a:cubicBezTo>
                  <a:cubicBezTo>
                    <a:pt x="582" y="3751"/>
                    <a:pt x="593" y="3751"/>
                    <a:pt x="604" y="3751"/>
                  </a:cubicBezTo>
                  <a:cubicBezTo>
                    <a:pt x="882" y="3751"/>
                    <a:pt x="1028" y="3393"/>
                    <a:pt x="1292" y="3274"/>
                  </a:cubicBezTo>
                  <a:lnTo>
                    <a:pt x="1292" y="3274"/>
                  </a:lnTo>
                  <a:cubicBezTo>
                    <a:pt x="1223" y="3535"/>
                    <a:pt x="1181" y="3805"/>
                    <a:pt x="1223" y="4063"/>
                  </a:cubicBezTo>
                  <a:cubicBezTo>
                    <a:pt x="1279" y="4320"/>
                    <a:pt x="1455" y="4578"/>
                    <a:pt x="1712" y="4646"/>
                  </a:cubicBezTo>
                  <a:cubicBezTo>
                    <a:pt x="1754" y="4665"/>
                    <a:pt x="1798" y="4676"/>
                    <a:pt x="1842" y="4676"/>
                  </a:cubicBezTo>
                  <a:cubicBezTo>
                    <a:pt x="1897" y="4676"/>
                    <a:pt x="1951" y="4659"/>
                    <a:pt x="1996" y="4620"/>
                  </a:cubicBezTo>
                  <a:cubicBezTo>
                    <a:pt x="2052" y="4578"/>
                    <a:pt x="2078" y="4526"/>
                    <a:pt x="2120" y="4470"/>
                  </a:cubicBezTo>
                  <a:cubicBezTo>
                    <a:pt x="2202" y="4281"/>
                    <a:pt x="2270" y="4089"/>
                    <a:pt x="2309" y="3887"/>
                  </a:cubicBezTo>
                  <a:cubicBezTo>
                    <a:pt x="2472" y="4105"/>
                    <a:pt x="2635" y="4333"/>
                    <a:pt x="2880" y="4444"/>
                  </a:cubicBezTo>
                  <a:cubicBezTo>
                    <a:pt x="2950" y="4477"/>
                    <a:pt x="3032" y="4494"/>
                    <a:pt x="3115" y="4494"/>
                  </a:cubicBezTo>
                  <a:cubicBezTo>
                    <a:pt x="3303" y="4494"/>
                    <a:pt x="3493" y="4409"/>
                    <a:pt x="3561" y="4239"/>
                  </a:cubicBezTo>
                  <a:cubicBezTo>
                    <a:pt x="3626" y="4105"/>
                    <a:pt x="3600" y="3942"/>
                    <a:pt x="3545" y="3792"/>
                  </a:cubicBezTo>
                  <a:cubicBezTo>
                    <a:pt x="3463" y="3587"/>
                    <a:pt x="3317" y="3411"/>
                    <a:pt x="3137" y="3274"/>
                  </a:cubicBezTo>
                  <a:cubicBezTo>
                    <a:pt x="3887" y="3153"/>
                    <a:pt x="4728" y="2119"/>
                    <a:pt x="4021" y="1454"/>
                  </a:cubicBezTo>
                  <a:cubicBezTo>
                    <a:pt x="3890" y="1337"/>
                    <a:pt x="3708" y="1272"/>
                    <a:pt x="3532" y="1272"/>
                  </a:cubicBezTo>
                  <a:cubicBezTo>
                    <a:pt x="3380" y="1272"/>
                    <a:pt x="3232" y="1321"/>
                    <a:pt x="3124" y="1428"/>
                  </a:cubicBezTo>
                  <a:cubicBezTo>
                    <a:pt x="3274" y="1128"/>
                    <a:pt x="3343" y="789"/>
                    <a:pt x="3330" y="450"/>
                  </a:cubicBezTo>
                  <a:cubicBezTo>
                    <a:pt x="3330" y="300"/>
                    <a:pt x="3287" y="124"/>
                    <a:pt x="3167" y="43"/>
                  </a:cubicBezTo>
                  <a:cubicBezTo>
                    <a:pt x="3120" y="13"/>
                    <a:pt x="3069" y="1"/>
                    <a:pt x="3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4">
              <a:extLst>
                <a:ext uri="{FF2B5EF4-FFF2-40B4-BE49-F238E27FC236}">
                  <a16:creationId xmlns:a16="http://schemas.microsoft.com/office/drawing/2014/main" id="{B75DBCD1-E8BD-6029-E281-C33A6D3B88FD}"/>
                </a:ext>
              </a:extLst>
            </p:cNvPr>
            <p:cNvSpPr/>
            <p:nvPr/>
          </p:nvSpPr>
          <p:spPr>
            <a:xfrm>
              <a:off x="4847033" y="2726062"/>
              <a:ext cx="150849" cy="117905"/>
            </a:xfrm>
            <a:custGeom>
              <a:avLst/>
              <a:gdLst/>
              <a:ahLst/>
              <a:cxnLst/>
              <a:rect l="l" t="t" r="r" b="b"/>
              <a:pathLst>
                <a:path w="1566" h="1224" extrusionOk="0">
                  <a:moveTo>
                    <a:pt x="789" y="0"/>
                  </a:moveTo>
                  <a:cubicBezTo>
                    <a:pt x="0" y="0"/>
                    <a:pt x="0" y="1223"/>
                    <a:pt x="789" y="1223"/>
                  </a:cubicBezTo>
                  <a:cubicBezTo>
                    <a:pt x="1565" y="1223"/>
                    <a:pt x="1565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4">
              <a:extLst>
                <a:ext uri="{FF2B5EF4-FFF2-40B4-BE49-F238E27FC236}">
                  <a16:creationId xmlns:a16="http://schemas.microsoft.com/office/drawing/2014/main" id="{4901624F-C844-F66B-7BAB-0D2CEB7F2B2D}"/>
                </a:ext>
              </a:extLst>
            </p:cNvPr>
            <p:cNvSpPr/>
            <p:nvPr/>
          </p:nvSpPr>
          <p:spPr>
            <a:xfrm>
              <a:off x="5014732" y="2992973"/>
              <a:ext cx="49705" cy="38146"/>
            </a:xfrm>
            <a:custGeom>
              <a:avLst/>
              <a:gdLst/>
              <a:ahLst/>
              <a:cxnLst/>
              <a:rect l="l" t="t" r="r" b="b"/>
              <a:pathLst>
                <a:path w="516" h="396" extrusionOk="0">
                  <a:moveTo>
                    <a:pt x="258" y="1"/>
                  </a:moveTo>
                  <a:cubicBezTo>
                    <a:pt x="0" y="1"/>
                    <a:pt x="0" y="395"/>
                    <a:pt x="258" y="395"/>
                  </a:cubicBezTo>
                  <a:cubicBezTo>
                    <a:pt x="515" y="395"/>
                    <a:pt x="5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4">
              <a:extLst>
                <a:ext uri="{FF2B5EF4-FFF2-40B4-BE49-F238E27FC236}">
                  <a16:creationId xmlns:a16="http://schemas.microsoft.com/office/drawing/2014/main" id="{83F6667B-5B24-EE85-420E-5A801548247C}"/>
                </a:ext>
              </a:extLst>
            </p:cNvPr>
            <p:cNvSpPr/>
            <p:nvPr/>
          </p:nvSpPr>
          <p:spPr>
            <a:xfrm>
              <a:off x="4288260" y="3014068"/>
              <a:ext cx="90548" cy="70704"/>
            </a:xfrm>
            <a:custGeom>
              <a:avLst/>
              <a:gdLst/>
              <a:ahLst/>
              <a:cxnLst/>
              <a:rect l="l" t="t" r="r" b="b"/>
              <a:pathLst>
                <a:path w="940" h="734" extrusionOk="0">
                  <a:moveTo>
                    <a:pt x="477" y="0"/>
                  </a:moveTo>
                  <a:cubicBezTo>
                    <a:pt x="1" y="0"/>
                    <a:pt x="1" y="734"/>
                    <a:pt x="477" y="734"/>
                  </a:cubicBezTo>
                  <a:cubicBezTo>
                    <a:pt x="940" y="734"/>
                    <a:pt x="94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4">
              <a:extLst>
                <a:ext uri="{FF2B5EF4-FFF2-40B4-BE49-F238E27FC236}">
                  <a16:creationId xmlns:a16="http://schemas.microsoft.com/office/drawing/2014/main" id="{0E087E0D-BF89-9D6B-55E8-C948482166FD}"/>
                </a:ext>
              </a:extLst>
            </p:cNvPr>
            <p:cNvSpPr/>
            <p:nvPr/>
          </p:nvSpPr>
          <p:spPr>
            <a:xfrm>
              <a:off x="4657275" y="3677638"/>
              <a:ext cx="97194" cy="75810"/>
            </a:xfrm>
            <a:custGeom>
              <a:avLst/>
              <a:gdLst/>
              <a:ahLst/>
              <a:cxnLst/>
              <a:rect l="l" t="t" r="r" b="b"/>
              <a:pathLst>
                <a:path w="1009" h="787" extrusionOk="0">
                  <a:moveTo>
                    <a:pt x="503" y="1"/>
                  </a:moveTo>
                  <a:cubicBezTo>
                    <a:pt x="1" y="1"/>
                    <a:pt x="1" y="787"/>
                    <a:pt x="503" y="787"/>
                  </a:cubicBezTo>
                  <a:cubicBezTo>
                    <a:pt x="1008" y="787"/>
                    <a:pt x="1008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4">
              <a:extLst>
                <a:ext uri="{FF2B5EF4-FFF2-40B4-BE49-F238E27FC236}">
                  <a16:creationId xmlns:a16="http://schemas.microsoft.com/office/drawing/2014/main" id="{3AAD246C-BA6B-6EDF-A2E4-3C29CBE02504}"/>
                </a:ext>
              </a:extLst>
            </p:cNvPr>
            <p:cNvSpPr/>
            <p:nvPr/>
          </p:nvSpPr>
          <p:spPr>
            <a:xfrm>
              <a:off x="4445364" y="3178973"/>
              <a:ext cx="960770" cy="697989"/>
            </a:xfrm>
            <a:custGeom>
              <a:avLst/>
              <a:gdLst/>
              <a:ahLst/>
              <a:cxnLst/>
              <a:rect l="l" t="t" r="r" b="b"/>
              <a:pathLst>
                <a:path w="9974" h="7246" extrusionOk="0">
                  <a:moveTo>
                    <a:pt x="2592" y="1"/>
                  </a:moveTo>
                  <a:cubicBezTo>
                    <a:pt x="1793" y="1"/>
                    <a:pt x="1808" y="543"/>
                    <a:pt x="2132" y="678"/>
                  </a:cubicBezTo>
                  <a:cubicBezTo>
                    <a:pt x="2569" y="871"/>
                    <a:pt x="4333" y="1347"/>
                    <a:pt x="4333" y="1347"/>
                  </a:cubicBezTo>
                  <a:cubicBezTo>
                    <a:pt x="4333" y="1347"/>
                    <a:pt x="2093" y="952"/>
                    <a:pt x="1183" y="802"/>
                  </a:cubicBezTo>
                  <a:cubicBezTo>
                    <a:pt x="1152" y="796"/>
                    <a:pt x="1121" y="793"/>
                    <a:pt x="1092" y="793"/>
                  </a:cubicBezTo>
                  <a:cubicBezTo>
                    <a:pt x="665" y="793"/>
                    <a:pt x="562" y="1408"/>
                    <a:pt x="1020" y="1536"/>
                  </a:cubicBezTo>
                  <a:cubicBezTo>
                    <a:pt x="2432" y="1917"/>
                    <a:pt x="4118" y="2432"/>
                    <a:pt x="4118" y="2432"/>
                  </a:cubicBezTo>
                  <a:cubicBezTo>
                    <a:pt x="4118" y="2432"/>
                    <a:pt x="1793" y="2145"/>
                    <a:pt x="652" y="1999"/>
                  </a:cubicBezTo>
                  <a:cubicBezTo>
                    <a:pt x="609" y="1992"/>
                    <a:pt x="569" y="1989"/>
                    <a:pt x="531" y="1989"/>
                  </a:cubicBezTo>
                  <a:cubicBezTo>
                    <a:pt x="35" y="1989"/>
                    <a:pt x="1" y="2548"/>
                    <a:pt x="355" y="2651"/>
                  </a:cubicBezTo>
                  <a:cubicBezTo>
                    <a:pt x="1102" y="2853"/>
                    <a:pt x="3968" y="3561"/>
                    <a:pt x="3968" y="3561"/>
                  </a:cubicBezTo>
                  <a:cubicBezTo>
                    <a:pt x="3968" y="3561"/>
                    <a:pt x="1904" y="3234"/>
                    <a:pt x="1210" y="3179"/>
                  </a:cubicBezTo>
                  <a:cubicBezTo>
                    <a:pt x="1188" y="3177"/>
                    <a:pt x="1168" y="3176"/>
                    <a:pt x="1147" y="3176"/>
                  </a:cubicBezTo>
                  <a:cubicBezTo>
                    <a:pt x="616" y="3176"/>
                    <a:pt x="342" y="3850"/>
                    <a:pt x="1441" y="4007"/>
                  </a:cubicBezTo>
                  <a:cubicBezTo>
                    <a:pt x="3749" y="4346"/>
                    <a:pt x="4959" y="5259"/>
                    <a:pt x="5285" y="5422"/>
                  </a:cubicBezTo>
                  <a:cubicBezTo>
                    <a:pt x="5611" y="5585"/>
                    <a:pt x="4131" y="6045"/>
                    <a:pt x="3518" y="6358"/>
                  </a:cubicBezTo>
                  <a:cubicBezTo>
                    <a:pt x="2934" y="6658"/>
                    <a:pt x="3245" y="7245"/>
                    <a:pt x="3475" y="7245"/>
                  </a:cubicBezTo>
                  <a:cubicBezTo>
                    <a:pt x="3485" y="7245"/>
                    <a:pt x="3495" y="7244"/>
                    <a:pt x="3505" y="7242"/>
                  </a:cubicBezTo>
                  <a:cubicBezTo>
                    <a:pt x="3736" y="7186"/>
                    <a:pt x="4105" y="6821"/>
                    <a:pt x="5474" y="6740"/>
                  </a:cubicBezTo>
                  <a:cubicBezTo>
                    <a:pt x="6847" y="6671"/>
                    <a:pt x="8083" y="5543"/>
                    <a:pt x="8083" y="5543"/>
                  </a:cubicBezTo>
                  <a:lnTo>
                    <a:pt x="9974" y="6032"/>
                  </a:lnTo>
                  <a:lnTo>
                    <a:pt x="9974" y="2364"/>
                  </a:lnTo>
                  <a:lnTo>
                    <a:pt x="9142" y="2338"/>
                  </a:lnTo>
                  <a:cubicBezTo>
                    <a:pt x="9142" y="2338"/>
                    <a:pt x="8627" y="1930"/>
                    <a:pt x="7418" y="1141"/>
                  </a:cubicBezTo>
                  <a:cubicBezTo>
                    <a:pt x="6195" y="352"/>
                    <a:pt x="4023" y="150"/>
                    <a:pt x="2814" y="13"/>
                  </a:cubicBezTo>
                  <a:cubicBezTo>
                    <a:pt x="2734" y="5"/>
                    <a:pt x="2660" y="1"/>
                    <a:pt x="2592" y="1"/>
                  </a:cubicBezTo>
                  <a:close/>
                </a:path>
              </a:pathLst>
            </a:custGeom>
            <a:solidFill>
              <a:srgbClr val="FFC3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4">
              <a:extLst>
                <a:ext uri="{FF2B5EF4-FFF2-40B4-BE49-F238E27FC236}">
                  <a16:creationId xmlns:a16="http://schemas.microsoft.com/office/drawing/2014/main" id="{68F09EAA-3EE4-37B6-0236-E85A9AAD0B57}"/>
                </a:ext>
              </a:extLst>
            </p:cNvPr>
            <p:cNvSpPr/>
            <p:nvPr/>
          </p:nvSpPr>
          <p:spPr>
            <a:xfrm>
              <a:off x="4819677" y="3558871"/>
              <a:ext cx="28898" cy="37857"/>
            </a:xfrm>
            <a:custGeom>
              <a:avLst/>
              <a:gdLst/>
              <a:ahLst/>
              <a:cxnLst/>
              <a:rect l="l" t="t" r="r" b="b"/>
              <a:pathLst>
                <a:path w="300" h="393" extrusionOk="0">
                  <a:moveTo>
                    <a:pt x="154" y="1"/>
                  </a:moveTo>
                  <a:cubicBezTo>
                    <a:pt x="118" y="1"/>
                    <a:pt x="82" y="16"/>
                    <a:pt x="56" y="50"/>
                  </a:cubicBezTo>
                  <a:cubicBezTo>
                    <a:pt x="0" y="145"/>
                    <a:pt x="0" y="282"/>
                    <a:pt x="69" y="363"/>
                  </a:cubicBezTo>
                  <a:cubicBezTo>
                    <a:pt x="88" y="383"/>
                    <a:pt x="111" y="392"/>
                    <a:pt x="133" y="392"/>
                  </a:cubicBezTo>
                  <a:cubicBezTo>
                    <a:pt x="172" y="392"/>
                    <a:pt x="209" y="364"/>
                    <a:pt x="219" y="321"/>
                  </a:cubicBezTo>
                  <a:cubicBezTo>
                    <a:pt x="245" y="269"/>
                    <a:pt x="258" y="213"/>
                    <a:pt x="271" y="158"/>
                  </a:cubicBezTo>
                  <a:cubicBezTo>
                    <a:pt x="300" y="67"/>
                    <a:pt x="228" y="1"/>
                    <a:pt x="154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4">
              <a:extLst>
                <a:ext uri="{FF2B5EF4-FFF2-40B4-BE49-F238E27FC236}">
                  <a16:creationId xmlns:a16="http://schemas.microsoft.com/office/drawing/2014/main" id="{E21674AB-5AAD-40BE-FC8C-ADFAB2F6ED21}"/>
                </a:ext>
              </a:extLst>
            </p:cNvPr>
            <p:cNvSpPr/>
            <p:nvPr/>
          </p:nvSpPr>
          <p:spPr>
            <a:xfrm>
              <a:off x="4856376" y="3449930"/>
              <a:ext cx="27453" cy="34196"/>
            </a:xfrm>
            <a:custGeom>
              <a:avLst/>
              <a:gdLst/>
              <a:ahLst/>
              <a:cxnLst/>
              <a:rect l="l" t="t" r="r" b="b"/>
              <a:pathLst>
                <a:path w="285" h="355" extrusionOk="0">
                  <a:moveTo>
                    <a:pt x="158" y="1"/>
                  </a:moveTo>
                  <a:cubicBezTo>
                    <a:pt x="118" y="1"/>
                    <a:pt x="77" y="18"/>
                    <a:pt x="53" y="53"/>
                  </a:cubicBezTo>
                  <a:cubicBezTo>
                    <a:pt x="27" y="108"/>
                    <a:pt x="1" y="177"/>
                    <a:pt x="1" y="245"/>
                  </a:cubicBezTo>
                  <a:cubicBezTo>
                    <a:pt x="13" y="304"/>
                    <a:pt x="46" y="355"/>
                    <a:pt x="102" y="355"/>
                  </a:cubicBezTo>
                  <a:cubicBezTo>
                    <a:pt x="108" y="355"/>
                    <a:pt x="115" y="354"/>
                    <a:pt x="122" y="353"/>
                  </a:cubicBezTo>
                  <a:cubicBezTo>
                    <a:pt x="245" y="311"/>
                    <a:pt x="285" y="203"/>
                    <a:pt x="272" y="95"/>
                  </a:cubicBezTo>
                  <a:cubicBezTo>
                    <a:pt x="264" y="32"/>
                    <a:pt x="212" y="1"/>
                    <a:pt x="158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4">
              <a:extLst>
                <a:ext uri="{FF2B5EF4-FFF2-40B4-BE49-F238E27FC236}">
                  <a16:creationId xmlns:a16="http://schemas.microsoft.com/office/drawing/2014/main" id="{9F83F643-D156-BA15-95FD-E9E0D7484B2E}"/>
                </a:ext>
              </a:extLst>
            </p:cNvPr>
            <p:cNvSpPr/>
            <p:nvPr/>
          </p:nvSpPr>
          <p:spPr>
            <a:xfrm>
              <a:off x="4890378" y="3337136"/>
              <a:ext cx="32751" cy="34871"/>
            </a:xfrm>
            <a:custGeom>
              <a:avLst/>
              <a:gdLst/>
              <a:ahLst/>
              <a:cxnLst/>
              <a:rect l="l" t="t" r="r" b="b"/>
              <a:pathLst>
                <a:path w="340" h="362" extrusionOk="0">
                  <a:moveTo>
                    <a:pt x="158" y="0"/>
                  </a:moveTo>
                  <a:cubicBezTo>
                    <a:pt x="119" y="0"/>
                    <a:pt x="80" y="18"/>
                    <a:pt x="55" y="57"/>
                  </a:cubicBezTo>
                  <a:cubicBezTo>
                    <a:pt x="26" y="83"/>
                    <a:pt x="13" y="112"/>
                    <a:pt x="13" y="151"/>
                  </a:cubicBezTo>
                  <a:lnTo>
                    <a:pt x="13" y="164"/>
                  </a:lnTo>
                  <a:cubicBezTo>
                    <a:pt x="13" y="177"/>
                    <a:pt x="0" y="194"/>
                    <a:pt x="0" y="220"/>
                  </a:cubicBezTo>
                  <a:cubicBezTo>
                    <a:pt x="0" y="259"/>
                    <a:pt x="13" y="288"/>
                    <a:pt x="39" y="314"/>
                  </a:cubicBezTo>
                  <a:cubicBezTo>
                    <a:pt x="61" y="346"/>
                    <a:pt x="96" y="362"/>
                    <a:pt x="130" y="362"/>
                  </a:cubicBezTo>
                  <a:cubicBezTo>
                    <a:pt x="142" y="362"/>
                    <a:pt x="153" y="360"/>
                    <a:pt x="163" y="357"/>
                  </a:cubicBezTo>
                  <a:cubicBezTo>
                    <a:pt x="284" y="314"/>
                    <a:pt x="339" y="177"/>
                    <a:pt x="271" y="57"/>
                  </a:cubicBezTo>
                  <a:cubicBezTo>
                    <a:pt x="243" y="21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4">
              <a:extLst>
                <a:ext uri="{FF2B5EF4-FFF2-40B4-BE49-F238E27FC236}">
                  <a16:creationId xmlns:a16="http://schemas.microsoft.com/office/drawing/2014/main" id="{28C460C4-2012-DE3C-B7B7-5775C0EBF3EB}"/>
                </a:ext>
              </a:extLst>
            </p:cNvPr>
            <p:cNvSpPr/>
            <p:nvPr/>
          </p:nvSpPr>
          <p:spPr>
            <a:xfrm>
              <a:off x="4921779" y="3236382"/>
              <a:ext cx="35256" cy="36315"/>
            </a:xfrm>
            <a:custGeom>
              <a:avLst/>
              <a:gdLst/>
              <a:ahLst/>
              <a:cxnLst/>
              <a:rect l="l" t="t" r="r" b="b"/>
              <a:pathLst>
                <a:path w="366" h="377" extrusionOk="0">
                  <a:moveTo>
                    <a:pt x="189" y="1"/>
                  </a:moveTo>
                  <a:cubicBezTo>
                    <a:pt x="56" y="17"/>
                    <a:pt x="0" y="138"/>
                    <a:pt x="0" y="275"/>
                  </a:cubicBezTo>
                  <a:cubicBezTo>
                    <a:pt x="0" y="331"/>
                    <a:pt x="55" y="376"/>
                    <a:pt x="113" y="376"/>
                  </a:cubicBezTo>
                  <a:cubicBezTo>
                    <a:pt x="125" y="376"/>
                    <a:pt x="138" y="374"/>
                    <a:pt x="150" y="369"/>
                  </a:cubicBezTo>
                  <a:cubicBezTo>
                    <a:pt x="271" y="301"/>
                    <a:pt x="365" y="206"/>
                    <a:pt x="313" y="69"/>
                  </a:cubicBezTo>
                  <a:cubicBezTo>
                    <a:pt x="284" y="30"/>
                    <a:pt x="232" y="1"/>
                    <a:pt x="189" y="1"/>
                  </a:cubicBezTo>
                  <a:close/>
                </a:path>
              </a:pathLst>
            </a:custGeom>
            <a:solidFill>
              <a:srgbClr val="F5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4">
              <a:extLst>
                <a:ext uri="{FF2B5EF4-FFF2-40B4-BE49-F238E27FC236}">
                  <a16:creationId xmlns:a16="http://schemas.microsoft.com/office/drawing/2014/main" id="{FE39F5CE-24F1-6CF9-1A08-62641F14C760}"/>
                </a:ext>
              </a:extLst>
            </p:cNvPr>
            <p:cNvSpPr/>
            <p:nvPr/>
          </p:nvSpPr>
          <p:spPr>
            <a:xfrm>
              <a:off x="4777872" y="3839749"/>
              <a:ext cx="62902" cy="36797"/>
            </a:xfrm>
            <a:custGeom>
              <a:avLst/>
              <a:gdLst/>
              <a:ahLst/>
              <a:cxnLst/>
              <a:rect l="l" t="t" r="r" b="b"/>
              <a:pathLst>
                <a:path w="653" h="382" extrusionOk="0">
                  <a:moveTo>
                    <a:pt x="584" y="0"/>
                  </a:moveTo>
                  <a:cubicBezTo>
                    <a:pt x="584" y="0"/>
                    <a:pt x="190" y="82"/>
                    <a:pt x="53" y="245"/>
                  </a:cubicBezTo>
                  <a:cubicBezTo>
                    <a:pt x="1" y="300"/>
                    <a:pt x="1" y="339"/>
                    <a:pt x="1" y="382"/>
                  </a:cubicBezTo>
                  <a:lnTo>
                    <a:pt x="53" y="382"/>
                  </a:lnTo>
                  <a:cubicBezTo>
                    <a:pt x="177" y="356"/>
                    <a:pt x="327" y="232"/>
                    <a:pt x="653" y="124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4">
              <a:extLst>
                <a:ext uri="{FF2B5EF4-FFF2-40B4-BE49-F238E27FC236}">
                  <a16:creationId xmlns:a16="http://schemas.microsoft.com/office/drawing/2014/main" id="{51BF7D0D-E451-6546-B43E-F385D2114555}"/>
                </a:ext>
              </a:extLst>
            </p:cNvPr>
            <p:cNvSpPr/>
            <p:nvPr/>
          </p:nvSpPr>
          <p:spPr>
            <a:xfrm>
              <a:off x="4514331" y="3495780"/>
              <a:ext cx="62035" cy="53558"/>
            </a:xfrm>
            <a:custGeom>
              <a:avLst/>
              <a:gdLst/>
              <a:ahLst/>
              <a:cxnLst/>
              <a:rect l="l" t="t" r="r" b="b"/>
              <a:pathLst>
                <a:path w="644" h="556" extrusionOk="0">
                  <a:moveTo>
                    <a:pt x="309" y="0"/>
                  </a:moveTo>
                  <a:cubicBezTo>
                    <a:pt x="198" y="0"/>
                    <a:pt x="93" y="46"/>
                    <a:pt x="60" y="203"/>
                  </a:cubicBezTo>
                  <a:cubicBezTo>
                    <a:pt x="1" y="534"/>
                    <a:pt x="431" y="556"/>
                    <a:pt x="547" y="556"/>
                  </a:cubicBezTo>
                  <a:cubicBezTo>
                    <a:pt x="565" y="556"/>
                    <a:pt x="575" y="555"/>
                    <a:pt x="575" y="555"/>
                  </a:cubicBezTo>
                  <a:cubicBezTo>
                    <a:pt x="575" y="555"/>
                    <a:pt x="454" y="242"/>
                    <a:pt x="644" y="95"/>
                  </a:cubicBezTo>
                  <a:cubicBezTo>
                    <a:pt x="644" y="95"/>
                    <a:pt x="469" y="0"/>
                    <a:pt x="309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4">
              <a:extLst>
                <a:ext uri="{FF2B5EF4-FFF2-40B4-BE49-F238E27FC236}">
                  <a16:creationId xmlns:a16="http://schemas.microsoft.com/office/drawing/2014/main" id="{4E242BAD-022C-2990-A1C3-8FCD0AE701AF}"/>
                </a:ext>
              </a:extLst>
            </p:cNvPr>
            <p:cNvSpPr/>
            <p:nvPr/>
          </p:nvSpPr>
          <p:spPr>
            <a:xfrm>
              <a:off x="4469830" y="3380674"/>
              <a:ext cx="63191" cy="53751"/>
            </a:xfrm>
            <a:custGeom>
              <a:avLst/>
              <a:gdLst/>
              <a:ahLst/>
              <a:cxnLst/>
              <a:rect l="l" t="t" r="r" b="b"/>
              <a:pathLst>
                <a:path w="656" h="558" extrusionOk="0">
                  <a:moveTo>
                    <a:pt x="316" y="0"/>
                  </a:moveTo>
                  <a:cubicBezTo>
                    <a:pt x="204" y="0"/>
                    <a:pt x="100" y="46"/>
                    <a:pt x="72" y="201"/>
                  </a:cubicBezTo>
                  <a:cubicBezTo>
                    <a:pt x="0" y="537"/>
                    <a:pt x="443" y="557"/>
                    <a:pt x="551" y="557"/>
                  </a:cubicBezTo>
                  <a:cubicBezTo>
                    <a:pt x="566" y="557"/>
                    <a:pt x="574" y="557"/>
                    <a:pt x="574" y="557"/>
                  </a:cubicBezTo>
                  <a:cubicBezTo>
                    <a:pt x="574" y="557"/>
                    <a:pt x="453" y="244"/>
                    <a:pt x="656" y="94"/>
                  </a:cubicBezTo>
                  <a:cubicBezTo>
                    <a:pt x="656" y="94"/>
                    <a:pt x="477" y="0"/>
                    <a:pt x="316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4">
              <a:extLst>
                <a:ext uri="{FF2B5EF4-FFF2-40B4-BE49-F238E27FC236}">
                  <a16:creationId xmlns:a16="http://schemas.microsoft.com/office/drawing/2014/main" id="{C714AEBB-672D-48B7-4A0F-C5681CCB5413}"/>
                </a:ext>
              </a:extLst>
            </p:cNvPr>
            <p:cNvSpPr/>
            <p:nvPr/>
          </p:nvSpPr>
          <p:spPr>
            <a:xfrm>
              <a:off x="4528684" y="3264123"/>
              <a:ext cx="62131" cy="52498"/>
            </a:xfrm>
            <a:custGeom>
              <a:avLst/>
              <a:gdLst/>
              <a:ahLst/>
              <a:cxnLst/>
              <a:rect l="l" t="t" r="r" b="b"/>
              <a:pathLst>
                <a:path w="645" h="545" extrusionOk="0">
                  <a:moveTo>
                    <a:pt x="304" y="0"/>
                  </a:moveTo>
                  <a:cubicBezTo>
                    <a:pt x="191" y="0"/>
                    <a:pt x="88" y="46"/>
                    <a:pt x="61" y="202"/>
                  </a:cubicBezTo>
                  <a:cubicBezTo>
                    <a:pt x="1" y="525"/>
                    <a:pt x="441" y="545"/>
                    <a:pt x="551" y="545"/>
                  </a:cubicBezTo>
                  <a:cubicBezTo>
                    <a:pt x="567" y="545"/>
                    <a:pt x="576" y="544"/>
                    <a:pt x="576" y="544"/>
                  </a:cubicBezTo>
                  <a:cubicBezTo>
                    <a:pt x="576" y="544"/>
                    <a:pt x="439" y="244"/>
                    <a:pt x="645" y="94"/>
                  </a:cubicBezTo>
                  <a:cubicBezTo>
                    <a:pt x="645" y="94"/>
                    <a:pt x="465" y="0"/>
                    <a:pt x="304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4">
              <a:extLst>
                <a:ext uri="{FF2B5EF4-FFF2-40B4-BE49-F238E27FC236}">
                  <a16:creationId xmlns:a16="http://schemas.microsoft.com/office/drawing/2014/main" id="{86359200-8B3B-D386-BBAB-E252AC7DDE3C}"/>
                </a:ext>
              </a:extLst>
            </p:cNvPr>
            <p:cNvSpPr/>
            <p:nvPr/>
          </p:nvSpPr>
          <p:spPr>
            <a:xfrm>
              <a:off x="4646583" y="3190821"/>
              <a:ext cx="62035" cy="53558"/>
            </a:xfrm>
            <a:custGeom>
              <a:avLst/>
              <a:gdLst/>
              <a:ahLst/>
              <a:cxnLst/>
              <a:rect l="l" t="t" r="r" b="b"/>
              <a:pathLst>
                <a:path w="644" h="556" extrusionOk="0">
                  <a:moveTo>
                    <a:pt x="302" y="0"/>
                  </a:moveTo>
                  <a:cubicBezTo>
                    <a:pt x="189" y="0"/>
                    <a:pt x="86" y="47"/>
                    <a:pt x="60" y="203"/>
                  </a:cubicBezTo>
                  <a:cubicBezTo>
                    <a:pt x="0" y="534"/>
                    <a:pt x="431" y="556"/>
                    <a:pt x="547" y="556"/>
                  </a:cubicBezTo>
                  <a:cubicBezTo>
                    <a:pt x="564" y="556"/>
                    <a:pt x="575" y="555"/>
                    <a:pt x="575" y="555"/>
                  </a:cubicBezTo>
                  <a:cubicBezTo>
                    <a:pt x="575" y="555"/>
                    <a:pt x="438" y="246"/>
                    <a:pt x="643" y="96"/>
                  </a:cubicBezTo>
                  <a:cubicBezTo>
                    <a:pt x="643" y="96"/>
                    <a:pt x="463" y="0"/>
                    <a:pt x="302" y="0"/>
                  </a:cubicBezTo>
                  <a:close/>
                </a:path>
              </a:pathLst>
            </a:custGeom>
            <a:solidFill>
              <a:srgbClr val="EE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7" name="Google Shape;3717;p54">
            <a:extLst>
              <a:ext uri="{FF2B5EF4-FFF2-40B4-BE49-F238E27FC236}">
                <a16:creationId xmlns:a16="http://schemas.microsoft.com/office/drawing/2014/main" id="{C73BDD5A-6768-C497-FE02-576658156133}"/>
              </a:ext>
            </a:extLst>
          </p:cNvPr>
          <p:cNvGrpSpPr/>
          <p:nvPr/>
        </p:nvGrpSpPr>
        <p:grpSpPr>
          <a:xfrm>
            <a:off x="963047" y="3320756"/>
            <a:ext cx="854315" cy="853547"/>
            <a:chOff x="713216" y="2510299"/>
            <a:chExt cx="1501168" cy="1499819"/>
          </a:xfrm>
        </p:grpSpPr>
        <p:grpSp>
          <p:nvGrpSpPr>
            <p:cNvPr id="3718" name="Google Shape;3718;p54">
              <a:extLst>
                <a:ext uri="{FF2B5EF4-FFF2-40B4-BE49-F238E27FC236}">
                  <a16:creationId xmlns:a16="http://schemas.microsoft.com/office/drawing/2014/main" id="{F0BE86A5-D94B-A60D-93DD-808D06C6447F}"/>
                </a:ext>
              </a:extLst>
            </p:cNvPr>
            <p:cNvGrpSpPr/>
            <p:nvPr/>
          </p:nvGrpSpPr>
          <p:grpSpPr>
            <a:xfrm>
              <a:off x="713216" y="2510299"/>
              <a:ext cx="1501168" cy="1499819"/>
              <a:chOff x="713216" y="2510299"/>
              <a:chExt cx="1501168" cy="1499819"/>
            </a:xfrm>
          </p:grpSpPr>
          <p:sp>
            <p:nvSpPr>
              <p:cNvPr id="3719" name="Google Shape;3719;p54">
                <a:extLst>
                  <a:ext uri="{FF2B5EF4-FFF2-40B4-BE49-F238E27FC236}">
                    <a16:creationId xmlns:a16="http://schemas.microsoft.com/office/drawing/2014/main" id="{D9E514A2-A6F7-1D64-78A2-2F1A81BDA85D}"/>
                  </a:ext>
                </a:extLst>
              </p:cNvPr>
              <p:cNvSpPr/>
              <p:nvPr/>
            </p:nvSpPr>
            <p:spPr>
              <a:xfrm>
                <a:off x="713216" y="2510299"/>
                <a:ext cx="1501168" cy="1499819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5570" extrusionOk="0">
                    <a:moveTo>
                      <a:pt x="1" y="0"/>
                    </a:moveTo>
                    <a:lnTo>
                      <a:pt x="1" y="15569"/>
                    </a:lnTo>
                    <a:lnTo>
                      <a:pt x="15583" y="15569"/>
                    </a:lnTo>
                    <a:lnTo>
                      <a:pt x="155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>
                <a:extLst>
                  <a:ext uri="{FF2B5EF4-FFF2-40B4-BE49-F238E27FC236}">
                    <a16:creationId xmlns:a16="http://schemas.microsoft.com/office/drawing/2014/main" id="{709DA852-CFA7-D1DA-1269-B2D3E5B776E9}"/>
                  </a:ext>
                </a:extLst>
              </p:cNvPr>
              <p:cNvSpPr/>
              <p:nvPr/>
            </p:nvSpPr>
            <p:spPr>
              <a:xfrm>
                <a:off x="798366" y="2650256"/>
                <a:ext cx="311330" cy="267887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2781" extrusionOk="0">
                    <a:moveTo>
                      <a:pt x="2031" y="0"/>
                    </a:moveTo>
                    <a:cubicBezTo>
                      <a:pt x="1931" y="0"/>
                      <a:pt x="1833" y="91"/>
                      <a:pt x="1833" y="204"/>
                    </a:cubicBezTo>
                    <a:cubicBezTo>
                      <a:pt x="1833" y="298"/>
                      <a:pt x="1901" y="380"/>
                      <a:pt x="1983" y="396"/>
                    </a:cubicBezTo>
                    <a:cubicBezTo>
                      <a:pt x="2038" y="396"/>
                      <a:pt x="2078" y="409"/>
                      <a:pt x="2120" y="422"/>
                    </a:cubicBezTo>
                    <a:cubicBezTo>
                      <a:pt x="2201" y="448"/>
                      <a:pt x="2283" y="504"/>
                      <a:pt x="2364" y="559"/>
                    </a:cubicBezTo>
                    <a:cubicBezTo>
                      <a:pt x="2446" y="611"/>
                      <a:pt x="2514" y="667"/>
                      <a:pt x="2567" y="748"/>
                    </a:cubicBezTo>
                    <a:cubicBezTo>
                      <a:pt x="2622" y="817"/>
                      <a:pt x="2677" y="898"/>
                      <a:pt x="2704" y="993"/>
                    </a:cubicBezTo>
                    <a:cubicBezTo>
                      <a:pt x="2743" y="1074"/>
                      <a:pt x="2759" y="1169"/>
                      <a:pt x="2772" y="1250"/>
                    </a:cubicBezTo>
                    <a:cubicBezTo>
                      <a:pt x="2772" y="1345"/>
                      <a:pt x="2759" y="1440"/>
                      <a:pt x="2743" y="1537"/>
                    </a:cubicBezTo>
                    <a:cubicBezTo>
                      <a:pt x="2717" y="1619"/>
                      <a:pt x="2690" y="1700"/>
                      <a:pt x="2648" y="1782"/>
                    </a:cubicBezTo>
                    <a:cubicBezTo>
                      <a:pt x="2596" y="1863"/>
                      <a:pt x="2541" y="1929"/>
                      <a:pt x="2485" y="1997"/>
                    </a:cubicBezTo>
                    <a:cubicBezTo>
                      <a:pt x="2417" y="2052"/>
                      <a:pt x="2335" y="2108"/>
                      <a:pt x="2254" y="2147"/>
                    </a:cubicBezTo>
                    <a:cubicBezTo>
                      <a:pt x="2172" y="2189"/>
                      <a:pt x="2091" y="2216"/>
                      <a:pt x="2009" y="2229"/>
                    </a:cubicBezTo>
                    <a:cubicBezTo>
                      <a:pt x="1914" y="2242"/>
                      <a:pt x="1833" y="2242"/>
                      <a:pt x="1738" y="2242"/>
                    </a:cubicBezTo>
                    <a:cubicBezTo>
                      <a:pt x="1657" y="2229"/>
                      <a:pt x="1575" y="2202"/>
                      <a:pt x="1494" y="2160"/>
                    </a:cubicBezTo>
                    <a:cubicBezTo>
                      <a:pt x="1412" y="2134"/>
                      <a:pt x="1344" y="2079"/>
                      <a:pt x="1275" y="2026"/>
                    </a:cubicBezTo>
                    <a:cubicBezTo>
                      <a:pt x="1210" y="1971"/>
                      <a:pt x="1155" y="1902"/>
                      <a:pt x="1099" y="1834"/>
                    </a:cubicBezTo>
                    <a:cubicBezTo>
                      <a:pt x="1060" y="1753"/>
                      <a:pt x="1031" y="1684"/>
                      <a:pt x="1005" y="1603"/>
                    </a:cubicBezTo>
                    <a:cubicBezTo>
                      <a:pt x="992" y="1563"/>
                      <a:pt x="992" y="1508"/>
                      <a:pt x="979" y="1469"/>
                    </a:cubicBezTo>
                    <a:lnTo>
                      <a:pt x="1236" y="1469"/>
                    </a:lnTo>
                    <a:cubicBezTo>
                      <a:pt x="1305" y="1469"/>
                      <a:pt x="1331" y="1400"/>
                      <a:pt x="1305" y="1345"/>
                    </a:cubicBezTo>
                    <a:lnTo>
                      <a:pt x="734" y="543"/>
                    </a:lnTo>
                    <a:cubicBezTo>
                      <a:pt x="713" y="523"/>
                      <a:pt x="689" y="514"/>
                      <a:pt x="666" y="514"/>
                    </a:cubicBezTo>
                    <a:cubicBezTo>
                      <a:pt x="642" y="514"/>
                      <a:pt x="618" y="523"/>
                      <a:pt x="597" y="543"/>
                    </a:cubicBezTo>
                    <a:lnTo>
                      <a:pt x="27" y="1345"/>
                    </a:lnTo>
                    <a:cubicBezTo>
                      <a:pt x="1" y="1400"/>
                      <a:pt x="27" y="1469"/>
                      <a:pt x="95" y="1469"/>
                    </a:cubicBezTo>
                    <a:lnTo>
                      <a:pt x="366" y="1469"/>
                    </a:lnTo>
                    <a:cubicBezTo>
                      <a:pt x="379" y="1576"/>
                      <a:pt x="395" y="1671"/>
                      <a:pt x="434" y="1782"/>
                    </a:cubicBezTo>
                    <a:cubicBezTo>
                      <a:pt x="477" y="1916"/>
                      <a:pt x="542" y="2039"/>
                      <a:pt x="623" y="2160"/>
                    </a:cubicBezTo>
                    <a:cubicBezTo>
                      <a:pt x="705" y="2271"/>
                      <a:pt x="803" y="2379"/>
                      <a:pt x="910" y="2473"/>
                    </a:cubicBezTo>
                    <a:cubicBezTo>
                      <a:pt x="1018" y="2555"/>
                      <a:pt x="1155" y="2623"/>
                      <a:pt x="1275" y="2679"/>
                    </a:cubicBezTo>
                    <a:cubicBezTo>
                      <a:pt x="1412" y="2731"/>
                      <a:pt x="1549" y="2760"/>
                      <a:pt x="1699" y="2773"/>
                    </a:cubicBezTo>
                    <a:cubicBezTo>
                      <a:pt x="1747" y="2778"/>
                      <a:pt x="1795" y="2781"/>
                      <a:pt x="1843" y="2781"/>
                    </a:cubicBezTo>
                    <a:cubicBezTo>
                      <a:pt x="1931" y="2781"/>
                      <a:pt x="2019" y="2771"/>
                      <a:pt x="2107" y="2744"/>
                    </a:cubicBezTo>
                    <a:cubicBezTo>
                      <a:pt x="2241" y="2718"/>
                      <a:pt x="2377" y="2679"/>
                      <a:pt x="2498" y="2610"/>
                    </a:cubicBezTo>
                    <a:cubicBezTo>
                      <a:pt x="2622" y="2529"/>
                      <a:pt x="2730" y="2447"/>
                      <a:pt x="2840" y="2352"/>
                    </a:cubicBezTo>
                    <a:cubicBezTo>
                      <a:pt x="2935" y="2242"/>
                      <a:pt x="3017" y="2134"/>
                      <a:pt x="3069" y="2010"/>
                    </a:cubicBezTo>
                    <a:cubicBezTo>
                      <a:pt x="3137" y="1889"/>
                      <a:pt x="3180" y="1753"/>
                      <a:pt x="3206" y="1619"/>
                    </a:cubicBezTo>
                    <a:cubicBezTo>
                      <a:pt x="3232" y="1482"/>
                      <a:pt x="3232" y="1345"/>
                      <a:pt x="3219" y="1211"/>
                    </a:cubicBezTo>
                    <a:cubicBezTo>
                      <a:pt x="3206" y="1074"/>
                      <a:pt x="3167" y="937"/>
                      <a:pt x="3111" y="817"/>
                    </a:cubicBezTo>
                    <a:cubicBezTo>
                      <a:pt x="3056" y="693"/>
                      <a:pt x="2987" y="572"/>
                      <a:pt x="2893" y="478"/>
                    </a:cubicBezTo>
                    <a:cubicBezTo>
                      <a:pt x="2811" y="367"/>
                      <a:pt x="2704" y="285"/>
                      <a:pt x="2596" y="204"/>
                    </a:cubicBezTo>
                    <a:cubicBezTo>
                      <a:pt x="2485" y="135"/>
                      <a:pt x="2364" y="83"/>
                      <a:pt x="2228" y="41"/>
                    </a:cubicBezTo>
                    <a:cubicBezTo>
                      <a:pt x="2172" y="28"/>
                      <a:pt x="2120" y="15"/>
                      <a:pt x="2051" y="2"/>
                    </a:cubicBezTo>
                    <a:cubicBezTo>
                      <a:pt x="2045" y="1"/>
                      <a:pt x="2038" y="0"/>
                      <a:pt x="20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>
                <a:extLst>
                  <a:ext uri="{FF2B5EF4-FFF2-40B4-BE49-F238E27FC236}">
                    <a16:creationId xmlns:a16="http://schemas.microsoft.com/office/drawing/2014/main" id="{F70873B4-EC2F-C322-119F-A69D5096670F}"/>
                  </a:ext>
                </a:extLst>
              </p:cNvPr>
              <p:cNvSpPr/>
              <p:nvPr/>
            </p:nvSpPr>
            <p:spPr>
              <a:xfrm>
                <a:off x="1160928" y="2682332"/>
                <a:ext cx="1053438" cy="1327778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3784" extrusionOk="0">
                    <a:moveTo>
                      <a:pt x="4867" y="1"/>
                    </a:moveTo>
                    <a:cubicBezTo>
                      <a:pt x="4595" y="1"/>
                      <a:pt x="4332" y="250"/>
                      <a:pt x="4440" y="617"/>
                    </a:cubicBezTo>
                    <a:cubicBezTo>
                      <a:pt x="4958" y="2329"/>
                      <a:pt x="5516" y="4396"/>
                      <a:pt x="5516" y="4396"/>
                    </a:cubicBezTo>
                    <a:cubicBezTo>
                      <a:pt x="5516" y="4396"/>
                      <a:pt x="4306" y="1814"/>
                      <a:pt x="3736" y="536"/>
                    </a:cubicBezTo>
                    <a:cubicBezTo>
                      <a:pt x="3609" y="255"/>
                      <a:pt x="3419" y="147"/>
                      <a:pt x="3247" y="147"/>
                    </a:cubicBezTo>
                    <a:cubicBezTo>
                      <a:pt x="2996" y="147"/>
                      <a:pt x="2784" y="379"/>
                      <a:pt x="2865" y="647"/>
                    </a:cubicBezTo>
                    <a:cubicBezTo>
                      <a:pt x="3136" y="1556"/>
                      <a:pt x="4251" y="4954"/>
                      <a:pt x="4251" y="4954"/>
                    </a:cubicBezTo>
                    <a:cubicBezTo>
                      <a:pt x="4251" y="4954"/>
                      <a:pt x="3260" y="2616"/>
                      <a:pt x="2865" y="1869"/>
                    </a:cubicBezTo>
                    <a:cubicBezTo>
                      <a:pt x="2747" y="1637"/>
                      <a:pt x="2535" y="1509"/>
                      <a:pt x="2348" y="1509"/>
                    </a:cubicBezTo>
                    <a:cubicBezTo>
                      <a:pt x="2042" y="1509"/>
                      <a:pt x="1803" y="1855"/>
                      <a:pt x="2158" y="2655"/>
                    </a:cubicBezTo>
                    <a:cubicBezTo>
                      <a:pt x="3286" y="5238"/>
                      <a:pt x="3123" y="7073"/>
                      <a:pt x="3178" y="7520"/>
                    </a:cubicBezTo>
                    <a:cubicBezTo>
                      <a:pt x="3184" y="7584"/>
                      <a:pt x="3158" y="7612"/>
                      <a:pt x="3108" y="7612"/>
                    </a:cubicBezTo>
                    <a:cubicBezTo>
                      <a:pt x="2814" y="7612"/>
                      <a:pt x="1687" y="6667"/>
                      <a:pt x="1072" y="6297"/>
                    </a:cubicBezTo>
                    <a:cubicBezTo>
                      <a:pt x="923" y="6206"/>
                      <a:pt x="787" y="6169"/>
                      <a:pt x="667" y="6169"/>
                    </a:cubicBezTo>
                    <a:cubicBezTo>
                      <a:pt x="220" y="6169"/>
                      <a:pt x="0" y="6690"/>
                      <a:pt x="162" y="6842"/>
                    </a:cubicBezTo>
                    <a:cubicBezTo>
                      <a:pt x="364" y="7044"/>
                      <a:pt x="977" y="7194"/>
                      <a:pt x="1929" y="8554"/>
                    </a:cubicBezTo>
                    <a:cubicBezTo>
                      <a:pt x="2891" y="9926"/>
                      <a:pt x="4848" y="10467"/>
                      <a:pt x="4848" y="10467"/>
                    </a:cubicBezTo>
                    <a:lnTo>
                      <a:pt x="5894" y="13783"/>
                    </a:lnTo>
                    <a:lnTo>
                      <a:pt x="10935" y="13783"/>
                    </a:lnTo>
                    <a:lnTo>
                      <a:pt x="10935" y="13118"/>
                    </a:lnTo>
                    <a:lnTo>
                      <a:pt x="8842" y="9502"/>
                    </a:lnTo>
                    <a:cubicBezTo>
                      <a:pt x="8842" y="9502"/>
                      <a:pt x="8923" y="8717"/>
                      <a:pt x="8953" y="6949"/>
                    </a:cubicBezTo>
                    <a:cubicBezTo>
                      <a:pt x="8979" y="5198"/>
                      <a:pt x="7798" y="2818"/>
                      <a:pt x="7159" y="1501"/>
                    </a:cubicBezTo>
                    <a:cubicBezTo>
                      <a:pt x="6896" y="956"/>
                      <a:pt x="6605" y="763"/>
                      <a:pt x="6384" y="763"/>
                    </a:cubicBezTo>
                    <a:cubicBezTo>
                      <a:pt x="6147" y="763"/>
                      <a:pt x="5989" y="984"/>
                      <a:pt x="6031" y="1230"/>
                    </a:cubicBezTo>
                    <a:cubicBezTo>
                      <a:pt x="6113" y="1788"/>
                      <a:pt x="6765" y="3907"/>
                      <a:pt x="6765" y="3907"/>
                    </a:cubicBezTo>
                    <a:cubicBezTo>
                      <a:pt x="6765" y="3907"/>
                      <a:pt x="5731" y="1351"/>
                      <a:pt x="5298" y="321"/>
                    </a:cubicBezTo>
                    <a:cubicBezTo>
                      <a:pt x="5209" y="97"/>
                      <a:pt x="5036" y="1"/>
                      <a:pt x="4867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>
                <a:extLst>
                  <a:ext uri="{FF2B5EF4-FFF2-40B4-BE49-F238E27FC236}">
                    <a16:creationId xmlns:a16="http://schemas.microsoft.com/office/drawing/2014/main" id="{AEBAF200-54F2-9D08-3B13-11B5C2D20FD3}"/>
                  </a:ext>
                </a:extLst>
              </p:cNvPr>
              <p:cNvSpPr/>
              <p:nvPr/>
            </p:nvSpPr>
            <p:spPr>
              <a:xfrm>
                <a:off x="1493340" y="3185427"/>
                <a:ext cx="51054" cy="3304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43" extrusionOk="0">
                    <a:moveTo>
                      <a:pt x="299" y="0"/>
                    </a:moveTo>
                    <a:cubicBezTo>
                      <a:pt x="175" y="0"/>
                      <a:pt x="64" y="91"/>
                      <a:pt x="27" y="204"/>
                    </a:cubicBezTo>
                    <a:cubicBezTo>
                      <a:pt x="0" y="278"/>
                      <a:pt x="67" y="342"/>
                      <a:pt x="131" y="342"/>
                    </a:cubicBezTo>
                    <a:cubicBezTo>
                      <a:pt x="136" y="342"/>
                      <a:pt x="142" y="342"/>
                      <a:pt x="148" y="341"/>
                    </a:cubicBezTo>
                    <a:cubicBezTo>
                      <a:pt x="229" y="328"/>
                      <a:pt x="298" y="302"/>
                      <a:pt x="366" y="285"/>
                    </a:cubicBezTo>
                    <a:cubicBezTo>
                      <a:pt x="529" y="246"/>
                      <a:pt x="487" y="2"/>
                      <a:pt x="324" y="2"/>
                    </a:cubicBezTo>
                    <a:cubicBezTo>
                      <a:pt x="316" y="1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>
                <a:extLst>
                  <a:ext uri="{FF2B5EF4-FFF2-40B4-BE49-F238E27FC236}">
                    <a16:creationId xmlns:a16="http://schemas.microsoft.com/office/drawing/2014/main" id="{67063167-C103-8212-F809-4E0E0BD2EC03}"/>
                  </a:ext>
                </a:extLst>
              </p:cNvPr>
              <p:cNvSpPr/>
              <p:nvPr/>
            </p:nvSpPr>
            <p:spPr>
              <a:xfrm>
                <a:off x="1629349" y="3152870"/>
                <a:ext cx="51054" cy="30728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19" extrusionOk="0">
                    <a:moveTo>
                      <a:pt x="327" y="0"/>
                    </a:moveTo>
                    <a:cubicBezTo>
                      <a:pt x="245" y="0"/>
                      <a:pt x="164" y="13"/>
                      <a:pt x="95" y="69"/>
                    </a:cubicBezTo>
                    <a:cubicBezTo>
                      <a:pt x="40" y="108"/>
                      <a:pt x="1" y="203"/>
                      <a:pt x="66" y="258"/>
                    </a:cubicBezTo>
                    <a:cubicBezTo>
                      <a:pt x="116" y="300"/>
                      <a:pt x="169" y="318"/>
                      <a:pt x="224" y="318"/>
                    </a:cubicBezTo>
                    <a:cubicBezTo>
                      <a:pt x="292" y="318"/>
                      <a:pt x="360" y="290"/>
                      <a:pt x="422" y="245"/>
                    </a:cubicBezTo>
                    <a:cubicBezTo>
                      <a:pt x="529" y="163"/>
                      <a:pt x="435" y="0"/>
                      <a:pt x="327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>
                <a:extLst>
                  <a:ext uri="{FF2B5EF4-FFF2-40B4-BE49-F238E27FC236}">
                    <a16:creationId xmlns:a16="http://schemas.microsoft.com/office/drawing/2014/main" id="{D8FBCA16-732C-E8DC-DD53-0AED6EA8EA1E}"/>
                  </a:ext>
                </a:extLst>
              </p:cNvPr>
              <p:cNvSpPr/>
              <p:nvPr/>
            </p:nvSpPr>
            <p:spPr>
              <a:xfrm>
                <a:off x="1770751" y="3114822"/>
                <a:ext cx="44311" cy="34293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56" extrusionOk="0">
                    <a:moveTo>
                      <a:pt x="284" y="1"/>
                    </a:moveTo>
                    <a:cubicBezTo>
                      <a:pt x="245" y="1"/>
                      <a:pt x="202" y="1"/>
                      <a:pt x="163" y="27"/>
                    </a:cubicBezTo>
                    <a:cubicBezTo>
                      <a:pt x="163" y="27"/>
                      <a:pt x="147" y="27"/>
                      <a:pt x="147" y="40"/>
                    </a:cubicBezTo>
                    <a:cubicBezTo>
                      <a:pt x="139" y="36"/>
                      <a:pt x="133" y="35"/>
                      <a:pt x="127" y="35"/>
                    </a:cubicBezTo>
                    <a:cubicBezTo>
                      <a:pt x="112" y="35"/>
                      <a:pt x="100" y="45"/>
                      <a:pt x="82" y="56"/>
                    </a:cubicBezTo>
                    <a:cubicBezTo>
                      <a:pt x="39" y="82"/>
                      <a:pt x="26" y="109"/>
                      <a:pt x="13" y="151"/>
                    </a:cubicBezTo>
                    <a:cubicBezTo>
                      <a:pt x="0" y="203"/>
                      <a:pt x="13" y="272"/>
                      <a:pt x="52" y="301"/>
                    </a:cubicBezTo>
                    <a:cubicBezTo>
                      <a:pt x="100" y="337"/>
                      <a:pt x="154" y="355"/>
                      <a:pt x="206" y="355"/>
                    </a:cubicBezTo>
                    <a:cubicBezTo>
                      <a:pt x="290" y="355"/>
                      <a:pt x="371" y="310"/>
                      <a:pt x="421" y="219"/>
                    </a:cubicBezTo>
                    <a:cubicBezTo>
                      <a:pt x="460" y="122"/>
                      <a:pt x="408" y="1"/>
                      <a:pt x="284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>
                <a:extLst>
                  <a:ext uri="{FF2B5EF4-FFF2-40B4-BE49-F238E27FC236}">
                    <a16:creationId xmlns:a16="http://schemas.microsoft.com/office/drawing/2014/main" id="{B38CCE40-95FC-3E4A-F9FB-D75A67E5EE47}"/>
                  </a:ext>
                </a:extLst>
              </p:cNvPr>
              <p:cNvSpPr/>
              <p:nvPr/>
            </p:nvSpPr>
            <p:spPr>
              <a:xfrm>
                <a:off x="1889711" y="3083421"/>
                <a:ext cx="49801" cy="34582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59" extrusionOk="0">
                    <a:moveTo>
                      <a:pt x="295" y="0"/>
                    </a:moveTo>
                    <a:cubicBezTo>
                      <a:pt x="225" y="0"/>
                      <a:pt x="150" y="28"/>
                      <a:pt x="82" y="69"/>
                    </a:cubicBezTo>
                    <a:cubicBezTo>
                      <a:pt x="1" y="122"/>
                      <a:pt x="1" y="245"/>
                      <a:pt x="82" y="285"/>
                    </a:cubicBezTo>
                    <a:cubicBezTo>
                      <a:pt x="152" y="327"/>
                      <a:pt x="229" y="358"/>
                      <a:pt x="300" y="358"/>
                    </a:cubicBezTo>
                    <a:cubicBezTo>
                      <a:pt x="367" y="358"/>
                      <a:pt x="430" y="331"/>
                      <a:pt x="477" y="258"/>
                    </a:cubicBezTo>
                    <a:cubicBezTo>
                      <a:pt x="516" y="219"/>
                      <a:pt x="516" y="138"/>
                      <a:pt x="477" y="95"/>
                    </a:cubicBezTo>
                    <a:cubicBezTo>
                      <a:pt x="428" y="27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>
                <a:extLst>
                  <a:ext uri="{FF2B5EF4-FFF2-40B4-BE49-F238E27FC236}">
                    <a16:creationId xmlns:a16="http://schemas.microsoft.com/office/drawing/2014/main" id="{CD6BE550-BEA8-6B12-E7FD-85A6D3A9A301}"/>
                  </a:ext>
                </a:extLst>
              </p:cNvPr>
              <p:cNvSpPr/>
              <p:nvPr/>
            </p:nvSpPr>
            <p:spPr>
              <a:xfrm>
                <a:off x="1172390" y="3332994"/>
                <a:ext cx="74846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47" extrusionOk="0">
                    <a:moveTo>
                      <a:pt x="120" y="0"/>
                    </a:moveTo>
                    <a:cubicBezTo>
                      <a:pt x="70" y="0"/>
                      <a:pt x="32" y="12"/>
                      <a:pt x="1" y="31"/>
                    </a:cubicBezTo>
                    <a:cubicBezTo>
                      <a:pt x="17" y="57"/>
                      <a:pt x="30" y="74"/>
                      <a:pt x="43" y="87"/>
                    </a:cubicBezTo>
                    <a:cubicBezTo>
                      <a:pt x="151" y="194"/>
                      <a:pt x="369" y="289"/>
                      <a:pt x="695" y="546"/>
                    </a:cubicBezTo>
                    <a:lnTo>
                      <a:pt x="777" y="383"/>
                    </a:lnTo>
                    <a:cubicBezTo>
                      <a:pt x="777" y="383"/>
                      <a:pt x="425" y="44"/>
                      <a:pt x="180" y="5"/>
                    </a:cubicBezTo>
                    <a:cubicBezTo>
                      <a:pt x="158" y="2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rgbClr val="EEF5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>
                <a:extLst>
                  <a:ext uri="{FF2B5EF4-FFF2-40B4-BE49-F238E27FC236}">
                    <a16:creationId xmlns:a16="http://schemas.microsoft.com/office/drawing/2014/main" id="{CF4069BE-1688-40E2-72E3-C74C9B0455D4}"/>
                  </a:ext>
                </a:extLst>
              </p:cNvPr>
              <p:cNvSpPr/>
              <p:nvPr/>
            </p:nvSpPr>
            <p:spPr>
              <a:xfrm>
                <a:off x="1337296" y="2837315"/>
                <a:ext cx="89296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76" extrusionOk="0">
                    <a:moveTo>
                      <a:pt x="569" y="1"/>
                    </a:moveTo>
                    <a:cubicBezTo>
                      <a:pt x="529" y="1"/>
                      <a:pt x="486" y="9"/>
                      <a:pt x="438" y="29"/>
                    </a:cubicBezTo>
                    <a:cubicBezTo>
                      <a:pt x="1" y="192"/>
                      <a:pt x="408" y="776"/>
                      <a:pt x="408" y="776"/>
                    </a:cubicBezTo>
                    <a:cubicBezTo>
                      <a:pt x="408" y="776"/>
                      <a:pt x="579" y="535"/>
                      <a:pt x="809" y="535"/>
                    </a:cubicBezTo>
                    <a:cubicBezTo>
                      <a:pt x="846" y="535"/>
                      <a:pt x="886" y="542"/>
                      <a:pt x="927" y="557"/>
                    </a:cubicBezTo>
                    <a:cubicBezTo>
                      <a:pt x="927" y="557"/>
                      <a:pt x="883" y="1"/>
                      <a:pt x="569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>
                <a:extLst>
                  <a:ext uri="{FF2B5EF4-FFF2-40B4-BE49-F238E27FC236}">
                    <a16:creationId xmlns:a16="http://schemas.microsoft.com/office/drawing/2014/main" id="{2364F4BB-38E5-8C48-7F45-017312093A8B}"/>
                  </a:ext>
                </a:extLst>
              </p:cNvPr>
              <p:cNvSpPr/>
              <p:nvPr/>
            </p:nvSpPr>
            <p:spPr>
              <a:xfrm>
                <a:off x="1427744" y="2718260"/>
                <a:ext cx="89007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76" extrusionOk="0">
                    <a:moveTo>
                      <a:pt x="566" y="1"/>
                    </a:moveTo>
                    <a:cubicBezTo>
                      <a:pt x="527" y="1"/>
                      <a:pt x="483" y="10"/>
                      <a:pt x="434" y="29"/>
                    </a:cubicBezTo>
                    <a:cubicBezTo>
                      <a:pt x="1" y="192"/>
                      <a:pt x="408" y="776"/>
                      <a:pt x="408" y="776"/>
                    </a:cubicBezTo>
                    <a:cubicBezTo>
                      <a:pt x="408" y="776"/>
                      <a:pt x="575" y="531"/>
                      <a:pt x="799" y="531"/>
                    </a:cubicBezTo>
                    <a:cubicBezTo>
                      <a:pt x="839" y="531"/>
                      <a:pt x="881" y="539"/>
                      <a:pt x="923" y="557"/>
                    </a:cubicBezTo>
                    <a:cubicBezTo>
                      <a:pt x="923" y="557"/>
                      <a:pt x="882" y="1"/>
                      <a:pt x="566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>
                <a:extLst>
                  <a:ext uri="{FF2B5EF4-FFF2-40B4-BE49-F238E27FC236}">
                    <a16:creationId xmlns:a16="http://schemas.microsoft.com/office/drawing/2014/main" id="{C0EEAFFD-707B-E063-526A-418A24452DC7}"/>
                  </a:ext>
                </a:extLst>
              </p:cNvPr>
              <p:cNvSpPr/>
              <p:nvPr/>
            </p:nvSpPr>
            <p:spPr>
              <a:xfrm>
                <a:off x="1586003" y="2702559"/>
                <a:ext cx="89007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76" extrusionOk="0">
                    <a:moveTo>
                      <a:pt x="557" y="1"/>
                    </a:moveTo>
                    <a:cubicBezTo>
                      <a:pt x="517" y="1"/>
                      <a:pt x="472" y="10"/>
                      <a:pt x="422" y="29"/>
                    </a:cubicBezTo>
                    <a:cubicBezTo>
                      <a:pt x="1" y="192"/>
                      <a:pt x="396" y="776"/>
                      <a:pt x="396" y="776"/>
                    </a:cubicBezTo>
                    <a:cubicBezTo>
                      <a:pt x="396" y="776"/>
                      <a:pt x="576" y="536"/>
                      <a:pt x="806" y="536"/>
                    </a:cubicBezTo>
                    <a:cubicBezTo>
                      <a:pt x="844" y="536"/>
                      <a:pt x="884" y="542"/>
                      <a:pt x="924" y="557"/>
                    </a:cubicBezTo>
                    <a:cubicBezTo>
                      <a:pt x="924" y="557"/>
                      <a:pt x="882" y="1"/>
                      <a:pt x="557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>
                <a:extLst>
                  <a:ext uri="{FF2B5EF4-FFF2-40B4-BE49-F238E27FC236}">
                    <a16:creationId xmlns:a16="http://schemas.microsoft.com/office/drawing/2014/main" id="{3D266FC0-EE35-FE33-C2C8-CA7A4A5E55CE}"/>
                  </a:ext>
                </a:extLst>
              </p:cNvPr>
              <p:cNvSpPr/>
              <p:nvPr/>
            </p:nvSpPr>
            <p:spPr>
              <a:xfrm>
                <a:off x="1736460" y="2777017"/>
                <a:ext cx="89296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76" extrusionOk="0">
                    <a:moveTo>
                      <a:pt x="557" y="1"/>
                    </a:moveTo>
                    <a:cubicBezTo>
                      <a:pt x="516" y="1"/>
                      <a:pt x="471" y="9"/>
                      <a:pt x="421" y="29"/>
                    </a:cubicBezTo>
                    <a:cubicBezTo>
                      <a:pt x="1" y="192"/>
                      <a:pt x="395" y="776"/>
                      <a:pt x="395" y="776"/>
                    </a:cubicBezTo>
                    <a:cubicBezTo>
                      <a:pt x="395" y="776"/>
                      <a:pt x="574" y="537"/>
                      <a:pt x="805" y="537"/>
                    </a:cubicBezTo>
                    <a:cubicBezTo>
                      <a:pt x="844" y="537"/>
                      <a:pt x="885" y="544"/>
                      <a:pt x="927" y="560"/>
                    </a:cubicBezTo>
                    <a:cubicBezTo>
                      <a:pt x="927" y="560"/>
                      <a:pt x="883" y="1"/>
                      <a:pt x="557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>
                <a:extLst>
                  <a:ext uri="{FF2B5EF4-FFF2-40B4-BE49-F238E27FC236}">
                    <a16:creationId xmlns:a16="http://schemas.microsoft.com/office/drawing/2014/main" id="{36BF3F3C-D995-E4BB-4368-3B9DB7110FFD}"/>
                  </a:ext>
                </a:extLst>
              </p:cNvPr>
              <p:cNvSpPr/>
              <p:nvPr/>
            </p:nvSpPr>
            <p:spPr>
              <a:xfrm>
                <a:off x="713216" y="3254394"/>
                <a:ext cx="803564" cy="755689"/>
              </a:xfrm>
              <a:custGeom>
                <a:avLst/>
                <a:gdLst/>
                <a:ahLst/>
                <a:cxnLst/>
                <a:rect l="l" t="t" r="r" b="b"/>
                <a:pathLst>
                  <a:path w="8342" h="7845" extrusionOk="0">
                    <a:moveTo>
                      <a:pt x="5131" y="1"/>
                    </a:moveTo>
                    <a:cubicBezTo>
                      <a:pt x="4851" y="1"/>
                      <a:pt x="4660" y="345"/>
                      <a:pt x="4660" y="345"/>
                    </a:cubicBezTo>
                    <a:cubicBezTo>
                      <a:pt x="4727" y="201"/>
                      <a:pt x="4548" y="83"/>
                      <a:pt x="4271" y="83"/>
                    </a:cubicBezTo>
                    <a:cubicBezTo>
                      <a:pt x="4211" y="83"/>
                      <a:pt x="4145" y="88"/>
                      <a:pt x="4077" y="101"/>
                    </a:cubicBezTo>
                    <a:cubicBezTo>
                      <a:pt x="3695" y="169"/>
                      <a:pt x="2365" y="1392"/>
                      <a:pt x="2241" y="1757"/>
                    </a:cubicBezTo>
                    <a:cubicBezTo>
                      <a:pt x="2120" y="2125"/>
                      <a:pt x="1983" y="4760"/>
                      <a:pt x="1983" y="4760"/>
                    </a:cubicBezTo>
                    <a:lnTo>
                      <a:pt x="1" y="7274"/>
                    </a:lnTo>
                    <a:lnTo>
                      <a:pt x="1" y="7844"/>
                    </a:lnTo>
                    <a:lnTo>
                      <a:pt x="4077" y="7844"/>
                    </a:lnTo>
                    <a:lnTo>
                      <a:pt x="4784" y="6635"/>
                    </a:lnTo>
                    <a:cubicBezTo>
                      <a:pt x="4809" y="6636"/>
                      <a:pt x="4835" y="6637"/>
                      <a:pt x="4860" y="6637"/>
                    </a:cubicBezTo>
                    <a:cubicBezTo>
                      <a:pt x="6322" y="6637"/>
                      <a:pt x="8341" y="4375"/>
                      <a:pt x="8341" y="4176"/>
                    </a:cubicBezTo>
                    <a:cubicBezTo>
                      <a:pt x="8341" y="3987"/>
                      <a:pt x="7758" y="3687"/>
                      <a:pt x="7337" y="3319"/>
                    </a:cubicBezTo>
                    <a:cubicBezTo>
                      <a:pt x="6904" y="2967"/>
                      <a:pt x="7230" y="2546"/>
                      <a:pt x="7487" y="1933"/>
                    </a:cubicBezTo>
                    <a:cubicBezTo>
                      <a:pt x="7758" y="1323"/>
                      <a:pt x="7771" y="942"/>
                      <a:pt x="7487" y="727"/>
                    </a:cubicBezTo>
                    <a:cubicBezTo>
                      <a:pt x="7376" y="643"/>
                      <a:pt x="7247" y="618"/>
                      <a:pt x="7134" y="618"/>
                    </a:cubicBezTo>
                    <a:cubicBezTo>
                      <a:pt x="6968" y="618"/>
                      <a:pt x="6835" y="671"/>
                      <a:pt x="6835" y="671"/>
                    </a:cubicBezTo>
                    <a:cubicBezTo>
                      <a:pt x="7024" y="238"/>
                      <a:pt x="6496" y="156"/>
                      <a:pt x="6251" y="127"/>
                    </a:cubicBezTo>
                    <a:cubicBezTo>
                      <a:pt x="6242" y="126"/>
                      <a:pt x="6232" y="125"/>
                      <a:pt x="6223" y="125"/>
                    </a:cubicBezTo>
                    <a:cubicBezTo>
                      <a:pt x="5975" y="125"/>
                      <a:pt x="5775" y="440"/>
                      <a:pt x="5775" y="440"/>
                    </a:cubicBezTo>
                    <a:cubicBezTo>
                      <a:pt x="5896" y="75"/>
                      <a:pt x="5488" y="58"/>
                      <a:pt x="5192" y="6"/>
                    </a:cubicBezTo>
                    <a:cubicBezTo>
                      <a:pt x="5171" y="2"/>
                      <a:pt x="5151" y="1"/>
                      <a:pt x="5131" y="1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2" name="Google Shape;3732;p54">
              <a:extLst>
                <a:ext uri="{FF2B5EF4-FFF2-40B4-BE49-F238E27FC236}">
                  <a16:creationId xmlns:a16="http://schemas.microsoft.com/office/drawing/2014/main" id="{129416BF-67B7-D2A7-E538-D3A05B9EB13D}"/>
                </a:ext>
              </a:extLst>
            </p:cNvPr>
            <p:cNvSpPr/>
            <p:nvPr/>
          </p:nvSpPr>
          <p:spPr>
            <a:xfrm>
              <a:off x="1304799" y="3248355"/>
              <a:ext cx="85250" cy="83998"/>
            </a:xfrm>
            <a:custGeom>
              <a:avLst/>
              <a:gdLst/>
              <a:ahLst/>
              <a:cxnLst/>
              <a:rect l="l" t="t" r="r" b="b"/>
              <a:pathLst>
                <a:path w="885" h="872" extrusionOk="0">
                  <a:moveTo>
                    <a:pt x="434" y="0"/>
                  </a:moveTo>
                  <a:cubicBezTo>
                    <a:pt x="190" y="0"/>
                    <a:pt x="14" y="190"/>
                    <a:pt x="1" y="434"/>
                  </a:cubicBezTo>
                  <a:cubicBezTo>
                    <a:pt x="1" y="666"/>
                    <a:pt x="219" y="871"/>
                    <a:pt x="434" y="871"/>
                  </a:cubicBezTo>
                  <a:cubicBezTo>
                    <a:pt x="679" y="871"/>
                    <a:pt x="871" y="666"/>
                    <a:pt x="871" y="434"/>
                  </a:cubicBezTo>
                  <a:cubicBezTo>
                    <a:pt x="884" y="203"/>
                    <a:pt x="66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4">
              <a:extLst>
                <a:ext uri="{FF2B5EF4-FFF2-40B4-BE49-F238E27FC236}">
                  <a16:creationId xmlns:a16="http://schemas.microsoft.com/office/drawing/2014/main" id="{1DBF8C78-9ED4-5BD6-B0CC-41F30C8ACAF4}"/>
                </a:ext>
              </a:extLst>
            </p:cNvPr>
            <p:cNvSpPr/>
            <p:nvPr/>
          </p:nvSpPr>
          <p:spPr>
            <a:xfrm>
              <a:off x="1452583" y="3349487"/>
              <a:ext cx="150849" cy="117905"/>
            </a:xfrm>
            <a:custGeom>
              <a:avLst/>
              <a:gdLst/>
              <a:ahLst/>
              <a:cxnLst/>
              <a:rect l="l" t="t" r="r" b="b"/>
              <a:pathLst>
                <a:path w="1566" h="1224" extrusionOk="0">
                  <a:moveTo>
                    <a:pt x="789" y="0"/>
                  </a:moveTo>
                  <a:cubicBezTo>
                    <a:pt x="0" y="0"/>
                    <a:pt x="0" y="1223"/>
                    <a:pt x="789" y="1223"/>
                  </a:cubicBezTo>
                  <a:cubicBezTo>
                    <a:pt x="1565" y="1223"/>
                    <a:pt x="1565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4">
              <a:extLst>
                <a:ext uri="{FF2B5EF4-FFF2-40B4-BE49-F238E27FC236}">
                  <a16:creationId xmlns:a16="http://schemas.microsoft.com/office/drawing/2014/main" id="{638700ED-9E7C-477E-AF8E-968276E65593}"/>
                </a:ext>
              </a:extLst>
            </p:cNvPr>
            <p:cNvSpPr/>
            <p:nvPr/>
          </p:nvSpPr>
          <p:spPr>
            <a:xfrm>
              <a:off x="1546907" y="3508886"/>
              <a:ext cx="49705" cy="38146"/>
            </a:xfrm>
            <a:custGeom>
              <a:avLst/>
              <a:gdLst/>
              <a:ahLst/>
              <a:cxnLst/>
              <a:rect l="l" t="t" r="r" b="b"/>
              <a:pathLst>
                <a:path w="516" h="396" extrusionOk="0">
                  <a:moveTo>
                    <a:pt x="258" y="1"/>
                  </a:moveTo>
                  <a:cubicBezTo>
                    <a:pt x="0" y="1"/>
                    <a:pt x="0" y="395"/>
                    <a:pt x="258" y="395"/>
                  </a:cubicBezTo>
                  <a:cubicBezTo>
                    <a:pt x="515" y="395"/>
                    <a:pt x="5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4">
              <a:extLst>
                <a:ext uri="{FF2B5EF4-FFF2-40B4-BE49-F238E27FC236}">
                  <a16:creationId xmlns:a16="http://schemas.microsoft.com/office/drawing/2014/main" id="{380094FA-627E-40DC-5660-CCFB7529AD82}"/>
                </a:ext>
              </a:extLst>
            </p:cNvPr>
            <p:cNvSpPr/>
            <p:nvPr/>
          </p:nvSpPr>
          <p:spPr>
            <a:xfrm>
              <a:off x="1249760" y="3431668"/>
              <a:ext cx="90548" cy="70704"/>
            </a:xfrm>
            <a:custGeom>
              <a:avLst/>
              <a:gdLst/>
              <a:ahLst/>
              <a:cxnLst/>
              <a:rect l="l" t="t" r="r" b="b"/>
              <a:pathLst>
                <a:path w="940" h="734" extrusionOk="0">
                  <a:moveTo>
                    <a:pt x="477" y="0"/>
                  </a:moveTo>
                  <a:cubicBezTo>
                    <a:pt x="1" y="0"/>
                    <a:pt x="1" y="734"/>
                    <a:pt x="477" y="734"/>
                  </a:cubicBezTo>
                  <a:cubicBezTo>
                    <a:pt x="940" y="734"/>
                    <a:pt x="94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4">
              <a:extLst>
                <a:ext uri="{FF2B5EF4-FFF2-40B4-BE49-F238E27FC236}">
                  <a16:creationId xmlns:a16="http://schemas.microsoft.com/office/drawing/2014/main" id="{7BC792EC-8EF0-F0E9-6866-FA28DE0C6038}"/>
                </a:ext>
              </a:extLst>
            </p:cNvPr>
            <p:cNvSpPr/>
            <p:nvPr/>
          </p:nvSpPr>
          <p:spPr>
            <a:xfrm>
              <a:off x="1415792" y="3561298"/>
              <a:ext cx="42251" cy="33001"/>
            </a:xfrm>
            <a:custGeom>
              <a:avLst/>
              <a:gdLst/>
              <a:ahLst/>
              <a:cxnLst/>
              <a:rect l="l" t="t" r="r" b="b"/>
              <a:pathLst>
                <a:path w="940" h="734" extrusionOk="0">
                  <a:moveTo>
                    <a:pt x="477" y="0"/>
                  </a:moveTo>
                  <a:cubicBezTo>
                    <a:pt x="1" y="0"/>
                    <a:pt x="1" y="734"/>
                    <a:pt x="477" y="734"/>
                  </a:cubicBezTo>
                  <a:cubicBezTo>
                    <a:pt x="940" y="734"/>
                    <a:pt x="94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7" name="Google Shape;3737;p54">
            <a:extLst>
              <a:ext uri="{FF2B5EF4-FFF2-40B4-BE49-F238E27FC236}">
                <a16:creationId xmlns:a16="http://schemas.microsoft.com/office/drawing/2014/main" id="{EC2A847F-2975-2B33-2D13-FB25BE9951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11681" y="3623227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thumbs with enough soap</a:t>
            </a:r>
            <a:endParaRPr/>
          </a:p>
        </p:txBody>
      </p:sp>
      <p:sp>
        <p:nvSpPr>
          <p:cNvPr id="3738" name="Google Shape;3738;p54">
            <a:extLst>
              <a:ext uri="{FF2B5EF4-FFF2-40B4-BE49-F238E27FC236}">
                <a16:creationId xmlns:a16="http://schemas.microsoft.com/office/drawing/2014/main" id="{46AC2189-E9A5-4DB4-91F3-56C2EFCA71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1683" y="3151229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39" name="Google Shape;3739;p54">
            <a:extLst>
              <a:ext uri="{FF2B5EF4-FFF2-40B4-BE49-F238E27FC236}">
                <a16:creationId xmlns:a16="http://schemas.microsoft.com/office/drawing/2014/main" id="{DCBE3C3F-58B6-7B10-AE15-63F40D5B48B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62043" y="3623227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 your fingernails</a:t>
            </a:r>
            <a:endParaRPr/>
          </a:p>
        </p:txBody>
      </p:sp>
      <p:sp>
        <p:nvSpPr>
          <p:cNvPr id="3740" name="Google Shape;3740;p54">
            <a:extLst>
              <a:ext uri="{FF2B5EF4-FFF2-40B4-BE49-F238E27FC236}">
                <a16:creationId xmlns:a16="http://schemas.microsoft.com/office/drawing/2014/main" id="{C4406F46-5AC6-6195-0A9C-5B8A93BF09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1244" y="3151228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1" name="Google Shape;3741;p54">
            <a:extLst>
              <a:ext uri="{FF2B5EF4-FFF2-40B4-BE49-F238E27FC236}">
                <a16:creationId xmlns:a16="http://schemas.microsoft.com/office/drawing/2014/main" id="{5D775011-F59C-EBF8-1E0F-14AE2B1235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12405" y="3623227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Rinse hands with plenty of water</a:t>
            </a:r>
            <a:endParaRPr/>
          </a:p>
        </p:txBody>
      </p:sp>
      <p:sp>
        <p:nvSpPr>
          <p:cNvPr id="3742" name="Google Shape;3742;p54">
            <a:extLst>
              <a:ext uri="{FF2B5EF4-FFF2-40B4-BE49-F238E27FC236}">
                <a16:creationId xmlns:a16="http://schemas.microsoft.com/office/drawing/2014/main" id="{67637756-7583-DCB9-AE5E-E6DA44A487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12407" y="3151228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09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3" name="Google Shape;3743;p54">
            <a:extLst>
              <a:ext uri="{FF2B5EF4-FFF2-40B4-BE49-F238E27FC236}">
                <a16:creationId xmlns:a16="http://schemas.microsoft.com/office/drawing/2014/main" id="{7372283F-658F-45EC-9DCF-670DC50CA3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11681" y="2504151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Lather the backs of your hands</a:t>
            </a:r>
            <a:endParaRPr/>
          </a:p>
        </p:txBody>
      </p:sp>
      <p:sp>
        <p:nvSpPr>
          <p:cNvPr id="3744" name="Google Shape;3744;p54">
            <a:extLst>
              <a:ext uri="{FF2B5EF4-FFF2-40B4-BE49-F238E27FC236}">
                <a16:creationId xmlns:a16="http://schemas.microsoft.com/office/drawing/2014/main" id="{9126BAC5-A734-7F12-B2D9-C422A4446B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1683" y="2032153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5" name="Google Shape;3745;p54">
            <a:extLst>
              <a:ext uri="{FF2B5EF4-FFF2-40B4-BE49-F238E27FC236}">
                <a16:creationId xmlns:a16="http://schemas.microsoft.com/office/drawing/2014/main" id="{F178CC42-331A-7711-5641-5011D94FB3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61242" y="2504151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Scrub between your fingers</a:t>
            </a:r>
            <a:endParaRPr/>
          </a:p>
        </p:txBody>
      </p:sp>
      <p:sp>
        <p:nvSpPr>
          <p:cNvPr id="3746" name="Google Shape;3746;p54">
            <a:extLst>
              <a:ext uri="{FF2B5EF4-FFF2-40B4-BE49-F238E27FC236}">
                <a16:creationId xmlns:a16="http://schemas.microsoft.com/office/drawing/2014/main" id="{34F10E75-3306-603A-E1C6-2954398E5F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1244" y="2032153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7" name="Google Shape;3747;p54">
            <a:extLst>
              <a:ext uri="{FF2B5EF4-FFF2-40B4-BE49-F238E27FC236}">
                <a16:creationId xmlns:a16="http://schemas.microsoft.com/office/drawing/2014/main" id="{6C8B7CCC-1CD7-AA50-36BA-513A6C3B55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12405" y="2504151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 back on opposite palms</a:t>
            </a:r>
            <a:endParaRPr/>
          </a:p>
        </p:txBody>
      </p:sp>
      <p:sp>
        <p:nvSpPr>
          <p:cNvPr id="3748" name="Google Shape;3748;p54">
            <a:extLst>
              <a:ext uri="{FF2B5EF4-FFF2-40B4-BE49-F238E27FC236}">
                <a16:creationId xmlns:a16="http://schemas.microsoft.com/office/drawing/2014/main" id="{67E7E1CE-FB2E-A0F8-20BE-988D49E0D6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12407" y="2032153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06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49" name="Google Shape;3749;p54">
            <a:extLst>
              <a:ext uri="{FF2B5EF4-FFF2-40B4-BE49-F238E27FC236}">
                <a16:creationId xmlns:a16="http://schemas.microsoft.com/office/drawing/2014/main" id="{296FF3F4-46A6-3379-F584-6AA64F577B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11681" y="1316588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 your hands with water</a:t>
            </a:r>
            <a:endParaRPr/>
          </a:p>
        </p:txBody>
      </p:sp>
      <p:sp>
        <p:nvSpPr>
          <p:cNvPr id="3750" name="Google Shape;3750;p54">
            <a:extLst>
              <a:ext uri="{FF2B5EF4-FFF2-40B4-BE49-F238E27FC236}">
                <a16:creationId xmlns:a16="http://schemas.microsoft.com/office/drawing/2014/main" id="{298849E6-457A-2976-C204-C4AF1F115F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1683" y="844590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51" name="Google Shape;3751;p54">
            <a:extLst>
              <a:ext uri="{FF2B5EF4-FFF2-40B4-BE49-F238E27FC236}">
                <a16:creationId xmlns:a16="http://schemas.microsoft.com/office/drawing/2014/main" id="{D1B02050-FF07-C467-83F7-F512E6342D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61242" y="1316588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enough soap to your hands</a:t>
            </a:r>
            <a:endParaRPr/>
          </a:p>
        </p:txBody>
      </p:sp>
      <p:sp>
        <p:nvSpPr>
          <p:cNvPr id="3752" name="Google Shape;3752;p54">
            <a:extLst>
              <a:ext uri="{FF2B5EF4-FFF2-40B4-BE49-F238E27FC236}">
                <a16:creationId xmlns:a16="http://schemas.microsoft.com/office/drawing/2014/main" id="{BE638832-2F78-BF09-1910-F6E0D30F2A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1244" y="844590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53" name="Google Shape;3753;p54">
            <a:extLst>
              <a:ext uri="{FF2B5EF4-FFF2-40B4-BE49-F238E27FC236}">
                <a16:creationId xmlns:a16="http://schemas.microsoft.com/office/drawing/2014/main" id="{DCDAFBDC-5EB7-69B6-0471-BFBB952C80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12405" y="1316588"/>
            <a:ext cx="16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 hands palm to palm with soap</a:t>
            </a:r>
            <a:endParaRPr/>
          </a:p>
        </p:txBody>
      </p:sp>
      <p:sp>
        <p:nvSpPr>
          <p:cNvPr id="3754" name="Google Shape;3754;p54">
            <a:extLst>
              <a:ext uri="{FF2B5EF4-FFF2-40B4-BE49-F238E27FC236}">
                <a16:creationId xmlns:a16="http://schemas.microsoft.com/office/drawing/2014/main" id="{8FD06836-D37E-CC1E-AC98-4C3329366F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12407" y="844590"/>
            <a:ext cx="80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755" name="Google Shape;3755;p54">
            <a:extLst>
              <a:ext uri="{FF2B5EF4-FFF2-40B4-BE49-F238E27FC236}">
                <a16:creationId xmlns:a16="http://schemas.microsoft.com/office/drawing/2014/main" id="{1835A8D3-DB61-B55D-88D2-A990D39B2211}"/>
              </a:ext>
            </a:extLst>
          </p:cNvPr>
          <p:cNvGrpSpPr/>
          <p:nvPr/>
        </p:nvGrpSpPr>
        <p:grpSpPr>
          <a:xfrm>
            <a:off x="962614" y="2123507"/>
            <a:ext cx="855365" cy="855311"/>
            <a:chOff x="713233" y="2530830"/>
            <a:chExt cx="855365" cy="855311"/>
          </a:xfrm>
        </p:grpSpPr>
        <p:grpSp>
          <p:nvGrpSpPr>
            <p:cNvPr id="3756" name="Google Shape;3756;p54">
              <a:extLst>
                <a:ext uri="{FF2B5EF4-FFF2-40B4-BE49-F238E27FC236}">
                  <a16:creationId xmlns:a16="http://schemas.microsoft.com/office/drawing/2014/main" id="{DC66FE3E-B159-5A85-0415-1A34D80002F3}"/>
                </a:ext>
              </a:extLst>
            </p:cNvPr>
            <p:cNvGrpSpPr/>
            <p:nvPr/>
          </p:nvGrpSpPr>
          <p:grpSpPr>
            <a:xfrm>
              <a:off x="713233" y="2530830"/>
              <a:ext cx="855365" cy="855311"/>
              <a:chOff x="713216" y="539529"/>
              <a:chExt cx="1501168" cy="1501071"/>
            </a:xfrm>
          </p:grpSpPr>
          <p:sp>
            <p:nvSpPr>
              <p:cNvPr id="3757" name="Google Shape;3757;p54">
                <a:extLst>
                  <a:ext uri="{FF2B5EF4-FFF2-40B4-BE49-F238E27FC236}">
                    <a16:creationId xmlns:a16="http://schemas.microsoft.com/office/drawing/2014/main" id="{D20995BD-D427-9F20-BE81-031F02CFED8F}"/>
                  </a:ext>
                </a:extLst>
              </p:cNvPr>
              <p:cNvSpPr/>
              <p:nvPr/>
            </p:nvSpPr>
            <p:spPr>
              <a:xfrm>
                <a:off x="713216" y="539529"/>
                <a:ext cx="1501168" cy="150107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5583" extrusionOk="0">
                    <a:moveTo>
                      <a:pt x="1" y="1"/>
                    </a:moveTo>
                    <a:lnTo>
                      <a:pt x="1" y="15583"/>
                    </a:lnTo>
                    <a:lnTo>
                      <a:pt x="15583" y="15583"/>
                    </a:lnTo>
                    <a:lnTo>
                      <a:pt x="155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>
                <a:extLst>
                  <a:ext uri="{FF2B5EF4-FFF2-40B4-BE49-F238E27FC236}">
                    <a16:creationId xmlns:a16="http://schemas.microsoft.com/office/drawing/2014/main" id="{18838337-FC98-78E6-F775-A6F5D793F05C}"/>
                  </a:ext>
                </a:extLst>
              </p:cNvPr>
              <p:cNvSpPr/>
              <p:nvPr/>
            </p:nvSpPr>
            <p:spPr>
              <a:xfrm>
                <a:off x="923972" y="676308"/>
                <a:ext cx="1025888" cy="1364286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14163" extrusionOk="0">
                    <a:moveTo>
                      <a:pt x="5730" y="0"/>
                    </a:moveTo>
                    <a:cubicBezTo>
                      <a:pt x="5477" y="0"/>
                      <a:pt x="5172" y="216"/>
                      <a:pt x="5149" y="782"/>
                    </a:cubicBezTo>
                    <a:cubicBezTo>
                      <a:pt x="5107" y="1773"/>
                      <a:pt x="5042" y="4978"/>
                      <a:pt x="4879" y="5359"/>
                    </a:cubicBezTo>
                    <a:cubicBezTo>
                      <a:pt x="4839" y="5437"/>
                      <a:pt x="4777" y="5482"/>
                      <a:pt x="4714" y="5482"/>
                    </a:cubicBezTo>
                    <a:cubicBezTo>
                      <a:pt x="4600" y="5482"/>
                      <a:pt x="4479" y="5336"/>
                      <a:pt x="4471" y="4978"/>
                    </a:cubicBezTo>
                    <a:cubicBezTo>
                      <a:pt x="4455" y="4437"/>
                      <a:pt x="3532" y="1215"/>
                      <a:pt x="3343" y="739"/>
                    </a:cubicBezTo>
                    <a:cubicBezTo>
                      <a:pt x="3282" y="580"/>
                      <a:pt x="3136" y="490"/>
                      <a:pt x="2980" y="490"/>
                    </a:cubicBezTo>
                    <a:cubicBezTo>
                      <a:pt x="2685" y="490"/>
                      <a:pt x="2353" y="810"/>
                      <a:pt x="2485" y="1584"/>
                    </a:cubicBezTo>
                    <a:cubicBezTo>
                      <a:pt x="2691" y="2764"/>
                      <a:pt x="3248" y="5222"/>
                      <a:pt x="3232" y="5685"/>
                    </a:cubicBezTo>
                    <a:cubicBezTo>
                      <a:pt x="3232" y="5821"/>
                      <a:pt x="3185" y="5878"/>
                      <a:pt x="3123" y="5878"/>
                    </a:cubicBezTo>
                    <a:cubicBezTo>
                      <a:pt x="3047" y="5878"/>
                      <a:pt x="2948" y="5793"/>
                      <a:pt x="2880" y="5659"/>
                    </a:cubicBezTo>
                    <a:cubicBezTo>
                      <a:pt x="2759" y="5415"/>
                      <a:pt x="1181" y="2682"/>
                      <a:pt x="979" y="2304"/>
                    </a:cubicBezTo>
                    <a:cubicBezTo>
                      <a:pt x="921" y="2199"/>
                      <a:pt x="820" y="2144"/>
                      <a:pt x="716" y="2144"/>
                    </a:cubicBezTo>
                    <a:cubicBezTo>
                      <a:pt x="452" y="2144"/>
                      <a:pt x="158" y="2494"/>
                      <a:pt x="421" y="3282"/>
                    </a:cubicBezTo>
                    <a:cubicBezTo>
                      <a:pt x="787" y="4381"/>
                      <a:pt x="2228" y="6934"/>
                      <a:pt x="2228" y="7260"/>
                    </a:cubicBezTo>
                    <a:cubicBezTo>
                      <a:pt x="2228" y="7586"/>
                      <a:pt x="2026" y="9340"/>
                      <a:pt x="2352" y="9992"/>
                    </a:cubicBezTo>
                    <a:lnTo>
                      <a:pt x="1" y="14163"/>
                    </a:lnTo>
                    <a:lnTo>
                      <a:pt x="4308" y="14163"/>
                    </a:lnTo>
                    <a:lnTo>
                      <a:pt x="5433" y="11936"/>
                    </a:lnTo>
                    <a:cubicBezTo>
                      <a:pt x="5433" y="11936"/>
                      <a:pt x="7350" y="11228"/>
                      <a:pt x="8599" y="9422"/>
                    </a:cubicBezTo>
                    <a:cubicBezTo>
                      <a:pt x="9835" y="7629"/>
                      <a:pt x="10650" y="7697"/>
                      <a:pt x="10487" y="7371"/>
                    </a:cubicBezTo>
                    <a:cubicBezTo>
                      <a:pt x="10379" y="7132"/>
                      <a:pt x="10183" y="7013"/>
                      <a:pt x="9936" y="7013"/>
                    </a:cubicBezTo>
                    <a:cubicBezTo>
                      <a:pt x="9620" y="7013"/>
                      <a:pt x="9221" y="7206"/>
                      <a:pt x="8817" y="7586"/>
                    </a:cubicBezTo>
                    <a:cubicBezTo>
                      <a:pt x="8458" y="7932"/>
                      <a:pt x="8086" y="8060"/>
                      <a:pt x="7808" y="8060"/>
                    </a:cubicBezTo>
                    <a:cubicBezTo>
                      <a:pt x="7538" y="8060"/>
                      <a:pt x="7357" y="7939"/>
                      <a:pt x="7363" y="7779"/>
                    </a:cubicBezTo>
                    <a:cubicBezTo>
                      <a:pt x="7389" y="7453"/>
                      <a:pt x="8925" y="1867"/>
                      <a:pt x="9006" y="1541"/>
                    </a:cubicBezTo>
                    <a:cubicBezTo>
                      <a:pt x="9053" y="1353"/>
                      <a:pt x="8802" y="1165"/>
                      <a:pt x="8528" y="1165"/>
                    </a:cubicBezTo>
                    <a:cubicBezTo>
                      <a:pt x="8328" y="1165"/>
                      <a:pt x="8117" y="1266"/>
                      <a:pt x="8002" y="1541"/>
                    </a:cubicBezTo>
                    <a:cubicBezTo>
                      <a:pt x="7731" y="2193"/>
                      <a:pt x="6848" y="5157"/>
                      <a:pt x="6672" y="5402"/>
                    </a:cubicBezTo>
                    <a:cubicBezTo>
                      <a:pt x="6636" y="5453"/>
                      <a:pt x="6600" y="5475"/>
                      <a:pt x="6566" y="5475"/>
                    </a:cubicBezTo>
                    <a:cubicBezTo>
                      <a:pt x="6458" y="5475"/>
                      <a:pt x="6369" y="5249"/>
                      <a:pt x="6359" y="5020"/>
                    </a:cubicBezTo>
                    <a:cubicBezTo>
                      <a:pt x="6346" y="4720"/>
                      <a:pt x="6072" y="726"/>
                      <a:pt x="6072" y="292"/>
                    </a:cubicBezTo>
                    <a:cubicBezTo>
                      <a:pt x="6072" y="115"/>
                      <a:pt x="5915" y="0"/>
                      <a:pt x="5730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>
                <a:extLst>
                  <a:ext uri="{FF2B5EF4-FFF2-40B4-BE49-F238E27FC236}">
                    <a16:creationId xmlns:a16="http://schemas.microsoft.com/office/drawing/2014/main" id="{76A27600-D3E5-563F-A4B1-74C50F47046A}"/>
                  </a:ext>
                </a:extLst>
              </p:cNvPr>
              <p:cNvSpPr/>
              <p:nvPr/>
            </p:nvSpPr>
            <p:spPr>
              <a:xfrm>
                <a:off x="952580" y="898910"/>
                <a:ext cx="88043" cy="8823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916" extrusionOk="0">
                    <a:moveTo>
                      <a:pt x="469" y="1"/>
                    </a:moveTo>
                    <a:cubicBezTo>
                      <a:pt x="433" y="1"/>
                      <a:pt x="396" y="10"/>
                      <a:pt x="356" y="32"/>
                    </a:cubicBezTo>
                    <a:cubicBezTo>
                      <a:pt x="0" y="221"/>
                      <a:pt x="450" y="916"/>
                      <a:pt x="450" y="916"/>
                    </a:cubicBezTo>
                    <a:cubicBezTo>
                      <a:pt x="571" y="766"/>
                      <a:pt x="913" y="658"/>
                      <a:pt x="913" y="658"/>
                    </a:cubicBezTo>
                    <a:cubicBezTo>
                      <a:pt x="913" y="658"/>
                      <a:pt x="761" y="1"/>
                      <a:pt x="469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>
                <a:extLst>
                  <a:ext uri="{FF2B5EF4-FFF2-40B4-BE49-F238E27FC236}">
                    <a16:creationId xmlns:a16="http://schemas.microsoft.com/office/drawing/2014/main" id="{E55479E3-01C6-3E76-27AC-DE9F6C380D95}"/>
                  </a:ext>
                </a:extLst>
              </p:cNvPr>
              <p:cNvSpPr/>
              <p:nvPr/>
            </p:nvSpPr>
            <p:spPr>
              <a:xfrm>
                <a:off x="1160831" y="742385"/>
                <a:ext cx="88910" cy="9815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019" extrusionOk="0">
                    <a:moveTo>
                      <a:pt x="545" y="1"/>
                    </a:moveTo>
                    <a:cubicBezTo>
                      <a:pt x="520" y="1"/>
                      <a:pt x="492" y="5"/>
                      <a:pt x="463" y="14"/>
                    </a:cubicBezTo>
                    <a:cubicBezTo>
                      <a:pt x="0" y="135"/>
                      <a:pt x="339" y="1018"/>
                      <a:pt x="339" y="1018"/>
                    </a:cubicBezTo>
                    <a:cubicBezTo>
                      <a:pt x="515" y="885"/>
                      <a:pt x="923" y="855"/>
                      <a:pt x="923" y="855"/>
                    </a:cubicBezTo>
                    <a:cubicBezTo>
                      <a:pt x="923" y="855"/>
                      <a:pt x="912" y="1"/>
                      <a:pt x="545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>
                <a:extLst>
                  <a:ext uri="{FF2B5EF4-FFF2-40B4-BE49-F238E27FC236}">
                    <a16:creationId xmlns:a16="http://schemas.microsoft.com/office/drawing/2014/main" id="{A015D111-8478-E3C1-2792-D4ACAFB4B2D8}"/>
                  </a:ext>
                </a:extLst>
              </p:cNvPr>
              <p:cNvSpPr/>
              <p:nvPr/>
            </p:nvSpPr>
            <p:spPr>
              <a:xfrm>
                <a:off x="1703807" y="804321"/>
                <a:ext cx="102203" cy="95268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89" extrusionOk="0">
                    <a:moveTo>
                      <a:pt x="538" y="1"/>
                    </a:moveTo>
                    <a:cubicBezTo>
                      <a:pt x="134" y="1"/>
                      <a:pt x="1" y="825"/>
                      <a:pt x="1" y="825"/>
                    </a:cubicBezTo>
                    <a:cubicBezTo>
                      <a:pt x="16" y="823"/>
                      <a:pt x="32" y="822"/>
                      <a:pt x="49" y="822"/>
                    </a:cubicBezTo>
                    <a:cubicBezTo>
                      <a:pt x="269" y="822"/>
                      <a:pt x="584" y="988"/>
                      <a:pt x="584" y="988"/>
                    </a:cubicBezTo>
                    <a:cubicBezTo>
                      <a:pt x="584" y="988"/>
                      <a:pt x="1060" y="131"/>
                      <a:pt x="614" y="10"/>
                    </a:cubicBezTo>
                    <a:cubicBezTo>
                      <a:pt x="588" y="4"/>
                      <a:pt x="562" y="1"/>
                      <a:pt x="538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>
                <a:extLst>
                  <a:ext uri="{FF2B5EF4-FFF2-40B4-BE49-F238E27FC236}">
                    <a16:creationId xmlns:a16="http://schemas.microsoft.com/office/drawing/2014/main" id="{5EC2E08F-D6E8-1315-F6A9-CBE1116E6013}"/>
                  </a:ext>
                </a:extLst>
              </p:cNvPr>
              <p:cNvSpPr/>
              <p:nvPr/>
            </p:nvSpPr>
            <p:spPr>
              <a:xfrm>
                <a:off x="1860814" y="1390062"/>
                <a:ext cx="76099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27" extrusionOk="0">
                    <a:moveTo>
                      <a:pt x="572" y="1"/>
                    </a:moveTo>
                    <a:cubicBezTo>
                      <a:pt x="268" y="1"/>
                      <a:pt x="1" y="287"/>
                      <a:pt x="1" y="287"/>
                    </a:cubicBezTo>
                    <a:cubicBezTo>
                      <a:pt x="96" y="313"/>
                      <a:pt x="96" y="626"/>
                      <a:pt x="96" y="626"/>
                    </a:cubicBezTo>
                    <a:cubicBezTo>
                      <a:pt x="503" y="300"/>
                      <a:pt x="748" y="193"/>
                      <a:pt x="790" y="56"/>
                    </a:cubicBezTo>
                    <a:cubicBezTo>
                      <a:pt x="717" y="17"/>
                      <a:pt x="644" y="1"/>
                      <a:pt x="572" y="1"/>
                    </a:cubicBezTo>
                    <a:close/>
                  </a:path>
                </a:pathLst>
              </a:custGeom>
              <a:solidFill>
                <a:srgbClr val="D88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>
                <a:extLst>
                  <a:ext uri="{FF2B5EF4-FFF2-40B4-BE49-F238E27FC236}">
                    <a16:creationId xmlns:a16="http://schemas.microsoft.com/office/drawing/2014/main" id="{968A9C50-FB18-2321-9309-99F464DE0700}"/>
                  </a:ext>
                </a:extLst>
              </p:cNvPr>
              <p:cNvSpPr/>
              <p:nvPr/>
            </p:nvSpPr>
            <p:spPr>
              <a:xfrm>
                <a:off x="1104579" y="1115541"/>
                <a:ext cx="485683" cy="479326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76" extrusionOk="0">
                    <a:moveTo>
                      <a:pt x="2497" y="0"/>
                    </a:moveTo>
                    <a:cubicBezTo>
                      <a:pt x="2333" y="0"/>
                      <a:pt x="2165" y="99"/>
                      <a:pt x="2038" y="216"/>
                    </a:cubicBezTo>
                    <a:cubicBezTo>
                      <a:pt x="1901" y="323"/>
                      <a:pt x="1781" y="499"/>
                      <a:pt x="1833" y="662"/>
                    </a:cubicBezTo>
                    <a:cubicBezTo>
                      <a:pt x="1680" y="500"/>
                      <a:pt x="1468" y="333"/>
                      <a:pt x="1259" y="333"/>
                    </a:cubicBezTo>
                    <a:cubicBezTo>
                      <a:pt x="1152" y="333"/>
                      <a:pt x="1046" y="376"/>
                      <a:pt x="949" y="486"/>
                    </a:cubicBezTo>
                    <a:cubicBezTo>
                      <a:pt x="760" y="718"/>
                      <a:pt x="773" y="1057"/>
                      <a:pt x="884" y="1331"/>
                    </a:cubicBezTo>
                    <a:cubicBezTo>
                      <a:pt x="843" y="1322"/>
                      <a:pt x="802" y="1318"/>
                      <a:pt x="761" y="1318"/>
                    </a:cubicBezTo>
                    <a:cubicBezTo>
                      <a:pt x="473" y="1318"/>
                      <a:pt x="193" y="1518"/>
                      <a:pt x="121" y="1804"/>
                    </a:cubicBezTo>
                    <a:cubicBezTo>
                      <a:pt x="27" y="2117"/>
                      <a:pt x="232" y="2485"/>
                      <a:pt x="558" y="2593"/>
                    </a:cubicBezTo>
                    <a:cubicBezTo>
                      <a:pt x="379" y="2648"/>
                      <a:pt x="190" y="2730"/>
                      <a:pt x="108" y="2893"/>
                    </a:cubicBezTo>
                    <a:cubicBezTo>
                      <a:pt x="1" y="3124"/>
                      <a:pt x="151" y="3408"/>
                      <a:pt x="366" y="3532"/>
                    </a:cubicBezTo>
                    <a:cubicBezTo>
                      <a:pt x="584" y="3665"/>
                      <a:pt x="842" y="3665"/>
                      <a:pt x="1099" y="3678"/>
                    </a:cubicBezTo>
                    <a:cubicBezTo>
                      <a:pt x="842" y="3776"/>
                      <a:pt x="705" y="4102"/>
                      <a:pt x="816" y="4360"/>
                    </a:cubicBezTo>
                    <a:cubicBezTo>
                      <a:pt x="904" y="4599"/>
                      <a:pt x="1169" y="4757"/>
                      <a:pt x="1424" y="4757"/>
                    </a:cubicBezTo>
                    <a:cubicBezTo>
                      <a:pt x="1443" y="4757"/>
                      <a:pt x="1462" y="4756"/>
                      <a:pt x="1481" y="4754"/>
                    </a:cubicBezTo>
                    <a:cubicBezTo>
                      <a:pt x="1751" y="4738"/>
                      <a:pt x="2009" y="4562"/>
                      <a:pt x="2146" y="4317"/>
                    </a:cubicBezTo>
                    <a:lnTo>
                      <a:pt x="2146" y="4317"/>
                    </a:lnTo>
                    <a:cubicBezTo>
                      <a:pt x="2064" y="4617"/>
                      <a:pt x="2335" y="4943"/>
                      <a:pt x="2648" y="4970"/>
                    </a:cubicBezTo>
                    <a:cubicBezTo>
                      <a:pt x="2676" y="4973"/>
                      <a:pt x="2704" y="4975"/>
                      <a:pt x="2731" y="4975"/>
                    </a:cubicBezTo>
                    <a:cubicBezTo>
                      <a:pt x="3013" y="4975"/>
                      <a:pt x="3277" y="4784"/>
                      <a:pt x="3437" y="4549"/>
                    </a:cubicBezTo>
                    <a:cubicBezTo>
                      <a:pt x="3506" y="4454"/>
                      <a:pt x="3411" y="4347"/>
                      <a:pt x="3424" y="4223"/>
                    </a:cubicBezTo>
                    <a:lnTo>
                      <a:pt x="3424" y="4223"/>
                    </a:lnTo>
                    <a:cubicBezTo>
                      <a:pt x="3532" y="4347"/>
                      <a:pt x="3656" y="4467"/>
                      <a:pt x="3802" y="4523"/>
                    </a:cubicBezTo>
                    <a:cubicBezTo>
                      <a:pt x="3845" y="4538"/>
                      <a:pt x="3892" y="4545"/>
                      <a:pt x="3939" y="4545"/>
                    </a:cubicBezTo>
                    <a:cubicBezTo>
                      <a:pt x="4059" y="4545"/>
                      <a:pt x="4181" y="4497"/>
                      <a:pt x="4239" y="4399"/>
                    </a:cubicBezTo>
                    <a:cubicBezTo>
                      <a:pt x="4278" y="4330"/>
                      <a:pt x="4291" y="4265"/>
                      <a:pt x="4291" y="4197"/>
                    </a:cubicBezTo>
                    <a:cubicBezTo>
                      <a:pt x="4291" y="4153"/>
                      <a:pt x="4195" y="4087"/>
                      <a:pt x="4095" y="4030"/>
                    </a:cubicBezTo>
                    <a:lnTo>
                      <a:pt x="4095" y="4030"/>
                    </a:lnTo>
                    <a:cubicBezTo>
                      <a:pt x="4107" y="4030"/>
                      <a:pt x="4118" y="4031"/>
                      <a:pt x="4130" y="4031"/>
                    </a:cubicBezTo>
                    <a:cubicBezTo>
                      <a:pt x="4231" y="4031"/>
                      <a:pt x="4339" y="4000"/>
                      <a:pt x="4428" y="3965"/>
                    </a:cubicBezTo>
                    <a:cubicBezTo>
                      <a:pt x="4604" y="3897"/>
                      <a:pt x="4781" y="3802"/>
                      <a:pt x="4891" y="3652"/>
                    </a:cubicBezTo>
                    <a:cubicBezTo>
                      <a:pt x="4999" y="3476"/>
                      <a:pt x="4999" y="3245"/>
                      <a:pt x="4891" y="3082"/>
                    </a:cubicBezTo>
                    <a:cubicBezTo>
                      <a:pt x="4794" y="2927"/>
                      <a:pt x="4616" y="2845"/>
                      <a:pt x="4435" y="2845"/>
                    </a:cubicBezTo>
                    <a:cubicBezTo>
                      <a:pt x="4410" y="2845"/>
                      <a:pt x="4385" y="2847"/>
                      <a:pt x="4360" y="2850"/>
                    </a:cubicBezTo>
                    <a:cubicBezTo>
                      <a:pt x="4565" y="2716"/>
                      <a:pt x="4781" y="2567"/>
                      <a:pt x="4904" y="2348"/>
                    </a:cubicBezTo>
                    <a:cubicBezTo>
                      <a:pt x="5025" y="2130"/>
                      <a:pt x="5041" y="1833"/>
                      <a:pt x="4862" y="1657"/>
                    </a:cubicBezTo>
                    <a:cubicBezTo>
                      <a:pt x="4761" y="1548"/>
                      <a:pt x="4618" y="1510"/>
                      <a:pt x="4465" y="1510"/>
                    </a:cubicBezTo>
                    <a:cubicBezTo>
                      <a:pt x="4313" y="1510"/>
                      <a:pt x="4150" y="1548"/>
                      <a:pt x="4008" y="1588"/>
                    </a:cubicBezTo>
                    <a:cubicBezTo>
                      <a:pt x="4089" y="1383"/>
                      <a:pt x="4239" y="1207"/>
                      <a:pt x="4321" y="1005"/>
                    </a:cubicBezTo>
                    <a:cubicBezTo>
                      <a:pt x="4389" y="799"/>
                      <a:pt x="4389" y="529"/>
                      <a:pt x="4210" y="392"/>
                    </a:cubicBezTo>
                    <a:cubicBezTo>
                      <a:pt x="4124" y="317"/>
                      <a:pt x="4012" y="293"/>
                      <a:pt x="3903" y="293"/>
                    </a:cubicBezTo>
                    <a:cubicBezTo>
                      <a:pt x="3874" y="293"/>
                      <a:pt x="3846" y="295"/>
                      <a:pt x="3819" y="297"/>
                    </a:cubicBezTo>
                    <a:cubicBezTo>
                      <a:pt x="3424" y="336"/>
                      <a:pt x="3069" y="581"/>
                      <a:pt x="2906" y="923"/>
                    </a:cubicBezTo>
                    <a:cubicBezTo>
                      <a:pt x="2935" y="760"/>
                      <a:pt x="2961" y="581"/>
                      <a:pt x="2935" y="418"/>
                    </a:cubicBezTo>
                    <a:cubicBezTo>
                      <a:pt x="2893" y="242"/>
                      <a:pt x="2798" y="79"/>
                      <a:pt x="2635" y="27"/>
                    </a:cubicBezTo>
                    <a:cubicBezTo>
                      <a:pt x="2590" y="8"/>
                      <a:pt x="2544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>
                <a:extLst>
                  <a:ext uri="{FF2B5EF4-FFF2-40B4-BE49-F238E27FC236}">
                    <a16:creationId xmlns:a16="http://schemas.microsoft.com/office/drawing/2014/main" id="{3F9BAADB-813A-23AF-D321-AE39226E9FC2}"/>
                  </a:ext>
                </a:extLst>
              </p:cNvPr>
              <p:cNvSpPr/>
              <p:nvPr/>
            </p:nvSpPr>
            <p:spPr>
              <a:xfrm>
                <a:off x="1929011" y="1163606"/>
                <a:ext cx="83612" cy="6569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82" extrusionOk="0">
                    <a:moveTo>
                      <a:pt x="434" y="0"/>
                    </a:moveTo>
                    <a:cubicBezTo>
                      <a:pt x="0" y="0"/>
                      <a:pt x="0" y="682"/>
                      <a:pt x="434" y="682"/>
                    </a:cubicBezTo>
                    <a:cubicBezTo>
                      <a:pt x="868" y="682"/>
                      <a:pt x="868" y="0"/>
                      <a:pt x="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>
                <a:extLst>
                  <a:ext uri="{FF2B5EF4-FFF2-40B4-BE49-F238E27FC236}">
                    <a16:creationId xmlns:a16="http://schemas.microsoft.com/office/drawing/2014/main" id="{F6BAA1D1-0AE2-9872-454C-09E9883CAA90}"/>
                  </a:ext>
                </a:extLst>
              </p:cNvPr>
              <p:cNvSpPr/>
              <p:nvPr/>
            </p:nvSpPr>
            <p:spPr>
              <a:xfrm>
                <a:off x="916170" y="1231706"/>
                <a:ext cx="57508" cy="4469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64" extrusionOk="0">
                    <a:moveTo>
                      <a:pt x="297" y="1"/>
                    </a:moveTo>
                    <a:cubicBezTo>
                      <a:pt x="0" y="1"/>
                      <a:pt x="0" y="464"/>
                      <a:pt x="297" y="464"/>
                    </a:cubicBezTo>
                    <a:cubicBezTo>
                      <a:pt x="597" y="464"/>
                      <a:pt x="597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>
                <a:extLst>
                  <a:ext uri="{FF2B5EF4-FFF2-40B4-BE49-F238E27FC236}">
                    <a16:creationId xmlns:a16="http://schemas.microsoft.com/office/drawing/2014/main" id="{2FAE2188-828D-DFA4-1A92-2EFF0ED6E5DE}"/>
                  </a:ext>
                </a:extLst>
              </p:cNvPr>
              <p:cNvSpPr/>
              <p:nvPr/>
            </p:nvSpPr>
            <p:spPr>
              <a:xfrm>
                <a:off x="1905411" y="1638768"/>
                <a:ext cx="85250" cy="8399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72" extrusionOk="0">
                    <a:moveTo>
                      <a:pt x="448" y="0"/>
                    </a:moveTo>
                    <a:cubicBezTo>
                      <a:pt x="216" y="0"/>
                      <a:pt x="1" y="203"/>
                      <a:pt x="1" y="434"/>
                    </a:cubicBezTo>
                    <a:cubicBezTo>
                      <a:pt x="14" y="666"/>
                      <a:pt x="203" y="871"/>
                      <a:pt x="448" y="871"/>
                    </a:cubicBezTo>
                    <a:cubicBezTo>
                      <a:pt x="666" y="871"/>
                      <a:pt x="885" y="666"/>
                      <a:pt x="885" y="434"/>
                    </a:cubicBezTo>
                    <a:cubicBezTo>
                      <a:pt x="868" y="190"/>
                      <a:pt x="679" y="0"/>
                      <a:pt x="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>
                <a:extLst>
                  <a:ext uri="{FF2B5EF4-FFF2-40B4-BE49-F238E27FC236}">
                    <a16:creationId xmlns:a16="http://schemas.microsoft.com/office/drawing/2014/main" id="{F827152C-0194-2483-348A-07C3FCC21DE9}"/>
                  </a:ext>
                </a:extLst>
              </p:cNvPr>
              <p:cNvSpPr/>
              <p:nvPr/>
            </p:nvSpPr>
            <p:spPr>
              <a:xfrm>
                <a:off x="909524" y="1689626"/>
                <a:ext cx="43155" cy="43444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51" extrusionOk="0">
                    <a:moveTo>
                      <a:pt x="219" y="1"/>
                    </a:moveTo>
                    <a:cubicBezTo>
                      <a:pt x="108" y="1"/>
                      <a:pt x="1" y="112"/>
                      <a:pt x="1" y="232"/>
                    </a:cubicBezTo>
                    <a:cubicBezTo>
                      <a:pt x="1" y="356"/>
                      <a:pt x="95" y="451"/>
                      <a:pt x="219" y="451"/>
                    </a:cubicBezTo>
                    <a:cubicBezTo>
                      <a:pt x="340" y="451"/>
                      <a:pt x="447" y="356"/>
                      <a:pt x="447" y="232"/>
                    </a:cubicBezTo>
                    <a:cubicBezTo>
                      <a:pt x="447" y="112"/>
                      <a:pt x="353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8" name="Google Shape;3768;p54">
                <a:extLst>
                  <a:ext uri="{FF2B5EF4-FFF2-40B4-BE49-F238E27FC236}">
                    <a16:creationId xmlns:a16="http://schemas.microsoft.com/office/drawing/2014/main" id="{8D525CDD-3019-8A34-6966-69E076AEBD20}"/>
                  </a:ext>
                </a:extLst>
              </p:cNvPr>
              <p:cNvGrpSpPr/>
              <p:nvPr/>
            </p:nvGrpSpPr>
            <p:grpSpPr>
              <a:xfrm>
                <a:off x="892677" y="942256"/>
                <a:ext cx="1121637" cy="1098326"/>
                <a:chOff x="-553298" y="942256"/>
                <a:chExt cx="1121637" cy="1098326"/>
              </a:xfrm>
            </p:grpSpPr>
            <p:sp>
              <p:nvSpPr>
                <p:cNvPr id="3769" name="Google Shape;3769;p54">
                  <a:extLst>
                    <a:ext uri="{FF2B5EF4-FFF2-40B4-BE49-F238E27FC236}">
                      <a16:creationId xmlns:a16="http://schemas.microsoft.com/office/drawing/2014/main" id="{E623F3D9-4299-8032-2E91-1AE6F656DB84}"/>
                    </a:ext>
                  </a:extLst>
                </p:cNvPr>
                <p:cNvSpPr/>
                <p:nvPr/>
              </p:nvSpPr>
              <p:spPr>
                <a:xfrm>
                  <a:off x="-553298" y="942256"/>
                  <a:ext cx="1121637" cy="109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11402" extrusionOk="0">
                      <a:moveTo>
                        <a:pt x="4893" y="0"/>
                      </a:moveTo>
                      <a:cubicBezTo>
                        <a:pt x="4679" y="0"/>
                        <a:pt x="4470" y="151"/>
                        <a:pt x="4458" y="560"/>
                      </a:cubicBezTo>
                      <a:cubicBezTo>
                        <a:pt x="4431" y="1402"/>
                        <a:pt x="4715" y="3143"/>
                        <a:pt x="4458" y="3211"/>
                      </a:cubicBezTo>
                      <a:cubicBezTo>
                        <a:pt x="4423" y="3220"/>
                        <a:pt x="4392" y="3224"/>
                        <a:pt x="4362" y="3224"/>
                      </a:cubicBezTo>
                      <a:cubicBezTo>
                        <a:pt x="4169" y="3224"/>
                        <a:pt x="4071" y="3054"/>
                        <a:pt x="4037" y="2924"/>
                      </a:cubicBezTo>
                      <a:cubicBezTo>
                        <a:pt x="3995" y="2774"/>
                        <a:pt x="3359" y="1268"/>
                        <a:pt x="3277" y="1050"/>
                      </a:cubicBezTo>
                      <a:cubicBezTo>
                        <a:pt x="3250" y="977"/>
                        <a:pt x="3126" y="932"/>
                        <a:pt x="2981" y="932"/>
                      </a:cubicBezTo>
                      <a:cubicBezTo>
                        <a:pt x="2688" y="932"/>
                        <a:pt x="2307" y="1116"/>
                        <a:pt x="2462" y="1633"/>
                      </a:cubicBezTo>
                      <a:cubicBezTo>
                        <a:pt x="2690" y="2409"/>
                        <a:pt x="3698" y="5181"/>
                        <a:pt x="3629" y="5546"/>
                      </a:cubicBezTo>
                      <a:cubicBezTo>
                        <a:pt x="3573" y="5848"/>
                        <a:pt x="3554" y="6149"/>
                        <a:pt x="3219" y="6149"/>
                      </a:cubicBezTo>
                      <a:cubicBezTo>
                        <a:pt x="3146" y="6149"/>
                        <a:pt x="3058" y="6135"/>
                        <a:pt x="2951" y="6103"/>
                      </a:cubicBezTo>
                      <a:cubicBezTo>
                        <a:pt x="2405" y="5946"/>
                        <a:pt x="1719" y="4785"/>
                        <a:pt x="1029" y="4785"/>
                      </a:cubicBezTo>
                      <a:cubicBezTo>
                        <a:pt x="945" y="4785"/>
                        <a:pt x="861" y="4803"/>
                        <a:pt x="776" y="4842"/>
                      </a:cubicBezTo>
                      <a:cubicBezTo>
                        <a:pt x="0" y="5181"/>
                        <a:pt x="695" y="5412"/>
                        <a:pt x="1171" y="5953"/>
                      </a:cubicBezTo>
                      <a:cubicBezTo>
                        <a:pt x="1624" y="6472"/>
                        <a:pt x="3827" y="9196"/>
                        <a:pt x="5537" y="9196"/>
                      </a:cubicBezTo>
                      <a:cubicBezTo>
                        <a:pt x="5622" y="9196"/>
                        <a:pt x="5706" y="9189"/>
                        <a:pt x="5788" y="9175"/>
                      </a:cubicBezTo>
                      <a:lnTo>
                        <a:pt x="6971" y="11402"/>
                      </a:lnTo>
                      <a:lnTo>
                        <a:pt x="11644" y="11402"/>
                      </a:lnTo>
                      <a:lnTo>
                        <a:pt x="8709" y="7368"/>
                      </a:lnTo>
                      <a:cubicBezTo>
                        <a:pt x="8709" y="7368"/>
                        <a:pt x="8576" y="5086"/>
                        <a:pt x="8520" y="4568"/>
                      </a:cubicBezTo>
                      <a:cubicBezTo>
                        <a:pt x="8520" y="4568"/>
                        <a:pt x="9009" y="2911"/>
                        <a:pt x="9280" y="1865"/>
                      </a:cubicBezTo>
                      <a:cubicBezTo>
                        <a:pt x="9351" y="1592"/>
                        <a:pt x="9140" y="1405"/>
                        <a:pt x="8906" y="1405"/>
                      </a:cubicBezTo>
                      <a:cubicBezTo>
                        <a:pt x="8732" y="1405"/>
                        <a:pt x="8545" y="1508"/>
                        <a:pt x="8452" y="1757"/>
                      </a:cubicBezTo>
                      <a:cubicBezTo>
                        <a:pt x="8250" y="2285"/>
                        <a:pt x="8207" y="3143"/>
                        <a:pt x="7744" y="3456"/>
                      </a:cubicBezTo>
                      <a:cubicBezTo>
                        <a:pt x="7711" y="3483"/>
                        <a:pt x="7655" y="3498"/>
                        <a:pt x="7591" y="3498"/>
                      </a:cubicBezTo>
                      <a:cubicBezTo>
                        <a:pt x="7399" y="3498"/>
                        <a:pt x="7138" y="3360"/>
                        <a:pt x="7229" y="2993"/>
                      </a:cubicBezTo>
                      <a:cubicBezTo>
                        <a:pt x="7353" y="2504"/>
                        <a:pt x="7555" y="968"/>
                        <a:pt x="7610" y="642"/>
                      </a:cubicBezTo>
                      <a:cubicBezTo>
                        <a:pt x="7640" y="458"/>
                        <a:pt x="7390" y="249"/>
                        <a:pt x="7137" y="249"/>
                      </a:cubicBezTo>
                      <a:cubicBezTo>
                        <a:pt x="6941" y="249"/>
                        <a:pt x="6743" y="375"/>
                        <a:pt x="6671" y="737"/>
                      </a:cubicBezTo>
                      <a:cubicBezTo>
                        <a:pt x="6508" y="1565"/>
                        <a:pt x="6345" y="2993"/>
                        <a:pt x="6156" y="2993"/>
                      </a:cubicBezTo>
                      <a:cubicBezTo>
                        <a:pt x="6062" y="2993"/>
                        <a:pt x="5933" y="3010"/>
                        <a:pt x="5826" y="3010"/>
                      </a:cubicBezTo>
                      <a:cubicBezTo>
                        <a:pt x="5719" y="3010"/>
                        <a:pt x="5633" y="2993"/>
                        <a:pt x="5625" y="2924"/>
                      </a:cubicBezTo>
                      <a:cubicBezTo>
                        <a:pt x="5599" y="2530"/>
                        <a:pt x="5354" y="750"/>
                        <a:pt x="5354" y="397"/>
                      </a:cubicBezTo>
                      <a:cubicBezTo>
                        <a:pt x="5361" y="178"/>
                        <a:pt x="5125" y="0"/>
                        <a:pt x="4893" y="0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0" name="Google Shape;3770;p54">
                  <a:extLst>
                    <a:ext uri="{FF2B5EF4-FFF2-40B4-BE49-F238E27FC236}">
                      <a16:creationId xmlns:a16="http://schemas.microsoft.com/office/drawing/2014/main" id="{7AF884B8-008A-459F-4EE7-80E2AD4976E3}"/>
                    </a:ext>
                  </a:extLst>
                </p:cNvPr>
                <p:cNvSpPr/>
                <p:nvPr/>
              </p:nvSpPr>
              <p:spPr>
                <a:xfrm>
                  <a:off x="-511204" y="1439186"/>
                  <a:ext cx="83612" cy="68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13" extrusionOk="0">
                      <a:moveTo>
                        <a:pt x="108" y="1"/>
                      </a:moveTo>
                      <a:cubicBezTo>
                        <a:pt x="52" y="1"/>
                        <a:pt x="17" y="22"/>
                        <a:pt x="0" y="48"/>
                      </a:cubicBezTo>
                      <a:cubicBezTo>
                        <a:pt x="52" y="224"/>
                        <a:pt x="379" y="416"/>
                        <a:pt x="665" y="713"/>
                      </a:cubicBezTo>
                      <a:lnTo>
                        <a:pt x="868" y="563"/>
                      </a:lnTo>
                      <a:cubicBezTo>
                        <a:pt x="868" y="563"/>
                        <a:pt x="542" y="116"/>
                        <a:pt x="215" y="22"/>
                      </a:cubicBezTo>
                      <a:cubicBezTo>
                        <a:pt x="174" y="7"/>
                        <a:pt x="138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1" name="Google Shape;3771;p54">
                  <a:extLst>
                    <a:ext uri="{FF2B5EF4-FFF2-40B4-BE49-F238E27FC236}">
                      <a16:creationId xmlns:a16="http://schemas.microsoft.com/office/drawing/2014/main" id="{18CABE58-96DD-B4BD-F8D7-2FE20B19AD01}"/>
                    </a:ext>
                  </a:extLst>
                </p:cNvPr>
                <p:cNvSpPr/>
                <p:nvPr/>
              </p:nvSpPr>
              <p:spPr>
                <a:xfrm>
                  <a:off x="-195938" y="1299903"/>
                  <a:ext cx="51054" cy="39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411" extrusionOk="0">
                      <a:moveTo>
                        <a:pt x="285" y="0"/>
                      </a:moveTo>
                      <a:cubicBezTo>
                        <a:pt x="190" y="0"/>
                        <a:pt x="108" y="53"/>
                        <a:pt x="56" y="134"/>
                      </a:cubicBezTo>
                      <a:cubicBezTo>
                        <a:pt x="1" y="216"/>
                        <a:pt x="14" y="326"/>
                        <a:pt x="95" y="379"/>
                      </a:cubicBezTo>
                      <a:cubicBezTo>
                        <a:pt x="130" y="401"/>
                        <a:pt x="168" y="410"/>
                        <a:pt x="206" y="410"/>
                      </a:cubicBezTo>
                      <a:cubicBezTo>
                        <a:pt x="286" y="410"/>
                        <a:pt x="366" y="369"/>
                        <a:pt x="421" y="313"/>
                      </a:cubicBezTo>
                      <a:cubicBezTo>
                        <a:pt x="529" y="203"/>
                        <a:pt x="448" y="0"/>
                        <a:pt x="285" y="0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2" name="Google Shape;3772;p54">
                  <a:extLst>
                    <a:ext uri="{FF2B5EF4-FFF2-40B4-BE49-F238E27FC236}">
                      <a16:creationId xmlns:a16="http://schemas.microsoft.com/office/drawing/2014/main" id="{9A16F390-69F8-F05E-9213-5C4535E36404}"/>
                    </a:ext>
                  </a:extLst>
                </p:cNvPr>
                <p:cNvSpPr/>
                <p:nvPr/>
              </p:nvSpPr>
              <p:spPr>
                <a:xfrm>
                  <a:off x="-79386" y="1269754"/>
                  <a:ext cx="47200" cy="36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377" extrusionOk="0">
                      <a:moveTo>
                        <a:pt x="271" y="0"/>
                      </a:moveTo>
                      <a:cubicBezTo>
                        <a:pt x="177" y="0"/>
                        <a:pt x="108" y="40"/>
                        <a:pt x="40" y="108"/>
                      </a:cubicBezTo>
                      <a:cubicBezTo>
                        <a:pt x="1" y="163"/>
                        <a:pt x="1" y="245"/>
                        <a:pt x="40" y="300"/>
                      </a:cubicBezTo>
                      <a:cubicBezTo>
                        <a:pt x="85" y="352"/>
                        <a:pt x="147" y="376"/>
                        <a:pt x="210" y="376"/>
                      </a:cubicBezTo>
                      <a:cubicBezTo>
                        <a:pt x="277" y="376"/>
                        <a:pt x="345" y="349"/>
                        <a:pt x="395" y="300"/>
                      </a:cubicBezTo>
                      <a:cubicBezTo>
                        <a:pt x="490" y="190"/>
                        <a:pt x="421" y="13"/>
                        <a:pt x="271" y="0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54">
                  <a:extLst>
                    <a:ext uri="{FF2B5EF4-FFF2-40B4-BE49-F238E27FC236}">
                      <a16:creationId xmlns:a16="http://schemas.microsoft.com/office/drawing/2014/main" id="{71AE20E6-FDCF-D265-A13A-0F5285CC6DE4}"/>
                    </a:ext>
                  </a:extLst>
                </p:cNvPr>
                <p:cNvSpPr/>
                <p:nvPr/>
              </p:nvSpPr>
              <p:spPr>
                <a:xfrm>
                  <a:off x="66062" y="1268406"/>
                  <a:ext cx="37760" cy="2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287" extrusionOk="0">
                      <a:moveTo>
                        <a:pt x="163" y="1"/>
                      </a:moveTo>
                      <a:cubicBezTo>
                        <a:pt x="4" y="1"/>
                        <a:pt x="0" y="287"/>
                        <a:pt x="151" y="287"/>
                      </a:cubicBezTo>
                      <a:cubicBezTo>
                        <a:pt x="158" y="287"/>
                        <a:pt x="165" y="286"/>
                        <a:pt x="173" y="285"/>
                      </a:cubicBezTo>
                      <a:lnTo>
                        <a:pt x="202" y="285"/>
                      </a:lnTo>
                      <a:cubicBezTo>
                        <a:pt x="391" y="272"/>
                        <a:pt x="391" y="14"/>
                        <a:pt x="202" y="1"/>
                      </a:cubicBezTo>
                      <a:lnTo>
                        <a:pt x="173" y="1"/>
                      </a:lnTo>
                      <a:cubicBezTo>
                        <a:pt x="169" y="1"/>
                        <a:pt x="166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54">
                  <a:extLst>
                    <a:ext uri="{FF2B5EF4-FFF2-40B4-BE49-F238E27FC236}">
                      <a16:creationId xmlns:a16="http://schemas.microsoft.com/office/drawing/2014/main" id="{A1E3F287-FD93-3F70-8F97-F49F206FC1B3}"/>
                    </a:ext>
                  </a:extLst>
                </p:cNvPr>
                <p:cNvSpPr/>
                <p:nvPr/>
              </p:nvSpPr>
              <p:spPr>
                <a:xfrm>
                  <a:off x="183384" y="1312329"/>
                  <a:ext cx="51439" cy="3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" h="379" extrusionOk="0">
                      <a:moveTo>
                        <a:pt x="248" y="1"/>
                      </a:moveTo>
                      <a:cubicBezTo>
                        <a:pt x="82" y="1"/>
                        <a:pt x="0" y="218"/>
                        <a:pt x="152" y="318"/>
                      </a:cubicBezTo>
                      <a:cubicBezTo>
                        <a:pt x="194" y="347"/>
                        <a:pt x="233" y="360"/>
                        <a:pt x="275" y="374"/>
                      </a:cubicBezTo>
                      <a:cubicBezTo>
                        <a:pt x="291" y="377"/>
                        <a:pt x="306" y="378"/>
                        <a:pt x="321" y="378"/>
                      </a:cubicBezTo>
                      <a:cubicBezTo>
                        <a:pt x="371" y="378"/>
                        <a:pt x="419" y="361"/>
                        <a:pt x="452" y="318"/>
                      </a:cubicBezTo>
                      <a:lnTo>
                        <a:pt x="465" y="318"/>
                      </a:lnTo>
                      <a:cubicBezTo>
                        <a:pt x="504" y="266"/>
                        <a:pt x="533" y="168"/>
                        <a:pt x="491" y="116"/>
                      </a:cubicBezTo>
                      <a:cubicBezTo>
                        <a:pt x="452" y="74"/>
                        <a:pt x="422" y="34"/>
                        <a:pt x="370" y="21"/>
                      </a:cubicBezTo>
                      <a:cubicBezTo>
                        <a:pt x="355" y="13"/>
                        <a:pt x="341" y="13"/>
                        <a:pt x="328" y="13"/>
                      </a:cubicBezTo>
                      <a:cubicBezTo>
                        <a:pt x="315" y="13"/>
                        <a:pt x="302" y="13"/>
                        <a:pt x="289" y="5"/>
                      </a:cubicBezTo>
                      <a:cubicBezTo>
                        <a:pt x="274" y="2"/>
                        <a:pt x="261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8955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75" name="Google Shape;3775;p54">
                <a:extLst>
                  <a:ext uri="{FF2B5EF4-FFF2-40B4-BE49-F238E27FC236}">
                    <a16:creationId xmlns:a16="http://schemas.microsoft.com/office/drawing/2014/main" id="{05DF58A7-7531-5EC0-9C72-373B14AD5CCC}"/>
                  </a:ext>
                </a:extLst>
              </p:cNvPr>
              <p:cNvSpPr/>
              <p:nvPr/>
            </p:nvSpPr>
            <p:spPr>
              <a:xfrm>
                <a:off x="811274" y="628435"/>
                <a:ext cx="106249" cy="210861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189" extrusionOk="0">
                    <a:moveTo>
                      <a:pt x="532" y="0"/>
                    </a:moveTo>
                    <a:lnTo>
                      <a:pt x="0" y="763"/>
                    </a:lnTo>
                    <a:lnTo>
                      <a:pt x="395" y="763"/>
                    </a:lnTo>
                    <a:lnTo>
                      <a:pt x="395" y="2188"/>
                    </a:lnTo>
                    <a:lnTo>
                      <a:pt x="708" y="2188"/>
                    </a:lnTo>
                    <a:lnTo>
                      <a:pt x="708" y="763"/>
                    </a:lnTo>
                    <a:lnTo>
                      <a:pt x="1102" y="763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>
                <a:extLst>
                  <a:ext uri="{FF2B5EF4-FFF2-40B4-BE49-F238E27FC236}">
                    <a16:creationId xmlns:a16="http://schemas.microsoft.com/office/drawing/2014/main" id="{F6726D63-63C2-EFAC-E2EC-D247204FE14B}"/>
                  </a:ext>
                </a:extLst>
              </p:cNvPr>
              <p:cNvSpPr/>
              <p:nvPr/>
            </p:nvSpPr>
            <p:spPr>
              <a:xfrm>
                <a:off x="901721" y="627183"/>
                <a:ext cx="105960" cy="210861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189" extrusionOk="0">
                    <a:moveTo>
                      <a:pt x="395" y="0"/>
                    </a:moveTo>
                    <a:lnTo>
                      <a:pt x="395" y="1428"/>
                    </a:lnTo>
                    <a:lnTo>
                      <a:pt x="0" y="1428"/>
                    </a:lnTo>
                    <a:lnTo>
                      <a:pt x="528" y="2188"/>
                    </a:lnTo>
                    <a:lnTo>
                      <a:pt x="571" y="2188"/>
                    </a:lnTo>
                    <a:lnTo>
                      <a:pt x="1099" y="1428"/>
                    </a:lnTo>
                    <a:lnTo>
                      <a:pt x="708" y="1428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7" name="Google Shape;3777;p54">
              <a:extLst>
                <a:ext uri="{FF2B5EF4-FFF2-40B4-BE49-F238E27FC236}">
                  <a16:creationId xmlns:a16="http://schemas.microsoft.com/office/drawing/2014/main" id="{96850581-3EFC-18EB-C995-98DFDE419B23}"/>
                </a:ext>
              </a:extLst>
            </p:cNvPr>
            <p:cNvSpPr/>
            <p:nvPr/>
          </p:nvSpPr>
          <p:spPr>
            <a:xfrm rot="-1042764">
              <a:off x="1120446" y="2621934"/>
              <a:ext cx="58236" cy="54285"/>
            </a:xfrm>
            <a:custGeom>
              <a:avLst/>
              <a:gdLst/>
              <a:ahLst/>
              <a:cxnLst/>
              <a:rect l="l" t="t" r="r" b="b"/>
              <a:pathLst>
                <a:path w="1061" h="989" extrusionOk="0">
                  <a:moveTo>
                    <a:pt x="538" y="1"/>
                  </a:moveTo>
                  <a:cubicBezTo>
                    <a:pt x="134" y="1"/>
                    <a:pt x="1" y="825"/>
                    <a:pt x="1" y="825"/>
                  </a:cubicBezTo>
                  <a:cubicBezTo>
                    <a:pt x="16" y="823"/>
                    <a:pt x="32" y="822"/>
                    <a:pt x="49" y="822"/>
                  </a:cubicBezTo>
                  <a:cubicBezTo>
                    <a:pt x="269" y="822"/>
                    <a:pt x="584" y="988"/>
                    <a:pt x="584" y="988"/>
                  </a:cubicBezTo>
                  <a:cubicBezTo>
                    <a:pt x="584" y="988"/>
                    <a:pt x="1060" y="131"/>
                    <a:pt x="614" y="10"/>
                  </a:cubicBezTo>
                  <a:cubicBezTo>
                    <a:pt x="588" y="4"/>
                    <a:pt x="562" y="1"/>
                    <a:pt x="538" y="1"/>
                  </a:cubicBezTo>
                  <a:close/>
                </a:path>
              </a:pathLst>
            </a:custGeom>
            <a:solidFill>
              <a:srgbClr val="D88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B4A6F203-3302-7865-8574-89251231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64" y="124787"/>
            <a:ext cx="724029" cy="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7" name="Google Shape;3127;p51"/>
          <p:cNvGrpSpPr/>
          <p:nvPr/>
        </p:nvGrpSpPr>
        <p:grpSpPr>
          <a:xfrm>
            <a:off x="-63953" y="1685851"/>
            <a:ext cx="3755513" cy="3538065"/>
            <a:chOff x="-63950" y="1399200"/>
            <a:chExt cx="4059575" cy="3824522"/>
          </a:xfrm>
        </p:grpSpPr>
        <p:sp>
          <p:nvSpPr>
            <p:cNvPr id="3128" name="Google Shape;3128;p51"/>
            <p:cNvSpPr/>
            <p:nvPr/>
          </p:nvSpPr>
          <p:spPr>
            <a:xfrm>
              <a:off x="-63950" y="1470724"/>
              <a:ext cx="3930540" cy="3752999"/>
            </a:xfrm>
            <a:custGeom>
              <a:avLst/>
              <a:gdLst/>
              <a:ahLst/>
              <a:cxnLst/>
              <a:rect l="l" t="t" r="r" b="b"/>
              <a:pathLst>
                <a:path w="16604" h="15854" extrusionOk="0">
                  <a:moveTo>
                    <a:pt x="9499" y="1"/>
                  </a:moveTo>
                  <a:cubicBezTo>
                    <a:pt x="8276" y="1"/>
                    <a:pt x="7203" y="653"/>
                    <a:pt x="6616" y="1618"/>
                  </a:cubicBezTo>
                  <a:cubicBezTo>
                    <a:pt x="6509" y="1794"/>
                    <a:pt x="6333" y="1888"/>
                    <a:pt x="6127" y="1888"/>
                  </a:cubicBezTo>
                  <a:cubicBezTo>
                    <a:pt x="5707" y="1888"/>
                    <a:pt x="5299" y="1957"/>
                    <a:pt x="4934" y="2107"/>
                  </a:cubicBezTo>
                  <a:cubicBezTo>
                    <a:pt x="4655" y="2212"/>
                    <a:pt x="4363" y="2261"/>
                    <a:pt x="4070" y="2261"/>
                  </a:cubicBezTo>
                  <a:cubicBezTo>
                    <a:pt x="3718" y="2261"/>
                    <a:pt x="3364" y="2191"/>
                    <a:pt x="3030" y="2065"/>
                  </a:cubicBezTo>
                  <a:cubicBezTo>
                    <a:pt x="2772" y="1970"/>
                    <a:pt x="2501" y="1915"/>
                    <a:pt x="2215" y="1915"/>
                  </a:cubicBezTo>
                  <a:cubicBezTo>
                    <a:pt x="992" y="1915"/>
                    <a:pt x="1" y="2909"/>
                    <a:pt x="1" y="4132"/>
                  </a:cubicBezTo>
                  <a:cubicBezTo>
                    <a:pt x="1" y="4197"/>
                    <a:pt x="14" y="4278"/>
                    <a:pt x="14" y="4360"/>
                  </a:cubicBezTo>
                  <a:lnTo>
                    <a:pt x="1" y="4360"/>
                  </a:lnTo>
                  <a:lnTo>
                    <a:pt x="1" y="15840"/>
                  </a:lnTo>
                  <a:lnTo>
                    <a:pt x="11344" y="15840"/>
                  </a:lnTo>
                  <a:cubicBezTo>
                    <a:pt x="11399" y="15840"/>
                    <a:pt x="11442" y="15853"/>
                    <a:pt x="11494" y="15853"/>
                  </a:cubicBezTo>
                  <a:cubicBezTo>
                    <a:pt x="12746" y="15853"/>
                    <a:pt x="13789" y="15012"/>
                    <a:pt x="14132" y="13871"/>
                  </a:cubicBezTo>
                  <a:cubicBezTo>
                    <a:pt x="14197" y="13639"/>
                    <a:pt x="14389" y="13450"/>
                    <a:pt x="14634" y="13369"/>
                  </a:cubicBezTo>
                  <a:cubicBezTo>
                    <a:pt x="15775" y="13043"/>
                    <a:pt x="16603" y="11983"/>
                    <a:pt x="16603" y="10747"/>
                  </a:cubicBezTo>
                  <a:cubicBezTo>
                    <a:pt x="16603" y="9864"/>
                    <a:pt x="16196" y="9088"/>
                    <a:pt x="15557" y="8586"/>
                  </a:cubicBezTo>
                  <a:cubicBezTo>
                    <a:pt x="15162" y="8273"/>
                    <a:pt x="14931" y="7770"/>
                    <a:pt x="14931" y="7255"/>
                  </a:cubicBezTo>
                  <a:lnTo>
                    <a:pt x="14931" y="7242"/>
                  </a:lnTo>
                  <a:cubicBezTo>
                    <a:pt x="14931" y="5896"/>
                    <a:pt x="14252" y="4715"/>
                    <a:pt x="13206" y="4021"/>
                  </a:cubicBezTo>
                  <a:cubicBezTo>
                    <a:pt x="12991" y="3871"/>
                    <a:pt x="12867" y="3626"/>
                    <a:pt x="12867" y="3369"/>
                  </a:cubicBezTo>
                  <a:cubicBezTo>
                    <a:pt x="12867" y="1507"/>
                    <a:pt x="11360" y="1"/>
                    <a:pt x="9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1"/>
            <p:cNvSpPr/>
            <p:nvPr/>
          </p:nvSpPr>
          <p:spPr>
            <a:xfrm>
              <a:off x="889525" y="163560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1"/>
            <p:cNvSpPr/>
            <p:nvPr/>
          </p:nvSpPr>
          <p:spPr>
            <a:xfrm>
              <a:off x="1126750" y="1399200"/>
              <a:ext cx="150300" cy="15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1"/>
            <p:cNvSpPr/>
            <p:nvPr/>
          </p:nvSpPr>
          <p:spPr>
            <a:xfrm>
              <a:off x="1205400" y="1692975"/>
              <a:ext cx="93600" cy="93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1"/>
            <p:cNvSpPr/>
            <p:nvPr/>
          </p:nvSpPr>
          <p:spPr>
            <a:xfrm>
              <a:off x="3543775" y="46700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1"/>
            <p:cNvSpPr/>
            <p:nvPr/>
          </p:nvSpPr>
          <p:spPr>
            <a:xfrm>
              <a:off x="3716300" y="3336075"/>
              <a:ext cx="150300" cy="15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1"/>
            <p:cNvSpPr/>
            <p:nvPr/>
          </p:nvSpPr>
          <p:spPr>
            <a:xfrm>
              <a:off x="3866600" y="4604000"/>
              <a:ext cx="93600" cy="93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1"/>
            <p:cNvSpPr/>
            <p:nvPr/>
          </p:nvSpPr>
          <p:spPr>
            <a:xfrm>
              <a:off x="3887625" y="350740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1"/>
            <p:cNvSpPr/>
            <p:nvPr/>
          </p:nvSpPr>
          <p:spPr>
            <a:xfrm>
              <a:off x="3737450" y="449600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7" name="Google Shape;3137;p51"/>
          <p:cNvSpPr txBox="1">
            <a:spLocks noGrp="1"/>
          </p:cNvSpPr>
          <p:nvPr>
            <p:ph type="subTitle" idx="1"/>
          </p:nvPr>
        </p:nvSpPr>
        <p:spPr>
          <a:xfrm>
            <a:off x="3488697" y="1382054"/>
            <a:ext cx="4567251" cy="27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Let’s put your handwashing skills to the test!</a:t>
            </a:r>
            <a:endParaRPr sz="4800" b="1" dirty="0"/>
          </a:p>
        </p:txBody>
      </p:sp>
      <p:grpSp>
        <p:nvGrpSpPr>
          <p:cNvPr id="3139" name="Google Shape;3139;p51"/>
          <p:cNvGrpSpPr/>
          <p:nvPr/>
        </p:nvGrpSpPr>
        <p:grpSpPr>
          <a:xfrm rot="2831782">
            <a:off x="-181041" y="1506351"/>
            <a:ext cx="4552096" cy="3930246"/>
            <a:chOff x="1734182" y="1125662"/>
            <a:chExt cx="4552014" cy="3930176"/>
          </a:xfrm>
        </p:grpSpPr>
        <p:sp>
          <p:nvSpPr>
            <p:cNvPr id="3140" name="Google Shape;3140;p51"/>
            <p:cNvSpPr/>
            <p:nvPr/>
          </p:nvSpPr>
          <p:spPr>
            <a:xfrm>
              <a:off x="3595472" y="1258748"/>
              <a:ext cx="135577" cy="128386"/>
            </a:xfrm>
            <a:custGeom>
              <a:avLst/>
              <a:gdLst/>
              <a:ahLst/>
              <a:cxnLst/>
              <a:rect l="l" t="t" r="r" b="b"/>
              <a:pathLst>
                <a:path w="490" h="464" extrusionOk="0">
                  <a:moveTo>
                    <a:pt x="244" y="1"/>
                  </a:moveTo>
                  <a:cubicBezTo>
                    <a:pt x="236" y="1"/>
                    <a:pt x="227" y="1"/>
                    <a:pt x="219" y="2"/>
                  </a:cubicBezTo>
                  <a:cubicBezTo>
                    <a:pt x="95" y="15"/>
                    <a:pt x="0" y="136"/>
                    <a:pt x="13" y="260"/>
                  </a:cubicBezTo>
                  <a:cubicBezTo>
                    <a:pt x="40" y="385"/>
                    <a:pt x="133" y="464"/>
                    <a:pt x="253" y="464"/>
                  </a:cubicBezTo>
                  <a:cubicBezTo>
                    <a:pt x="264" y="464"/>
                    <a:pt x="276" y="463"/>
                    <a:pt x="287" y="462"/>
                  </a:cubicBezTo>
                  <a:cubicBezTo>
                    <a:pt x="408" y="436"/>
                    <a:pt x="489" y="328"/>
                    <a:pt x="476" y="191"/>
                  </a:cubicBezTo>
                  <a:cubicBezTo>
                    <a:pt x="464" y="79"/>
                    <a:pt x="356" y="1"/>
                    <a:pt x="244" y="1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1"/>
            <p:cNvSpPr/>
            <p:nvPr/>
          </p:nvSpPr>
          <p:spPr>
            <a:xfrm>
              <a:off x="3276183" y="1490334"/>
              <a:ext cx="260086" cy="244322"/>
            </a:xfrm>
            <a:custGeom>
              <a:avLst/>
              <a:gdLst/>
              <a:ahLst/>
              <a:cxnLst/>
              <a:rect l="l" t="t" r="r" b="b"/>
              <a:pathLst>
                <a:path w="940" h="883" extrusionOk="0">
                  <a:moveTo>
                    <a:pt x="473" y="1"/>
                  </a:moveTo>
                  <a:cubicBezTo>
                    <a:pt x="451" y="1"/>
                    <a:pt x="430" y="2"/>
                    <a:pt x="408" y="6"/>
                  </a:cubicBezTo>
                  <a:cubicBezTo>
                    <a:pt x="163" y="32"/>
                    <a:pt x="0" y="264"/>
                    <a:pt x="26" y="495"/>
                  </a:cubicBezTo>
                  <a:cubicBezTo>
                    <a:pt x="65" y="717"/>
                    <a:pt x="248" y="882"/>
                    <a:pt x="464" y="882"/>
                  </a:cubicBezTo>
                  <a:cubicBezTo>
                    <a:pt x="486" y="882"/>
                    <a:pt x="509" y="880"/>
                    <a:pt x="532" y="877"/>
                  </a:cubicBezTo>
                  <a:cubicBezTo>
                    <a:pt x="760" y="834"/>
                    <a:pt x="939" y="619"/>
                    <a:pt x="897" y="375"/>
                  </a:cubicBezTo>
                  <a:cubicBezTo>
                    <a:pt x="873" y="165"/>
                    <a:pt x="681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1"/>
            <p:cNvSpPr/>
            <p:nvPr/>
          </p:nvSpPr>
          <p:spPr>
            <a:xfrm>
              <a:off x="3508871" y="1877141"/>
              <a:ext cx="402580" cy="372985"/>
            </a:xfrm>
            <a:custGeom>
              <a:avLst/>
              <a:gdLst/>
              <a:ahLst/>
              <a:cxnLst/>
              <a:rect l="l" t="t" r="r" b="b"/>
              <a:pathLst>
                <a:path w="1455" h="1348" extrusionOk="0">
                  <a:moveTo>
                    <a:pt x="724" y="0"/>
                  </a:moveTo>
                  <a:cubicBezTo>
                    <a:pt x="692" y="0"/>
                    <a:pt x="659" y="2"/>
                    <a:pt x="626" y="7"/>
                  </a:cubicBezTo>
                  <a:cubicBezTo>
                    <a:pt x="261" y="62"/>
                    <a:pt x="0" y="401"/>
                    <a:pt x="56" y="770"/>
                  </a:cubicBezTo>
                  <a:cubicBezTo>
                    <a:pt x="106" y="1103"/>
                    <a:pt x="394" y="1347"/>
                    <a:pt x="734" y="1347"/>
                  </a:cubicBezTo>
                  <a:cubicBezTo>
                    <a:pt x="766" y="1347"/>
                    <a:pt x="799" y="1345"/>
                    <a:pt x="832" y="1340"/>
                  </a:cubicBezTo>
                  <a:cubicBezTo>
                    <a:pt x="1197" y="1298"/>
                    <a:pt x="1455" y="946"/>
                    <a:pt x="1402" y="577"/>
                  </a:cubicBezTo>
                  <a:cubicBezTo>
                    <a:pt x="1352" y="244"/>
                    <a:pt x="1065" y="0"/>
                    <a:pt x="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1"/>
            <p:cNvSpPr/>
            <p:nvPr/>
          </p:nvSpPr>
          <p:spPr>
            <a:xfrm>
              <a:off x="3418673" y="2129755"/>
              <a:ext cx="195895" cy="186216"/>
            </a:xfrm>
            <a:custGeom>
              <a:avLst/>
              <a:gdLst/>
              <a:ahLst/>
              <a:cxnLst/>
              <a:rect l="l" t="t" r="r" b="b"/>
              <a:pathLst>
                <a:path w="708" h="673" extrusionOk="0">
                  <a:moveTo>
                    <a:pt x="347" y="0"/>
                  </a:moveTo>
                  <a:cubicBezTo>
                    <a:pt x="331" y="0"/>
                    <a:pt x="316" y="1"/>
                    <a:pt x="300" y="4"/>
                  </a:cubicBezTo>
                  <a:cubicBezTo>
                    <a:pt x="124" y="33"/>
                    <a:pt x="0" y="209"/>
                    <a:pt x="17" y="385"/>
                  </a:cubicBezTo>
                  <a:cubicBezTo>
                    <a:pt x="41" y="553"/>
                    <a:pt x="202" y="673"/>
                    <a:pt x="369" y="673"/>
                  </a:cubicBezTo>
                  <a:cubicBezTo>
                    <a:pt x="378" y="673"/>
                    <a:pt x="386" y="673"/>
                    <a:pt x="395" y="672"/>
                  </a:cubicBezTo>
                  <a:cubicBezTo>
                    <a:pt x="571" y="643"/>
                    <a:pt x="708" y="467"/>
                    <a:pt x="682" y="291"/>
                  </a:cubicBezTo>
                  <a:cubicBezTo>
                    <a:pt x="655" y="129"/>
                    <a:pt x="515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1"/>
            <p:cNvSpPr/>
            <p:nvPr/>
          </p:nvSpPr>
          <p:spPr>
            <a:xfrm>
              <a:off x="3253496" y="1919197"/>
              <a:ext cx="305186" cy="285273"/>
            </a:xfrm>
            <a:custGeom>
              <a:avLst/>
              <a:gdLst/>
              <a:ahLst/>
              <a:cxnLst/>
              <a:rect l="l" t="t" r="r" b="b"/>
              <a:pathLst>
                <a:path w="1103" h="1031" extrusionOk="0">
                  <a:moveTo>
                    <a:pt x="544" y="0"/>
                  </a:moveTo>
                  <a:cubicBezTo>
                    <a:pt x="522" y="0"/>
                    <a:pt x="499" y="2"/>
                    <a:pt x="477" y="5"/>
                  </a:cubicBezTo>
                  <a:cubicBezTo>
                    <a:pt x="190" y="47"/>
                    <a:pt x="1" y="305"/>
                    <a:pt x="43" y="589"/>
                  </a:cubicBezTo>
                  <a:cubicBezTo>
                    <a:pt x="79" y="850"/>
                    <a:pt x="296" y="1031"/>
                    <a:pt x="542" y="1031"/>
                  </a:cubicBezTo>
                  <a:cubicBezTo>
                    <a:pt x="566" y="1031"/>
                    <a:pt x="590" y="1029"/>
                    <a:pt x="614" y="1025"/>
                  </a:cubicBezTo>
                  <a:cubicBezTo>
                    <a:pt x="897" y="983"/>
                    <a:pt x="1103" y="725"/>
                    <a:pt x="1060" y="439"/>
                  </a:cubicBezTo>
                  <a:cubicBezTo>
                    <a:pt x="1024" y="191"/>
                    <a:pt x="791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1"/>
            <p:cNvSpPr/>
            <p:nvPr/>
          </p:nvSpPr>
          <p:spPr>
            <a:xfrm>
              <a:off x="3385195" y="1719707"/>
              <a:ext cx="304356" cy="285273"/>
            </a:xfrm>
            <a:custGeom>
              <a:avLst/>
              <a:gdLst/>
              <a:ahLst/>
              <a:cxnLst/>
              <a:rect l="l" t="t" r="r" b="b"/>
              <a:pathLst>
                <a:path w="1100" h="1031" extrusionOk="0">
                  <a:moveTo>
                    <a:pt x="551" y="0"/>
                  </a:moveTo>
                  <a:cubicBezTo>
                    <a:pt x="526" y="0"/>
                    <a:pt x="502" y="2"/>
                    <a:pt x="477" y="5"/>
                  </a:cubicBezTo>
                  <a:cubicBezTo>
                    <a:pt x="203" y="48"/>
                    <a:pt x="1" y="305"/>
                    <a:pt x="40" y="589"/>
                  </a:cubicBezTo>
                  <a:cubicBezTo>
                    <a:pt x="79" y="840"/>
                    <a:pt x="298" y="1031"/>
                    <a:pt x="556" y="1031"/>
                  </a:cubicBezTo>
                  <a:cubicBezTo>
                    <a:pt x="579" y="1031"/>
                    <a:pt x="603" y="1029"/>
                    <a:pt x="627" y="1026"/>
                  </a:cubicBezTo>
                  <a:cubicBezTo>
                    <a:pt x="910" y="983"/>
                    <a:pt x="1099" y="726"/>
                    <a:pt x="1060" y="442"/>
                  </a:cubicBezTo>
                  <a:cubicBezTo>
                    <a:pt x="1022" y="181"/>
                    <a:pt x="804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3366381" y="2002203"/>
              <a:ext cx="184274" cy="170444"/>
            </a:xfrm>
            <a:custGeom>
              <a:avLst/>
              <a:gdLst/>
              <a:ahLst/>
              <a:cxnLst/>
              <a:rect l="l" t="t" r="r" b="b"/>
              <a:pathLst>
                <a:path w="666" h="616" extrusionOk="0">
                  <a:moveTo>
                    <a:pt x="343" y="0"/>
                  </a:moveTo>
                  <a:cubicBezTo>
                    <a:pt x="325" y="0"/>
                    <a:pt x="306" y="2"/>
                    <a:pt x="287" y="5"/>
                  </a:cubicBezTo>
                  <a:cubicBezTo>
                    <a:pt x="124" y="18"/>
                    <a:pt x="0" y="181"/>
                    <a:pt x="26" y="344"/>
                  </a:cubicBezTo>
                  <a:cubicBezTo>
                    <a:pt x="54" y="510"/>
                    <a:pt x="190" y="616"/>
                    <a:pt x="353" y="616"/>
                  </a:cubicBezTo>
                  <a:cubicBezTo>
                    <a:pt x="363" y="616"/>
                    <a:pt x="372" y="615"/>
                    <a:pt x="382" y="615"/>
                  </a:cubicBezTo>
                  <a:cubicBezTo>
                    <a:pt x="545" y="588"/>
                    <a:pt x="665" y="425"/>
                    <a:pt x="639" y="262"/>
                  </a:cubicBezTo>
                  <a:cubicBezTo>
                    <a:pt x="616" y="105"/>
                    <a:pt x="494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3666578" y="1912557"/>
              <a:ext cx="90477" cy="83562"/>
            </a:xfrm>
            <a:custGeom>
              <a:avLst/>
              <a:gdLst/>
              <a:ahLst/>
              <a:cxnLst/>
              <a:rect l="l" t="t" r="r" b="b"/>
              <a:pathLst>
                <a:path w="327" h="302" extrusionOk="0">
                  <a:moveTo>
                    <a:pt x="163" y="1"/>
                  </a:moveTo>
                  <a:cubicBezTo>
                    <a:pt x="155" y="1"/>
                    <a:pt x="146" y="1"/>
                    <a:pt x="138" y="3"/>
                  </a:cubicBezTo>
                  <a:cubicBezTo>
                    <a:pt x="56" y="16"/>
                    <a:pt x="1" y="84"/>
                    <a:pt x="17" y="166"/>
                  </a:cubicBezTo>
                  <a:cubicBezTo>
                    <a:pt x="17" y="239"/>
                    <a:pt x="83" y="302"/>
                    <a:pt x="156" y="302"/>
                  </a:cubicBezTo>
                  <a:cubicBezTo>
                    <a:pt x="164" y="302"/>
                    <a:pt x="172" y="301"/>
                    <a:pt x="180" y="300"/>
                  </a:cubicBezTo>
                  <a:cubicBezTo>
                    <a:pt x="262" y="286"/>
                    <a:pt x="327" y="205"/>
                    <a:pt x="314" y="123"/>
                  </a:cubicBezTo>
                  <a:cubicBezTo>
                    <a:pt x="302" y="5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3463772" y="1840618"/>
              <a:ext cx="177080" cy="164080"/>
            </a:xfrm>
            <a:custGeom>
              <a:avLst/>
              <a:gdLst/>
              <a:ahLst/>
              <a:cxnLst/>
              <a:rect l="l" t="t" r="r" b="b"/>
              <a:pathLst>
                <a:path w="640" h="593" extrusionOk="0">
                  <a:moveTo>
                    <a:pt x="335" y="1"/>
                  </a:moveTo>
                  <a:cubicBezTo>
                    <a:pt x="320" y="1"/>
                    <a:pt x="303" y="2"/>
                    <a:pt x="287" y="5"/>
                  </a:cubicBezTo>
                  <a:cubicBezTo>
                    <a:pt x="124" y="31"/>
                    <a:pt x="0" y="181"/>
                    <a:pt x="30" y="344"/>
                  </a:cubicBezTo>
                  <a:cubicBezTo>
                    <a:pt x="53" y="491"/>
                    <a:pt x="177" y="593"/>
                    <a:pt x="320" y="593"/>
                  </a:cubicBezTo>
                  <a:cubicBezTo>
                    <a:pt x="336" y="593"/>
                    <a:pt x="352" y="591"/>
                    <a:pt x="369" y="589"/>
                  </a:cubicBezTo>
                  <a:cubicBezTo>
                    <a:pt x="532" y="576"/>
                    <a:pt x="639" y="426"/>
                    <a:pt x="626" y="263"/>
                  </a:cubicBezTo>
                  <a:cubicBezTo>
                    <a:pt x="603" y="116"/>
                    <a:pt x="479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3588278" y="1709193"/>
              <a:ext cx="251786" cy="238511"/>
            </a:xfrm>
            <a:custGeom>
              <a:avLst/>
              <a:gdLst/>
              <a:ahLst/>
              <a:cxnLst/>
              <a:rect l="l" t="t" r="r" b="b"/>
              <a:pathLst>
                <a:path w="910" h="862" extrusionOk="0">
                  <a:moveTo>
                    <a:pt x="449" y="1"/>
                  </a:moveTo>
                  <a:cubicBezTo>
                    <a:pt x="431" y="1"/>
                    <a:pt x="413" y="2"/>
                    <a:pt x="395" y="4"/>
                  </a:cubicBezTo>
                  <a:cubicBezTo>
                    <a:pt x="163" y="43"/>
                    <a:pt x="0" y="262"/>
                    <a:pt x="26" y="493"/>
                  </a:cubicBezTo>
                  <a:cubicBezTo>
                    <a:pt x="65" y="707"/>
                    <a:pt x="251" y="862"/>
                    <a:pt x="461" y="862"/>
                  </a:cubicBezTo>
                  <a:cubicBezTo>
                    <a:pt x="479" y="862"/>
                    <a:pt x="497" y="861"/>
                    <a:pt x="515" y="858"/>
                  </a:cubicBezTo>
                  <a:cubicBezTo>
                    <a:pt x="747" y="819"/>
                    <a:pt x="910" y="601"/>
                    <a:pt x="884" y="369"/>
                  </a:cubicBezTo>
                  <a:cubicBezTo>
                    <a:pt x="845" y="156"/>
                    <a:pt x="659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3201203" y="1697018"/>
              <a:ext cx="297162" cy="277525"/>
            </a:xfrm>
            <a:custGeom>
              <a:avLst/>
              <a:gdLst/>
              <a:ahLst/>
              <a:cxnLst/>
              <a:rect l="l" t="t" r="r" b="b"/>
              <a:pathLst>
                <a:path w="1074" h="1003" extrusionOk="0">
                  <a:moveTo>
                    <a:pt x="532" y="1"/>
                  </a:moveTo>
                  <a:cubicBezTo>
                    <a:pt x="508" y="1"/>
                    <a:pt x="484" y="2"/>
                    <a:pt x="460" y="6"/>
                  </a:cubicBezTo>
                  <a:cubicBezTo>
                    <a:pt x="190" y="48"/>
                    <a:pt x="1" y="306"/>
                    <a:pt x="40" y="576"/>
                  </a:cubicBezTo>
                  <a:cubicBezTo>
                    <a:pt x="78" y="824"/>
                    <a:pt x="282" y="1003"/>
                    <a:pt x="521" y="1003"/>
                  </a:cubicBezTo>
                  <a:cubicBezTo>
                    <a:pt x="546" y="1003"/>
                    <a:pt x="572" y="1001"/>
                    <a:pt x="597" y="997"/>
                  </a:cubicBezTo>
                  <a:cubicBezTo>
                    <a:pt x="884" y="958"/>
                    <a:pt x="1073" y="713"/>
                    <a:pt x="1031" y="426"/>
                  </a:cubicBezTo>
                  <a:cubicBezTo>
                    <a:pt x="995" y="180"/>
                    <a:pt x="778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3636974" y="1762593"/>
              <a:ext cx="74982" cy="71387"/>
            </a:xfrm>
            <a:custGeom>
              <a:avLst/>
              <a:gdLst/>
              <a:ahLst/>
              <a:cxnLst/>
              <a:rect l="l" t="t" r="r" b="b"/>
              <a:pathLst>
                <a:path w="271" h="258" extrusionOk="0">
                  <a:moveTo>
                    <a:pt x="124" y="0"/>
                  </a:moveTo>
                  <a:cubicBezTo>
                    <a:pt x="56" y="13"/>
                    <a:pt x="0" y="82"/>
                    <a:pt x="13" y="150"/>
                  </a:cubicBezTo>
                  <a:cubicBezTo>
                    <a:pt x="26" y="219"/>
                    <a:pt x="82" y="258"/>
                    <a:pt x="150" y="258"/>
                  </a:cubicBezTo>
                  <a:cubicBezTo>
                    <a:pt x="219" y="245"/>
                    <a:pt x="271" y="176"/>
                    <a:pt x="258" y="108"/>
                  </a:cubicBezTo>
                  <a:cubicBezTo>
                    <a:pt x="245" y="43"/>
                    <a:pt x="189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3817369" y="2010227"/>
              <a:ext cx="71662" cy="68344"/>
            </a:xfrm>
            <a:custGeom>
              <a:avLst/>
              <a:gdLst/>
              <a:ahLst/>
              <a:cxnLst/>
              <a:rect l="l" t="t" r="r" b="b"/>
              <a:pathLst>
                <a:path w="259" h="247" extrusionOk="0">
                  <a:moveTo>
                    <a:pt x="129" y="0"/>
                  </a:moveTo>
                  <a:cubicBezTo>
                    <a:pt x="122" y="0"/>
                    <a:pt x="115" y="1"/>
                    <a:pt x="108" y="2"/>
                  </a:cubicBezTo>
                  <a:cubicBezTo>
                    <a:pt x="43" y="15"/>
                    <a:pt x="0" y="70"/>
                    <a:pt x="0" y="139"/>
                  </a:cubicBezTo>
                  <a:cubicBezTo>
                    <a:pt x="14" y="207"/>
                    <a:pt x="82" y="246"/>
                    <a:pt x="150" y="246"/>
                  </a:cubicBezTo>
                  <a:cubicBezTo>
                    <a:pt x="219" y="233"/>
                    <a:pt x="258" y="165"/>
                    <a:pt x="245" y="96"/>
                  </a:cubicBezTo>
                  <a:cubicBezTo>
                    <a:pt x="245" y="50"/>
                    <a:pt x="190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3633377" y="2071098"/>
              <a:ext cx="38183" cy="34587"/>
            </a:xfrm>
            <a:custGeom>
              <a:avLst/>
              <a:gdLst/>
              <a:ahLst/>
              <a:cxnLst/>
              <a:rect l="l" t="t" r="r" b="b"/>
              <a:pathLst>
                <a:path w="138" h="125" extrusionOk="0">
                  <a:moveTo>
                    <a:pt x="69" y="0"/>
                  </a:moveTo>
                  <a:cubicBezTo>
                    <a:pt x="26" y="13"/>
                    <a:pt x="0" y="40"/>
                    <a:pt x="13" y="69"/>
                  </a:cubicBezTo>
                  <a:cubicBezTo>
                    <a:pt x="13" y="101"/>
                    <a:pt x="31" y="124"/>
                    <a:pt x="61" y="124"/>
                  </a:cubicBezTo>
                  <a:cubicBezTo>
                    <a:pt x="67" y="124"/>
                    <a:pt x="74" y="123"/>
                    <a:pt x="82" y="121"/>
                  </a:cubicBezTo>
                  <a:cubicBezTo>
                    <a:pt x="108" y="121"/>
                    <a:pt x="137" y="95"/>
                    <a:pt x="137" y="53"/>
                  </a:cubicBezTo>
                  <a:cubicBezTo>
                    <a:pt x="121" y="26"/>
                    <a:pt x="9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3843653" y="1788048"/>
              <a:ext cx="64192" cy="58383"/>
            </a:xfrm>
            <a:custGeom>
              <a:avLst/>
              <a:gdLst/>
              <a:ahLst/>
              <a:cxnLst/>
              <a:rect l="l" t="t" r="r" b="b"/>
              <a:pathLst>
                <a:path w="232" h="211" extrusionOk="0">
                  <a:moveTo>
                    <a:pt x="119" y="0"/>
                  </a:moveTo>
                  <a:cubicBezTo>
                    <a:pt x="111" y="0"/>
                    <a:pt x="103" y="1"/>
                    <a:pt x="95" y="3"/>
                  </a:cubicBezTo>
                  <a:cubicBezTo>
                    <a:pt x="42" y="3"/>
                    <a:pt x="0" y="58"/>
                    <a:pt x="13" y="127"/>
                  </a:cubicBezTo>
                  <a:cubicBezTo>
                    <a:pt x="13" y="172"/>
                    <a:pt x="56" y="211"/>
                    <a:pt x="112" y="211"/>
                  </a:cubicBezTo>
                  <a:cubicBezTo>
                    <a:pt x="120" y="211"/>
                    <a:pt x="128" y="210"/>
                    <a:pt x="137" y="208"/>
                  </a:cubicBezTo>
                  <a:cubicBezTo>
                    <a:pt x="192" y="208"/>
                    <a:pt x="232" y="153"/>
                    <a:pt x="218" y="84"/>
                  </a:cubicBezTo>
                  <a:cubicBezTo>
                    <a:pt x="218" y="39"/>
                    <a:pt x="176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4061953" y="1645555"/>
              <a:ext cx="64192" cy="61426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129" y="0"/>
                  </a:moveTo>
                  <a:cubicBezTo>
                    <a:pt x="122" y="0"/>
                    <a:pt x="115" y="1"/>
                    <a:pt x="108" y="3"/>
                  </a:cubicBezTo>
                  <a:cubicBezTo>
                    <a:pt x="39" y="16"/>
                    <a:pt x="0" y="71"/>
                    <a:pt x="13" y="123"/>
                  </a:cubicBezTo>
                  <a:cubicBezTo>
                    <a:pt x="13" y="179"/>
                    <a:pt x="69" y="221"/>
                    <a:pt x="137" y="221"/>
                  </a:cubicBezTo>
                  <a:cubicBezTo>
                    <a:pt x="189" y="205"/>
                    <a:pt x="232" y="153"/>
                    <a:pt x="232" y="97"/>
                  </a:cubicBezTo>
                  <a:cubicBezTo>
                    <a:pt x="220" y="38"/>
                    <a:pt x="177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3700886" y="1518003"/>
              <a:ext cx="60871" cy="57276"/>
            </a:xfrm>
            <a:custGeom>
              <a:avLst/>
              <a:gdLst/>
              <a:ahLst/>
              <a:cxnLst/>
              <a:rect l="l" t="t" r="r" b="b"/>
              <a:pathLst>
                <a:path w="220" h="207" extrusionOk="0">
                  <a:moveTo>
                    <a:pt x="95" y="1"/>
                  </a:moveTo>
                  <a:cubicBezTo>
                    <a:pt x="40" y="14"/>
                    <a:pt x="1" y="69"/>
                    <a:pt x="14" y="112"/>
                  </a:cubicBezTo>
                  <a:cubicBezTo>
                    <a:pt x="27" y="164"/>
                    <a:pt x="69" y="206"/>
                    <a:pt x="122" y="206"/>
                  </a:cubicBezTo>
                  <a:cubicBezTo>
                    <a:pt x="177" y="193"/>
                    <a:pt x="219" y="138"/>
                    <a:pt x="203" y="82"/>
                  </a:cubicBezTo>
                  <a:cubicBezTo>
                    <a:pt x="203" y="30"/>
                    <a:pt x="151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3926380" y="2287743"/>
              <a:ext cx="56444" cy="54786"/>
            </a:xfrm>
            <a:custGeom>
              <a:avLst/>
              <a:gdLst/>
              <a:ahLst/>
              <a:cxnLst/>
              <a:rect l="l" t="t" r="r" b="b"/>
              <a:pathLst>
                <a:path w="204" h="198" extrusionOk="0">
                  <a:moveTo>
                    <a:pt x="115" y="1"/>
                  </a:moveTo>
                  <a:cubicBezTo>
                    <a:pt x="109" y="1"/>
                    <a:pt x="102" y="2"/>
                    <a:pt x="96" y="3"/>
                  </a:cubicBezTo>
                  <a:cubicBezTo>
                    <a:pt x="40" y="3"/>
                    <a:pt x="1" y="59"/>
                    <a:pt x="1" y="114"/>
                  </a:cubicBezTo>
                  <a:cubicBezTo>
                    <a:pt x="12" y="160"/>
                    <a:pt x="56" y="198"/>
                    <a:pt x="102" y="198"/>
                  </a:cubicBezTo>
                  <a:cubicBezTo>
                    <a:pt x="109" y="198"/>
                    <a:pt x="115" y="197"/>
                    <a:pt x="122" y="196"/>
                  </a:cubicBezTo>
                  <a:cubicBezTo>
                    <a:pt x="177" y="183"/>
                    <a:pt x="203" y="140"/>
                    <a:pt x="203" y="85"/>
                  </a:cubicBezTo>
                  <a:cubicBezTo>
                    <a:pt x="192" y="39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3486183" y="1573893"/>
              <a:ext cx="234078" cy="220526"/>
            </a:xfrm>
            <a:custGeom>
              <a:avLst/>
              <a:gdLst/>
              <a:ahLst/>
              <a:cxnLst/>
              <a:rect l="l" t="t" r="r" b="b"/>
              <a:pathLst>
                <a:path w="846" h="797" extrusionOk="0">
                  <a:moveTo>
                    <a:pt x="424" y="0"/>
                  </a:moveTo>
                  <a:cubicBezTo>
                    <a:pt x="406" y="0"/>
                    <a:pt x="388" y="2"/>
                    <a:pt x="369" y="4"/>
                  </a:cubicBezTo>
                  <a:cubicBezTo>
                    <a:pt x="151" y="43"/>
                    <a:pt x="1" y="236"/>
                    <a:pt x="30" y="451"/>
                  </a:cubicBezTo>
                  <a:cubicBezTo>
                    <a:pt x="53" y="646"/>
                    <a:pt x="220" y="797"/>
                    <a:pt x="408" y="797"/>
                  </a:cubicBezTo>
                  <a:cubicBezTo>
                    <a:pt x="431" y="797"/>
                    <a:pt x="454" y="794"/>
                    <a:pt x="477" y="790"/>
                  </a:cubicBezTo>
                  <a:cubicBezTo>
                    <a:pt x="695" y="764"/>
                    <a:pt x="845" y="562"/>
                    <a:pt x="816" y="343"/>
                  </a:cubicBezTo>
                  <a:cubicBezTo>
                    <a:pt x="792" y="143"/>
                    <a:pt x="620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3569187" y="1461559"/>
              <a:ext cx="102374" cy="95183"/>
            </a:xfrm>
            <a:custGeom>
              <a:avLst/>
              <a:gdLst/>
              <a:ahLst/>
              <a:cxnLst/>
              <a:rect l="l" t="t" r="r" b="b"/>
              <a:pathLst>
                <a:path w="370" h="344" extrusionOk="0">
                  <a:moveTo>
                    <a:pt x="188" y="1"/>
                  </a:moveTo>
                  <a:cubicBezTo>
                    <a:pt x="180" y="1"/>
                    <a:pt x="172" y="1"/>
                    <a:pt x="164" y="3"/>
                  </a:cubicBezTo>
                  <a:cubicBezTo>
                    <a:pt x="69" y="16"/>
                    <a:pt x="1" y="110"/>
                    <a:pt x="14" y="192"/>
                  </a:cubicBezTo>
                  <a:cubicBezTo>
                    <a:pt x="26" y="278"/>
                    <a:pt x="109" y="343"/>
                    <a:pt x="196" y="343"/>
                  </a:cubicBezTo>
                  <a:cubicBezTo>
                    <a:pt x="204" y="343"/>
                    <a:pt x="211" y="343"/>
                    <a:pt x="219" y="342"/>
                  </a:cubicBezTo>
                  <a:cubicBezTo>
                    <a:pt x="301" y="329"/>
                    <a:pt x="369" y="247"/>
                    <a:pt x="353" y="153"/>
                  </a:cubicBezTo>
                  <a:cubicBezTo>
                    <a:pt x="341" y="63"/>
                    <a:pt x="272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3693693" y="1645832"/>
              <a:ext cx="97671" cy="94906"/>
            </a:xfrm>
            <a:custGeom>
              <a:avLst/>
              <a:gdLst/>
              <a:ahLst/>
              <a:cxnLst/>
              <a:rect l="l" t="t" r="r" b="b"/>
              <a:pathLst>
                <a:path w="353" h="343" extrusionOk="0">
                  <a:moveTo>
                    <a:pt x="171" y="0"/>
                  </a:moveTo>
                  <a:cubicBezTo>
                    <a:pt x="163" y="0"/>
                    <a:pt x="156" y="1"/>
                    <a:pt x="148" y="2"/>
                  </a:cubicBezTo>
                  <a:cubicBezTo>
                    <a:pt x="53" y="15"/>
                    <a:pt x="1" y="109"/>
                    <a:pt x="14" y="204"/>
                  </a:cubicBezTo>
                  <a:cubicBezTo>
                    <a:pt x="26" y="279"/>
                    <a:pt x="95" y="342"/>
                    <a:pt x="180" y="342"/>
                  </a:cubicBezTo>
                  <a:cubicBezTo>
                    <a:pt x="187" y="342"/>
                    <a:pt x="195" y="342"/>
                    <a:pt x="203" y="341"/>
                  </a:cubicBezTo>
                  <a:cubicBezTo>
                    <a:pt x="297" y="328"/>
                    <a:pt x="353" y="246"/>
                    <a:pt x="340" y="152"/>
                  </a:cubicBezTo>
                  <a:cubicBezTo>
                    <a:pt x="328" y="65"/>
                    <a:pt x="25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3933851" y="1897339"/>
              <a:ext cx="102098" cy="95183"/>
            </a:xfrm>
            <a:custGeom>
              <a:avLst/>
              <a:gdLst/>
              <a:ahLst/>
              <a:cxnLst/>
              <a:rect l="l" t="t" r="r" b="b"/>
              <a:pathLst>
                <a:path w="369" h="344" extrusionOk="0">
                  <a:moveTo>
                    <a:pt x="186" y="1"/>
                  </a:moveTo>
                  <a:cubicBezTo>
                    <a:pt x="179" y="1"/>
                    <a:pt x="171" y="1"/>
                    <a:pt x="163" y="2"/>
                  </a:cubicBezTo>
                  <a:cubicBezTo>
                    <a:pt x="69" y="15"/>
                    <a:pt x="0" y="97"/>
                    <a:pt x="13" y="191"/>
                  </a:cubicBezTo>
                  <a:cubicBezTo>
                    <a:pt x="28" y="281"/>
                    <a:pt x="108" y="343"/>
                    <a:pt x="194" y="343"/>
                  </a:cubicBezTo>
                  <a:cubicBezTo>
                    <a:pt x="202" y="343"/>
                    <a:pt x="210" y="343"/>
                    <a:pt x="219" y="341"/>
                  </a:cubicBezTo>
                  <a:cubicBezTo>
                    <a:pt x="300" y="328"/>
                    <a:pt x="369" y="234"/>
                    <a:pt x="355" y="152"/>
                  </a:cubicBezTo>
                  <a:cubicBezTo>
                    <a:pt x="341" y="66"/>
                    <a:pt x="271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3791084" y="1859433"/>
              <a:ext cx="101544" cy="96013"/>
            </a:xfrm>
            <a:custGeom>
              <a:avLst/>
              <a:gdLst/>
              <a:ahLst/>
              <a:cxnLst/>
              <a:rect l="l" t="t" r="r" b="b"/>
              <a:pathLst>
                <a:path w="367" h="347" extrusionOk="0">
                  <a:moveTo>
                    <a:pt x="187" y="1"/>
                  </a:moveTo>
                  <a:cubicBezTo>
                    <a:pt x="179" y="1"/>
                    <a:pt x="172" y="1"/>
                    <a:pt x="164" y="2"/>
                  </a:cubicBezTo>
                  <a:cubicBezTo>
                    <a:pt x="69" y="19"/>
                    <a:pt x="1" y="100"/>
                    <a:pt x="14" y="195"/>
                  </a:cubicBezTo>
                  <a:cubicBezTo>
                    <a:pt x="26" y="282"/>
                    <a:pt x="107" y="346"/>
                    <a:pt x="195" y="346"/>
                  </a:cubicBezTo>
                  <a:cubicBezTo>
                    <a:pt x="203" y="346"/>
                    <a:pt x="211" y="346"/>
                    <a:pt x="219" y="345"/>
                  </a:cubicBezTo>
                  <a:cubicBezTo>
                    <a:pt x="301" y="328"/>
                    <a:pt x="366" y="247"/>
                    <a:pt x="353" y="152"/>
                  </a:cubicBezTo>
                  <a:cubicBezTo>
                    <a:pt x="341" y="66"/>
                    <a:pt x="271" y="1"/>
                    <a:pt x="187" y="1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3373574" y="1648875"/>
              <a:ext cx="203089" cy="194240"/>
            </a:xfrm>
            <a:custGeom>
              <a:avLst/>
              <a:gdLst/>
              <a:ahLst/>
              <a:cxnLst/>
              <a:rect l="l" t="t" r="r" b="b"/>
              <a:pathLst>
                <a:path w="734" h="702" extrusionOk="0">
                  <a:moveTo>
                    <a:pt x="361" y="0"/>
                  </a:moveTo>
                  <a:cubicBezTo>
                    <a:pt x="345" y="0"/>
                    <a:pt x="329" y="2"/>
                    <a:pt x="313" y="4"/>
                  </a:cubicBezTo>
                  <a:cubicBezTo>
                    <a:pt x="124" y="30"/>
                    <a:pt x="0" y="209"/>
                    <a:pt x="30" y="398"/>
                  </a:cubicBezTo>
                  <a:cubicBezTo>
                    <a:pt x="54" y="572"/>
                    <a:pt x="204" y="701"/>
                    <a:pt x="377" y="701"/>
                  </a:cubicBezTo>
                  <a:cubicBezTo>
                    <a:pt x="393" y="701"/>
                    <a:pt x="408" y="700"/>
                    <a:pt x="424" y="698"/>
                  </a:cubicBezTo>
                  <a:cubicBezTo>
                    <a:pt x="613" y="669"/>
                    <a:pt x="734" y="493"/>
                    <a:pt x="708" y="304"/>
                  </a:cubicBezTo>
                  <a:cubicBezTo>
                    <a:pt x="684" y="127"/>
                    <a:pt x="53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4" name="Google Shape;3164;p51"/>
            <p:cNvGrpSpPr/>
            <p:nvPr/>
          </p:nvGrpSpPr>
          <p:grpSpPr>
            <a:xfrm>
              <a:off x="1734182" y="1125662"/>
              <a:ext cx="2161759" cy="3930176"/>
              <a:chOff x="1746145" y="1125662"/>
              <a:chExt cx="2161759" cy="3930176"/>
            </a:xfrm>
          </p:grpSpPr>
          <p:sp>
            <p:nvSpPr>
              <p:cNvPr id="3165" name="Google Shape;3165;p51"/>
              <p:cNvSpPr/>
              <p:nvPr/>
            </p:nvSpPr>
            <p:spPr>
              <a:xfrm>
                <a:off x="1746145" y="1125662"/>
                <a:ext cx="2161759" cy="3930176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14204" extrusionOk="0">
                    <a:moveTo>
                      <a:pt x="5688" y="1"/>
                    </a:moveTo>
                    <a:cubicBezTo>
                      <a:pt x="5483" y="1"/>
                      <a:pt x="5341" y="152"/>
                      <a:pt x="5341" y="225"/>
                    </a:cubicBezTo>
                    <a:cubicBezTo>
                      <a:pt x="5328" y="320"/>
                      <a:pt x="5436" y="659"/>
                      <a:pt x="5462" y="1040"/>
                    </a:cubicBezTo>
                    <a:cubicBezTo>
                      <a:pt x="5375" y="964"/>
                      <a:pt x="5285" y="933"/>
                      <a:pt x="5206" y="933"/>
                    </a:cubicBezTo>
                    <a:cubicBezTo>
                      <a:pt x="5074" y="933"/>
                      <a:pt x="4973" y="1020"/>
                      <a:pt x="4973" y="1122"/>
                    </a:cubicBezTo>
                    <a:cubicBezTo>
                      <a:pt x="4973" y="1285"/>
                      <a:pt x="5110" y="1787"/>
                      <a:pt x="5054" y="2126"/>
                    </a:cubicBezTo>
                    <a:cubicBezTo>
                      <a:pt x="5015" y="2478"/>
                      <a:pt x="4852" y="2778"/>
                      <a:pt x="4757" y="3633"/>
                    </a:cubicBezTo>
                    <a:cubicBezTo>
                      <a:pt x="4741" y="3388"/>
                      <a:pt x="4578" y="2765"/>
                      <a:pt x="4402" y="2602"/>
                    </a:cubicBezTo>
                    <a:cubicBezTo>
                      <a:pt x="4313" y="2513"/>
                      <a:pt x="4200" y="2464"/>
                      <a:pt x="4105" y="2464"/>
                    </a:cubicBezTo>
                    <a:cubicBezTo>
                      <a:pt x="4025" y="2464"/>
                      <a:pt x="3957" y="2499"/>
                      <a:pt x="3926" y="2573"/>
                    </a:cubicBezTo>
                    <a:cubicBezTo>
                      <a:pt x="3861" y="2778"/>
                      <a:pt x="4157" y="3199"/>
                      <a:pt x="4157" y="3538"/>
                    </a:cubicBezTo>
                    <a:cubicBezTo>
                      <a:pt x="4144" y="3770"/>
                      <a:pt x="4131" y="4422"/>
                      <a:pt x="4050" y="4816"/>
                    </a:cubicBezTo>
                    <a:cubicBezTo>
                      <a:pt x="3955" y="5211"/>
                      <a:pt x="3805" y="6065"/>
                      <a:pt x="3818" y="6665"/>
                    </a:cubicBezTo>
                    <a:cubicBezTo>
                      <a:pt x="3831" y="7275"/>
                      <a:pt x="3518" y="8064"/>
                      <a:pt x="2827" y="8931"/>
                    </a:cubicBezTo>
                    <a:cubicBezTo>
                      <a:pt x="2149" y="9788"/>
                      <a:pt x="0" y="12925"/>
                      <a:pt x="0" y="12925"/>
                    </a:cubicBezTo>
                    <a:lnTo>
                      <a:pt x="2527" y="14203"/>
                    </a:lnTo>
                    <a:cubicBezTo>
                      <a:pt x="2527" y="14203"/>
                      <a:pt x="3642" y="12315"/>
                      <a:pt x="4144" y="11500"/>
                    </a:cubicBezTo>
                    <a:cubicBezTo>
                      <a:pt x="4634" y="10698"/>
                      <a:pt x="5246" y="9870"/>
                      <a:pt x="5817" y="9518"/>
                    </a:cubicBezTo>
                    <a:cubicBezTo>
                      <a:pt x="6371" y="9149"/>
                      <a:pt x="7310" y="8308"/>
                      <a:pt x="7310" y="8308"/>
                    </a:cubicBezTo>
                    <a:cubicBezTo>
                      <a:pt x="7813" y="7575"/>
                      <a:pt x="6877" y="5413"/>
                      <a:pt x="6860" y="4924"/>
                    </a:cubicBezTo>
                    <a:cubicBezTo>
                      <a:pt x="6847" y="4422"/>
                      <a:pt x="6753" y="3307"/>
                      <a:pt x="6740" y="3091"/>
                    </a:cubicBezTo>
                    <a:cubicBezTo>
                      <a:pt x="6714" y="2860"/>
                      <a:pt x="6847" y="2208"/>
                      <a:pt x="6877" y="2002"/>
                    </a:cubicBezTo>
                    <a:cubicBezTo>
                      <a:pt x="6890" y="1787"/>
                      <a:pt x="6997" y="1011"/>
                      <a:pt x="6834" y="767"/>
                    </a:cubicBezTo>
                    <a:cubicBezTo>
                      <a:pt x="6749" y="655"/>
                      <a:pt x="6623" y="601"/>
                      <a:pt x="6513" y="601"/>
                    </a:cubicBezTo>
                    <a:cubicBezTo>
                      <a:pt x="6396" y="601"/>
                      <a:pt x="6298" y="662"/>
                      <a:pt x="6290" y="780"/>
                    </a:cubicBezTo>
                    <a:cubicBezTo>
                      <a:pt x="6264" y="1011"/>
                      <a:pt x="6251" y="1611"/>
                      <a:pt x="6088" y="1989"/>
                    </a:cubicBezTo>
                    <a:cubicBezTo>
                      <a:pt x="6088" y="1989"/>
                      <a:pt x="6182" y="1285"/>
                      <a:pt x="6169" y="1011"/>
                    </a:cubicBezTo>
                    <a:cubicBezTo>
                      <a:pt x="6156" y="727"/>
                      <a:pt x="6019" y="62"/>
                      <a:pt x="5762" y="7"/>
                    </a:cubicBezTo>
                    <a:cubicBezTo>
                      <a:pt x="5736" y="3"/>
                      <a:pt x="5712" y="1"/>
                      <a:pt x="5688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51"/>
              <p:cNvSpPr/>
              <p:nvPr/>
            </p:nvSpPr>
            <p:spPr>
              <a:xfrm>
                <a:off x="2870018" y="2476996"/>
                <a:ext cx="1037855" cy="1263389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4566" extrusionOk="0">
                    <a:moveTo>
                      <a:pt x="2798" y="1"/>
                    </a:moveTo>
                    <a:cubicBezTo>
                      <a:pt x="2798" y="1"/>
                      <a:pt x="2759" y="610"/>
                      <a:pt x="2433" y="910"/>
                    </a:cubicBezTo>
                    <a:cubicBezTo>
                      <a:pt x="2107" y="1194"/>
                      <a:pt x="1889" y="1944"/>
                      <a:pt x="2228" y="2120"/>
                    </a:cubicBezTo>
                    <a:cubicBezTo>
                      <a:pt x="2554" y="2283"/>
                      <a:pt x="2733" y="2498"/>
                      <a:pt x="2622" y="2554"/>
                    </a:cubicBezTo>
                    <a:cubicBezTo>
                      <a:pt x="2568" y="2584"/>
                      <a:pt x="2485" y="2596"/>
                      <a:pt x="2383" y="2596"/>
                    </a:cubicBezTo>
                    <a:cubicBezTo>
                      <a:pt x="1962" y="2596"/>
                      <a:pt x="1221" y="2388"/>
                      <a:pt x="847" y="2388"/>
                    </a:cubicBezTo>
                    <a:cubicBezTo>
                      <a:pt x="822" y="2388"/>
                      <a:pt x="799" y="2389"/>
                      <a:pt x="777" y="2391"/>
                    </a:cubicBezTo>
                    <a:cubicBezTo>
                      <a:pt x="774" y="2390"/>
                      <a:pt x="770" y="2390"/>
                      <a:pt x="767" y="2390"/>
                    </a:cubicBezTo>
                    <a:cubicBezTo>
                      <a:pt x="494" y="2390"/>
                      <a:pt x="151" y="2906"/>
                      <a:pt x="151" y="2906"/>
                    </a:cubicBezTo>
                    <a:cubicBezTo>
                      <a:pt x="151" y="2906"/>
                      <a:pt x="1" y="2987"/>
                      <a:pt x="69" y="3111"/>
                    </a:cubicBezTo>
                    <a:cubicBezTo>
                      <a:pt x="138" y="3219"/>
                      <a:pt x="911" y="3493"/>
                      <a:pt x="1211" y="3600"/>
                    </a:cubicBezTo>
                    <a:cubicBezTo>
                      <a:pt x="1511" y="3708"/>
                      <a:pt x="1850" y="4171"/>
                      <a:pt x="1850" y="4565"/>
                    </a:cubicBezTo>
                    <a:cubicBezTo>
                      <a:pt x="2420" y="4171"/>
                      <a:pt x="3248" y="3424"/>
                      <a:pt x="3248" y="3424"/>
                    </a:cubicBezTo>
                    <a:cubicBezTo>
                      <a:pt x="3751" y="2691"/>
                      <a:pt x="2815" y="529"/>
                      <a:pt x="2798" y="40"/>
                    </a:cubicBezTo>
                    <a:lnTo>
                      <a:pt x="2798" y="1"/>
                    </a:ln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51"/>
              <p:cNvSpPr/>
              <p:nvPr/>
            </p:nvSpPr>
            <p:spPr>
              <a:xfrm>
                <a:off x="3468199" y="1323216"/>
                <a:ext cx="116762" cy="15024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43" extrusionOk="0">
                    <a:moveTo>
                      <a:pt x="227" y="0"/>
                    </a:moveTo>
                    <a:cubicBezTo>
                      <a:pt x="155" y="0"/>
                      <a:pt x="82" y="13"/>
                      <a:pt x="82" y="13"/>
                    </a:cubicBezTo>
                    <a:cubicBezTo>
                      <a:pt x="53" y="40"/>
                      <a:pt x="1" y="408"/>
                      <a:pt x="27" y="516"/>
                    </a:cubicBezTo>
                    <a:cubicBezTo>
                      <a:pt x="36" y="514"/>
                      <a:pt x="47" y="514"/>
                      <a:pt x="57" y="514"/>
                    </a:cubicBezTo>
                    <a:cubicBezTo>
                      <a:pt x="136" y="514"/>
                      <a:pt x="236" y="543"/>
                      <a:pt x="290" y="543"/>
                    </a:cubicBezTo>
                    <a:cubicBezTo>
                      <a:pt x="309" y="543"/>
                      <a:pt x="323" y="539"/>
                      <a:pt x="327" y="529"/>
                    </a:cubicBezTo>
                    <a:cubicBezTo>
                      <a:pt x="353" y="503"/>
                      <a:pt x="421" y="40"/>
                      <a:pt x="327" y="13"/>
                    </a:cubicBezTo>
                    <a:cubicBezTo>
                      <a:pt x="300" y="4"/>
                      <a:pt x="263" y="0"/>
                      <a:pt x="227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51"/>
              <p:cNvSpPr/>
              <p:nvPr/>
            </p:nvSpPr>
            <p:spPr>
              <a:xfrm>
                <a:off x="3220017" y="1172422"/>
                <a:ext cx="116762" cy="16186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85" extrusionOk="0">
                    <a:moveTo>
                      <a:pt x="259" y="1"/>
                    </a:moveTo>
                    <a:cubicBezTo>
                      <a:pt x="164" y="1"/>
                      <a:pt x="14" y="82"/>
                      <a:pt x="14" y="82"/>
                    </a:cubicBezTo>
                    <a:cubicBezTo>
                      <a:pt x="1" y="109"/>
                      <a:pt x="53" y="464"/>
                      <a:pt x="96" y="585"/>
                    </a:cubicBezTo>
                    <a:cubicBezTo>
                      <a:pt x="203" y="529"/>
                      <a:pt x="409" y="545"/>
                      <a:pt x="409" y="503"/>
                    </a:cubicBezTo>
                    <a:cubicBezTo>
                      <a:pt x="422" y="464"/>
                      <a:pt x="353" y="1"/>
                      <a:pt x="259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51"/>
              <p:cNvSpPr/>
              <p:nvPr/>
            </p:nvSpPr>
            <p:spPr>
              <a:xfrm>
                <a:off x="3121796" y="1423653"/>
                <a:ext cx="76089" cy="12091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37" extrusionOk="0">
                    <a:moveTo>
                      <a:pt x="177" y="1"/>
                    </a:moveTo>
                    <a:cubicBezTo>
                      <a:pt x="115" y="1"/>
                      <a:pt x="1" y="58"/>
                      <a:pt x="1" y="58"/>
                    </a:cubicBezTo>
                    <a:cubicBezTo>
                      <a:pt x="1" y="84"/>
                      <a:pt x="43" y="371"/>
                      <a:pt x="56" y="436"/>
                    </a:cubicBezTo>
                    <a:cubicBezTo>
                      <a:pt x="164" y="384"/>
                      <a:pt x="258" y="423"/>
                      <a:pt x="258" y="384"/>
                    </a:cubicBezTo>
                    <a:cubicBezTo>
                      <a:pt x="274" y="342"/>
                      <a:pt x="232" y="29"/>
                      <a:pt x="193" y="3"/>
                    </a:cubicBezTo>
                    <a:cubicBezTo>
                      <a:pt x="188" y="1"/>
                      <a:pt x="183" y="1"/>
                      <a:pt x="17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51"/>
              <p:cNvSpPr/>
              <p:nvPr/>
            </p:nvSpPr>
            <p:spPr>
              <a:xfrm>
                <a:off x="2828516" y="1830104"/>
                <a:ext cx="79686" cy="10957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96" extrusionOk="0">
                    <a:moveTo>
                      <a:pt x="193" y="1"/>
                    </a:moveTo>
                    <a:cubicBezTo>
                      <a:pt x="138" y="1"/>
                      <a:pt x="1" y="43"/>
                      <a:pt x="1" y="43"/>
                    </a:cubicBezTo>
                    <a:cubicBezTo>
                      <a:pt x="1" y="108"/>
                      <a:pt x="30" y="314"/>
                      <a:pt x="82" y="395"/>
                    </a:cubicBezTo>
                    <a:cubicBezTo>
                      <a:pt x="177" y="327"/>
                      <a:pt x="288" y="369"/>
                      <a:pt x="288" y="327"/>
                    </a:cubicBezTo>
                    <a:cubicBezTo>
                      <a:pt x="288" y="288"/>
                      <a:pt x="232" y="14"/>
                      <a:pt x="193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51"/>
              <p:cNvSpPr/>
              <p:nvPr/>
            </p:nvSpPr>
            <p:spPr>
              <a:xfrm>
                <a:off x="2944998" y="2142206"/>
                <a:ext cx="113165" cy="50386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821" extrusionOk="0">
                    <a:moveTo>
                      <a:pt x="408" y="1"/>
                    </a:moveTo>
                    <a:cubicBezTo>
                      <a:pt x="369" y="164"/>
                      <a:pt x="343" y="314"/>
                      <a:pt x="301" y="464"/>
                    </a:cubicBezTo>
                    <a:lnTo>
                      <a:pt x="261" y="692"/>
                    </a:lnTo>
                    <a:cubicBezTo>
                      <a:pt x="245" y="761"/>
                      <a:pt x="232" y="842"/>
                      <a:pt x="206" y="911"/>
                    </a:cubicBezTo>
                    <a:cubicBezTo>
                      <a:pt x="164" y="1061"/>
                      <a:pt x="124" y="1211"/>
                      <a:pt x="82" y="1361"/>
                    </a:cubicBezTo>
                    <a:cubicBezTo>
                      <a:pt x="43" y="1524"/>
                      <a:pt x="17" y="1670"/>
                      <a:pt x="1" y="1820"/>
                    </a:cubicBezTo>
                    <a:cubicBezTo>
                      <a:pt x="111" y="1537"/>
                      <a:pt x="219" y="1250"/>
                      <a:pt x="314" y="937"/>
                    </a:cubicBezTo>
                    <a:cubicBezTo>
                      <a:pt x="356" y="790"/>
                      <a:pt x="369" y="627"/>
                      <a:pt x="382" y="477"/>
                    </a:cubicBezTo>
                    <a:cubicBezTo>
                      <a:pt x="408" y="327"/>
                      <a:pt x="408" y="164"/>
                      <a:pt x="408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51"/>
              <p:cNvSpPr/>
              <p:nvPr/>
            </p:nvSpPr>
            <p:spPr>
              <a:xfrm>
                <a:off x="3039622" y="1424206"/>
                <a:ext cx="221350" cy="119559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321" extrusionOk="0">
                    <a:moveTo>
                      <a:pt x="800" y="1"/>
                    </a:moveTo>
                    <a:cubicBezTo>
                      <a:pt x="787" y="190"/>
                      <a:pt x="748" y="369"/>
                      <a:pt x="705" y="545"/>
                    </a:cubicBezTo>
                    <a:cubicBezTo>
                      <a:pt x="692" y="640"/>
                      <a:pt x="666" y="721"/>
                      <a:pt x="637" y="816"/>
                    </a:cubicBezTo>
                    <a:cubicBezTo>
                      <a:pt x="611" y="897"/>
                      <a:pt x="585" y="992"/>
                      <a:pt x="555" y="1073"/>
                    </a:cubicBezTo>
                    <a:cubicBezTo>
                      <a:pt x="516" y="1266"/>
                      <a:pt x="474" y="1442"/>
                      <a:pt x="448" y="1618"/>
                    </a:cubicBezTo>
                    <a:cubicBezTo>
                      <a:pt x="421" y="1807"/>
                      <a:pt x="421" y="1999"/>
                      <a:pt x="408" y="2175"/>
                    </a:cubicBezTo>
                    <a:cubicBezTo>
                      <a:pt x="392" y="2364"/>
                      <a:pt x="379" y="2541"/>
                      <a:pt x="366" y="2717"/>
                    </a:cubicBezTo>
                    <a:cubicBezTo>
                      <a:pt x="353" y="2909"/>
                      <a:pt x="327" y="3085"/>
                      <a:pt x="285" y="3261"/>
                    </a:cubicBezTo>
                    <a:lnTo>
                      <a:pt x="272" y="3330"/>
                    </a:lnTo>
                    <a:lnTo>
                      <a:pt x="258" y="3385"/>
                    </a:lnTo>
                    <a:cubicBezTo>
                      <a:pt x="229" y="3437"/>
                      <a:pt x="216" y="3480"/>
                      <a:pt x="203" y="3519"/>
                    </a:cubicBezTo>
                    <a:cubicBezTo>
                      <a:pt x="177" y="3600"/>
                      <a:pt x="148" y="3695"/>
                      <a:pt x="122" y="3776"/>
                    </a:cubicBezTo>
                    <a:cubicBezTo>
                      <a:pt x="95" y="3874"/>
                      <a:pt x="66" y="3956"/>
                      <a:pt x="40" y="4050"/>
                    </a:cubicBezTo>
                    <a:cubicBezTo>
                      <a:pt x="27" y="4145"/>
                      <a:pt x="1" y="4226"/>
                      <a:pt x="1" y="4321"/>
                    </a:cubicBezTo>
                    <a:cubicBezTo>
                      <a:pt x="40" y="4145"/>
                      <a:pt x="108" y="3969"/>
                      <a:pt x="164" y="3806"/>
                    </a:cubicBezTo>
                    <a:cubicBezTo>
                      <a:pt x="203" y="3711"/>
                      <a:pt x="229" y="3630"/>
                      <a:pt x="272" y="3548"/>
                    </a:cubicBezTo>
                    <a:lnTo>
                      <a:pt x="327" y="3424"/>
                    </a:lnTo>
                    <a:lnTo>
                      <a:pt x="353" y="3356"/>
                    </a:lnTo>
                    <a:lnTo>
                      <a:pt x="379" y="3287"/>
                    </a:lnTo>
                    <a:cubicBezTo>
                      <a:pt x="474" y="2922"/>
                      <a:pt x="490" y="2554"/>
                      <a:pt x="516" y="2188"/>
                    </a:cubicBezTo>
                    <a:cubicBezTo>
                      <a:pt x="529" y="1999"/>
                      <a:pt x="529" y="1820"/>
                      <a:pt x="555" y="1631"/>
                    </a:cubicBezTo>
                    <a:cubicBezTo>
                      <a:pt x="571" y="1455"/>
                      <a:pt x="611" y="1279"/>
                      <a:pt x="637" y="1103"/>
                    </a:cubicBezTo>
                    <a:cubicBezTo>
                      <a:pt x="679" y="923"/>
                      <a:pt x="735" y="747"/>
                      <a:pt x="761" y="558"/>
                    </a:cubicBezTo>
                    <a:cubicBezTo>
                      <a:pt x="787" y="382"/>
                      <a:pt x="800" y="190"/>
                      <a:pt x="800" y="1"/>
                    </a:cubicBez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51"/>
              <p:cNvSpPr/>
              <p:nvPr/>
            </p:nvSpPr>
            <p:spPr>
              <a:xfrm>
                <a:off x="3215590" y="1675990"/>
                <a:ext cx="214986" cy="84641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059" extrusionOk="0">
                    <a:moveTo>
                      <a:pt x="777" y="0"/>
                    </a:moveTo>
                    <a:lnTo>
                      <a:pt x="777" y="0"/>
                    </a:lnTo>
                    <a:cubicBezTo>
                      <a:pt x="682" y="245"/>
                      <a:pt x="601" y="489"/>
                      <a:pt x="532" y="747"/>
                    </a:cubicBezTo>
                    <a:cubicBezTo>
                      <a:pt x="451" y="1008"/>
                      <a:pt x="395" y="1265"/>
                      <a:pt x="356" y="1523"/>
                    </a:cubicBezTo>
                    <a:cubicBezTo>
                      <a:pt x="343" y="1660"/>
                      <a:pt x="327" y="1794"/>
                      <a:pt x="301" y="1917"/>
                    </a:cubicBezTo>
                    <a:cubicBezTo>
                      <a:pt x="288" y="2051"/>
                      <a:pt x="262" y="2175"/>
                      <a:pt x="245" y="2312"/>
                    </a:cubicBezTo>
                    <a:cubicBezTo>
                      <a:pt x="219" y="2433"/>
                      <a:pt x="180" y="2570"/>
                      <a:pt x="138" y="2690"/>
                    </a:cubicBezTo>
                    <a:cubicBezTo>
                      <a:pt x="99" y="2814"/>
                      <a:pt x="43" y="2935"/>
                      <a:pt x="1" y="3059"/>
                    </a:cubicBezTo>
                    <a:cubicBezTo>
                      <a:pt x="69" y="2935"/>
                      <a:pt x="125" y="2827"/>
                      <a:pt x="193" y="2703"/>
                    </a:cubicBezTo>
                    <a:cubicBezTo>
                      <a:pt x="245" y="2583"/>
                      <a:pt x="288" y="2459"/>
                      <a:pt x="327" y="2325"/>
                    </a:cubicBezTo>
                    <a:cubicBezTo>
                      <a:pt x="395" y="2067"/>
                      <a:pt x="425" y="1807"/>
                      <a:pt x="464" y="1549"/>
                    </a:cubicBezTo>
                    <a:cubicBezTo>
                      <a:pt x="490" y="1415"/>
                      <a:pt x="506" y="1291"/>
                      <a:pt x="532" y="1155"/>
                    </a:cubicBezTo>
                    <a:cubicBezTo>
                      <a:pt x="558" y="1021"/>
                      <a:pt x="588" y="897"/>
                      <a:pt x="614" y="776"/>
                    </a:cubicBez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DD9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4" name="Google Shape;3174;p51"/>
            <p:cNvGrpSpPr/>
            <p:nvPr/>
          </p:nvGrpSpPr>
          <p:grpSpPr>
            <a:xfrm>
              <a:off x="2857761" y="2315965"/>
              <a:ext cx="3428435" cy="2002718"/>
              <a:chOff x="6369149" y="2315965"/>
              <a:chExt cx="3428435" cy="2002718"/>
            </a:xfrm>
          </p:grpSpPr>
          <p:sp>
            <p:nvSpPr>
              <p:cNvPr id="3175" name="Google Shape;3175;p51"/>
              <p:cNvSpPr/>
              <p:nvPr/>
            </p:nvSpPr>
            <p:spPr>
              <a:xfrm>
                <a:off x="6369149" y="2315965"/>
                <a:ext cx="3428435" cy="2002718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7238" extrusionOk="0">
                    <a:moveTo>
                      <a:pt x="5953" y="0"/>
                    </a:moveTo>
                    <a:cubicBezTo>
                      <a:pt x="5230" y="0"/>
                      <a:pt x="3870" y="274"/>
                      <a:pt x="2824" y="622"/>
                    </a:cubicBezTo>
                    <a:cubicBezTo>
                      <a:pt x="2841" y="733"/>
                      <a:pt x="2678" y="1450"/>
                      <a:pt x="2485" y="1737"/>
                    </a:cubicBezTo>
                    <a:cubicBezTo>
                      <a:pt x="2296" y="2021"/>
                      <a:pt x="2404" y="2526"/>
                      <a:pt x="2541" y="2578"/>
                    </a:cubicBezTo>
                    <a:cubicBezTo>
                      <a:pt x="2691" y="2633"/>
                      <a:pt x="3017" y="2607"/>
                      <a:pt x="3098" y="2660"/>
                    </a:cubicBezTo>
                    <a:cubicBezTo>
                      <a:pt x="3167" y="2715"/>
                      <a:pt x="3287" y="2973"/>
                      <a:pt x="3043" y="3149"/>
                    </a:cubicBezTo>
                    <a:cubicBezTo>
                      <a:pt x="2947" y="3217"/>
                      <a:pt x="2702" y="3240"/>
                      <a:pt x="2437" y="3240"/>
                    </a:cubicBezTo>
                    <a:cubicBezTo>
                      <a:pt x="2065" y="3240"/>
                      <a:pt x="1652" y="3194"/>
                      <a:pt x="1550" y="3162"/>
                    </a:cubicBezTo>
                    <a:cubicBezTo>
                      <a:pt x="1411" y="3117"/>
                      <a:pt x="1094" y="2971"/>
                      <a:pt x="717" y="2971"/>
                    </a:cubicBezTo>
                    <a:cubicBezTo>
                      <a:pt x="652" y="2971"/>
                      <a:pt x="585" y="2975"/>
                      <a:pt x="516" y="2986"/>
                    </a:cubicBezTo>
                    <a:cubicBezTo>
                      <a:pt x="53" y="3054"/>
                      <a:pt x="1" y="3436"/>
                      <a:pt x="95" y="3504"/>
                    </a:cubicBezTo>
                    <a:cubicBezTo>
                      <a:pt x="190" y="3556"/>
                      <a:pt x="1100" y="3925"/>
                      <a:pt x="1563" y="4101"/>
                    </a:cubicBezTo>
                    <a:cubicBezTo>
                      <a:pt x="2039" y="4277"/>
                      <a:pt x="2215" y="4303"/>
                      <a:pt x="2691" y="4414"/>
                    </a:cubicBezTo>
                    <a:cubicBezTo>
                      <a:pt x="3151" y="4508"/>
                      <a:pt x="3600" y="4564"/>
                      <a:pt x="4523" y="4873"/>
                    </a:cubicBezTo>
                    <a:cubicBezTo>
                      <a:pt x="5433" y="5186"/>
                      <a:pt x="6166" y="5499"/>
                      <a:pt x="7676" y="6165"/>
                    </a:cubicBezTo>
                    <a:cubicBezTo>
                      <a:pt x="9182" y="6830"/>
                      <a:pt x="9958" y="7237"/>
                      <a:pt x="9958" y="7237"/>
                    </a:cubicBezTo>
                    <a:lnTo>
                      <a:pt x="12391" y="4792"/>
                    </a:lnTo>
                    <a:cubicBezTo>
                      <a:pt x="12391" y="4792"/>
                      <a:pt x="9169" y="3556"/>
                      <a:pt x="8478" y="3230"/>
                    </a:cubicBezTo>
                    <a:cubicBezTo>
                      <a:pt x="7771" y="2904"/>
                      <a:pt x="7526" y="2144"/>
                      <a:pt x="7200" y="1492"/>
                    </a:cubicBezTo>
                    <a:cubicBezTo>
                      <a:pt x="6874" y="840"/>
                      <a:pt x="6806" y="188"/>
                      <a:pt x="6316" y="38"/>
                    </a:cubicBezTo>
                    <a:cubicBezTo>
                      <a:pt x="6229" y="12"/>
                      <a:pt x="6105" y="0"/>
                      <a:pt x="5953" y="0"/>
                    </a:cubicBezTo>
                    <a:close/>
                  </a:path>
                </a:pathLst>
              </a:custGeom>
              <a:solidFill>
                <a:srgbClr val="A56D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1"/>
              <p:cNvSpPr/>
              <p:nvPr/>
            </p:nvSpPr>
            <p:spPr>
              <a:xfrm>
                <a:off x="6369149" y="2315965"/>
                <a:ext cx="3428435" cy="1879036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6791" extrusionOk="0">
                    <a:moveTo>
                      <a:pt x="5953" y="0"/>
                    </a:moveTo>
                    <a:cubicBezTo>
                      <a:pt x="5230" y="0"/>
                      <a:pt x="3870" y="274"/>
                      <a:pt x="2824" y="622"/>
                    </a:cubicBezTo>
                    <a:cubicBezTo>
                      <a:pt x="2841" y="733"/>
                      <a:pt x="2678" y="1450"/>
                      <a:pt x="2485" y="1737"/>
                    </a:cubicBezTo>
                    <a:cubicBezTo>
                      <a:pt x="2296" y="2021"/>
                      <a:pt x="2404" y="2526"/>
                      <a:pt x="2541" y="2578"/>
                    </a:cubicBezTo>
                    <a:cubicBezTo>
                      <a:pt x="2552" y="2582"/>
                      <a:pt x="2566" y="2584"/>
                      <a:pt x="2583" y="2584"/>
                    </a:cubicBezTo>
                    <a:cubicBezTo>
                      <a:pt x="2770" y="2584"/>
                      <a:pt x="3257" y="2330"/>
                      <a:pt x="3377" y="2330"/>
                    </a:cubicBezTo>
                    <a:cubicBezTo>
                      <a:pt x="3384" y="2330"/>
                      <a:pt x="3391" y="2331"/>
                      <a:pt x="3395" y="2334"/>
                    </a:cubicBezTo>
                    <a:cubicBezTo>
                      <a:pt x="3871" y="2539"/>
                      <a:pt x="3819" y="3041"/>
                      <a:pt x="3574" y="3204"/>
                    </a:cubicBezTo>
                    <a:cubicBezTo>
                      <a:pt x="3493" y="3258"/>
                      <a:pt x="3262" y="3278"/>
                      <a:pt x="2982" y="3278"/>
                    </a:cubicBezTo>
                    <a:cubicBezTo>
                      <a:pt x="2421" y="3278"/>
                      <a:pt x="1667" y="3199"/>
                      <a:pt x="1550" y="3162"/>
                    </a:cubicBezTo>
                    <a:cubicBezTo>
                      <a:pt x="1411" y="3117"/>
                      <a:pt x="1094" y="2971"/>
                      <a:pt x="717" y="2971"/>
                    </a:cubicBezTo>
                    <a:cubicBezTo>
                      <a:pt x="652" y="2971"/>
                      <a:pt x="585" y="2975"/>
                      <a:pt x="516" y="2986"/>
                    </a:cubicBezTo>
                    <a:cubicBezTo>
                      <a:pt x="53" y="3054"/>
                      <a:pt x="1" y="3436"/>
                      <a:pt x="95" y="3504"/>
                    </a:cubicBezTo>
                    <a:cubicBezTo>
                      <a:pt x="190" y="3556"/>
                      <a:pt x="1100" y="3925"/>
                      <a:pt x="1563" y="4101"/>
                    </a:cubicBezTo>
                    <a:cubicBezTo>
                      <a:pt x="2039" y="4277"/>
                      <a:pt x="2215" y="4303"/>
                      <a:pt x="2691" y="4414"/>
                    </a:cubicBezTo>
                    <a:cubicBezTo>
                      <a:pt x="3151" y="4508"/>
                      <a:pt x="4226" y="4779"/>
                      <a:pt x="5612" y="4821"/>
                    </a:cubicBezTo>
                    <a:cubicBezTo>
                      <a:pt x="6574" y="4834"/>
                      <a:pt x="6616" y="5053"/>
                      <a:pt x="8123" y="5718"/>
                    </a:cubicBezTo>
                    <a:cubicBezTo>
                      <a:pt x="9632" y="6396"/>
                      <a:pt x="10405" y="6791"/>
                      <a:pt x="10405" y="6791"/>
                    </a:cubicBezTo>
                    <a:lnTo>
                      <a:pt x="12391" y="4792"/>
                    </a:lnTo>
                    <a:cubicBezTo>
                      <a:pt x="12391" y="4792"/>
                      <a:pt x="9169" y="3556"/>
                      <a:pt x="8478" y="3230"/>
                    </a:cubicBezTo>
                    <a:cubicBezTo>
                      <a:pt x="7771" y="2904"/>
                      <a:pt x="7526" y="2144"/>
                      <a:pt x="7200" y="1492"/>
                    </a:cubicBezTo>
                    <a:cubicBezTo>
                      <a:pt x="6874" y="840"/>
                      <a:pt x="6806" y="188"/>
                      <a:pt x="6316" y="38"/>
                    </a:cubicBezTo>
                    <a:cubicBezTo>
                      <a:pt x="6229" y="12"/>
                      <a:pt x="6105" y="0"/>
                      <a:pt x="5953" y="0"/>
                    </a:cubicBezTo>
                    <a:close/>
                  </a:path>
                </a:pathLst>
              </a:custGeom>
              <a:solidFill>
                <a:srgbClr val="BA7D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1"/>
              <p:cNvSpPr/>
              <p:nvPr/>
            </p:nvSpPr>
            <p:spPr>
              <a:xfrm>
                <a:off x="6721915" y="3299860"/>
                <a:ext cx="86880" cy="13530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9" extrusionOk="0">
                    <a:moveTo>
                      <a:pt x="232" y="0"/>
                    </a:moveTo>
                    <a:cubicBezTo>
                      <a:pt x="1" y="193"/>
                      <a:pt x="82" y="437"/>
                      <a:pt x="82" y="437"/>
                    </a:cubicBezTo>
                    <a:cubicBezTo>
                      <a:pt x="95" y="472"/>
                      <a:pt x="126" y="489"/>
                      <a:pt x="155" y="489"/>
                    </a:cubicBezTo>
                    <a:cubicBezTo>
                      <a:pt x="196" y="489"/>
                      <a:pt x="234" y="457"/>
                      <a:pt x="219" y="395"/>
                    </a:cubicBezTo>
                    <a:cubicBezTo>
                      <a:pt x="206" y="287"/>
                      <a:pt x="275" y="137"/>
                      <a:pt x="314" y="43"/>
                    </a:cubicBezTo>
                    <a:lnTo>
                      <a:pt x="314" y="43"/>
                    </a:lnTo>
                    <a:cubicBezTo>
                      <a:pt x="219" y="111"/>
                      <a:pt x="180" y="274"/>
                      <a:pt x="180" y="326"/>
                    </a:cubicBezTo>
                    <a:cubicBezTo>
                      <a:pt x="180" y="355"/>
                      <a:pt x="161" y="376"/>
                      <a:pt x="144" y="376"/>
                    </a:cubicBezTo>
                    <a:cubicBezTo>
                      <a:pt x="127" y="376"/>
                      <a:pt x="112" y="358"/>
                      <a:pt x="112" y="313"/>
                    </a:cubicBezTo>
                    <a:cubicBezTo>
                      <a:pt x="99" y="193"/>
                      <a:pt x="180" y="82"/>
                      <a:pt x="232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1"/>
              <p:cNvSpPr/>
              <p:nvPr/>
            </p:nvSpPr>
            <p:spPr>
              <a:xfrm>
                <a:off x="7030413" y="2315965"/>
                <a:ext cx="1090149" cy="559201"/>
              </a:xfrm>
              <a:custGeom>
                <a:avLst/>
                <a:gdLst/>
                <a:ahLst/>
                <a:cxnLst/>
                <a:rect l="l" t="t" r="r" b="b"/>
                <a:pathLst>
                  <a:path w="3940" h="2021" extrusionOk="0">
                    <a:moveTo>
                      <a:pt x="3925" y="38"/>
                    </a:moveTo>
                    <a:cubicBezTo>
                      <a:pt x="3925" y="38"/>
                      <a:pt x="3926" y="38"/>
                      <a:pt x="3926" y="38"/>
                    </a:cubicBezTo>
                    <a:lnTo>
                      <a:pt x="3940" y="38"/>
                    </a:lnTo>
                    <a:cubicBezTo>
                      <a:pt x="3935" y="38"/>
                      <a:pt x="3930" y="38"/>
                      <a:pt x="3925" y="38"/>
                    </a:cubicBezTo>
                    <a:close/>
                    <a:moveTo>
                      <a:pt x="3563" y="0"/>
                    </a:moveTo>
                    <a:cubicBezTo>
                      <a:pt x="2840" y="0"/>
                      <a:pt x="1480" y="274"/>
                      <a:pt x="434" y="622"/>
                    </a:cubicBezTo>
                    <a:cubicBezTo>
                      <a:pt x="451" y="733"/>
                      <a:pt x="288" y="1450"/>
                      <a:pt x="95" y="1737"/>
                    </a:cubicBezTo>
                    <a:cubicBezTo>
                      <a:pt x="43" y="1818"/>
                      <a:pt x="14" y="1926"/>
                      <a:pt x="1" y="2021"/>
                    </a:cubicBezTo>
                    <a:cubicBezTo>
                      <a:pt x="271" y="1981"/>
                      <a:pt x="1060" y="1857"/>
                      <a:pt x="1129" y="1857"/>
                    </a:cubicBezTo>
                    <a:cubicBezTo>
                      <a:pt x="1154" y="1501"/>
                      <a:pt x="1195" y="1234"/>
                      <a:pt x="1653" y="1234"/>
                    </a:cubicBezTo>
                    <a:cubicBezTo>
                      <a:pt x="1664" y="1234"/>
                      <a:pt x="1675" y="1234"/>
                      <a:pt x="1686" y="1235"/>
                    </a:cubicBezTo>
                    <a:cubicBezTo>
                      <a:pt x="1745" y="1254"/>
                      <a:pt x="1798" y="1263"/>
                      <a:pt x="1845" y="1263"/>
                    </a:cubicBezTo>
                    <a:cubicBezTo>
                      <a:pt x="2064" y="1263"/>
                      <a:pt x="2177" y="1078"/>
                      <a:pt x="2244" y="866"/>
                    </a:cubicBezTo>
                    <a:cubicBezTo>
                      <a:pt x="2306" y="671"/>
                      <a:pt x="2485" y="522"/>
                      <a:pt x="2657" y="522"/>
                    </a:cubicBezTo>
                    <a:cubicBezTo>
                      <a:pt x="2712" y="522"/>
                      <a:pt x="2765" y="537"/>
                      <a:pt x="2815" y="570"/>
                    </a:cubicBezTo>
                    <a:cubicBezTo>
                      <a:pt x="2835" y="429"/>
                      <a:pt x="3040" y="232"/>
                      <a:pt x="3264" y="232"/>
                    </a:cubicBezTo>
                    <a:cubicBezTo>
                      <a:pt x="3326" y="232"/>
                      <a:pt x="3389" y="247"/>
                      <a:pt x="3450" y="283"/>
                    </a:cubicBezTo>
                    <a:cubicBezTo>
                      <a:pt x="3466" y="179"/>
                      <a:pt x="3629" y="37"/>
                      <a:pt x="3904" y="37"/>
                    </a:cubicBezTo>
                    <a:cubicBezTo>
                      <a:pt x="3911" y="37"/>
                      <a:pt x="3918" y="37"/>
                      <a:pt x="3925" y="38"/>
                    </a:cubicBezTo>
                    <a:lnTo>
                      <a:pt x="3925" y="38"/>
                    </a:lnTo>
                    <a:cubicBezTo>
                      <a:pt x="3838" y="12"/>
                      <a:pt x="3714" y="0"/>
                      <a:pt x="3563" y="0"/>
                    </a:cubicBezTo>
                    <a:close/>
                  </a:path>
                </a:pathLst>
              </a:custGeom>
              <a:solidFill>
                <a:srgbClr val="CA95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1"/>
              <p:cNvSpPr/>
              <p:nvPr/>
            </p:nvSpPr>
            <p:spPr>
              <a:xfrm>
                <a:off x="6395433" y="3205510"/>
                <a:ext cx="210559" cy="151352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47" extrusionOk="0">
                    <a:moveTo>
                      <a:pt x="178" y="1"/>
                    </a:moveTo>
                    <a:cubicBezTo>
                      <a:pt x="149" y="1"/>
                      <a:pt x="124" y="5"/>
                      <a:pt x="108" y="15"/>
                    </a:cubicBezTo>
                    <a:cubicBezTo>
                      <a:pt x="0" y="84"/>
                      <a:pt x="0" y="289"/>
                      <a:pt x="0" y="289"/>
                    </a:cubicBezTo>
                    <a:cubicBezTo>
                      <a:pt x="108" y="384"/>
                      <a:pt x="610" y="547"/>
                      <a:pt x="610" y="547"/>
                    </a:cubicBezTo>
                    <a:lnTo>
                      <a:pt x="626" y="478"/>
                    </a:lnTo>
                    <a:cubicBezTo>
                      <a:pt x="652" y="341"/>
                      <a:pt x="760" y="221"/>
                      <a:pt x="721" y="178"/>
                    </a:cubicBezTo>
                    <a:cubicBezTo>
                      <a:pt x="685" y="145"/>
                      <a:pt x="346" y="1"/>
                      <a:pt x="178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51"/>
              <p:cNvSpPr/>
              <p:nvPr/>
            </p:nvSpPr>
            <p:spPr>
              <a:xfrm>
                <a:off x="7079109" y="2645774"/>
                <a:ext cx="459578" cy="10569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382" extrusionOk="0">
                    <a:moveTo>
                      <a:pt x="1292" y="0"/>
                    </a:moveTo>
                    <a:cubicBezTo>
                      <a:pt x="1129" y="0"/>
                      <a:pt x="979" y="43"/>
                      <a:pt x="845" y="69"/>
                    </a:cubicBezTo>
                    <a:cubicBezTo>
                      <a:pt x="695" y="111"/>
                      <a:pt x="558" y="163"/>
                      <a:pt x="421" y="219"/>
                    </a:cubicBezTo>
                    <a:cubicBezTo>
                      <a:pt x="275" y="274"/>
                      <a:pt x="138" y="326"/>
                      <a:pt x="1" y="382"/>
                    </a:cubicBezTo>
                    <a:lnTo>
                      <a:pt x="438" y="258"/>
                    </a:lnTo>
                    <a:cubicBezTo>
                      <a:pt x="571" y="206"/>
                      <a:pt x="708" y="163"/>
                      <a:pt x="858" y="124"/>
                    </a:cubicBezTo>
                    <a:cubicBezTo>
                      <a:pt x="927" y="111"/>
                      <a:pt x="992" y="82"/>
                      <a:pt x="1074" y="69"/>
                    </a:cubicBezTo>
                    <a:cubicBezTo>
                      <a:pt x="1142" y="56"/>
                      <a:pt x="1211" y="43"/>
                      <a:pt x="1292" y="43"/>
                    </a:cubicBezTo>
                    <a:cubicBezTo>
                      <a:pt x="1361" y="43"/>
                      <a:pt x="1429" y="43"/>
                      <a:pt x="1497" y="69"/>
                    </a:cubicBezTo>
                    <a:cubicBezTo>
                      <a:pt x="1563" y="95"/>
                      <a:pt x="1631" y="137"/>
                      <a:pt x="1660" y="206"/>
                    </a:cubicBezTo>
                    <a:cubicBezTo>
                      <a:pt x="1644" y="137"/>
                      <a:pt x="1579" y="82"/>
                      <a:pt x="1510" y="43"/>
                    </a:cubicBezTo>
                    <a:cubicBezTo>
                      <a:pt x="1442" y="13"/>
                      <a:pt x="1361" y="0"/>
                      <a:pt x="1292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51"/>
              <p:cNvSpPr/>
              <p:nvPr/>
            </p:nvSpPr>
            <p:spPr>
              <a:xfrm>
                <a:off x="7124208" y="2447944"/>
                <a:ext cx="722154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664" extrusionOk="0">
                    <a:moveTo>
                      <a:pt x="2159" y="1"/>
                    </a:moveTo>
                    <a:cubicBezTo>
                      <a:pt x="2112" y="1"/>
                      <a:pt x="2067" y="5"/>
                      <a:pt x="2026" y="11"/>
                    </a:cubicBezTo>
                    <a:cubicBezTo>
                      <a:pt x="1905" y="24"/>
                      <a:pt x="1781" y="50"/>
                      <a:pt x="1674" y="93"/>
                    </a:cubicBezTo>
                    <a:cubicBezTo>
                      <a:pt x="1644" y="106"/>
                      <a:pt x="1618" y="119"/>
                      <a:pt x="1592" y="132"/>
                    </a:cubicBezTo>
                    <a:lnTo>
                      <a:pt x="1511" y="174"/>
                    </a:lnTo>
                    <a:cubicBezTo>
                      <a:pt x="1481" y="187"/>
                      <a:pt x="1455" y="200"/>
                      <a:pt x="1429" y="213"/>
                    </a:cubicBezTo>
                    <a:lnTo>
                      <a:pt x="1347" y="256"/>
                    </a:lnTo>
                    <a:cubicBezTo>
                      <a:pt x="1129" y="337"/>
                      <a:pt x="911" y="402"/>
                      <a:pt x="682" y="471"/>
                    </a:cubicBezTo>
                    <a:cubicBezTo>
                      <a:pt x="571" y="500"/>
                      <a:pt x="451" y="539"/>
                      <a:pt x="340" y="565"/>
                    </a:cubicBezTo>
                    <a:lnTo>
                      <a:pt x="1" y="663"/>
                    </a:lnTo>
                    <a:cubicBezTo>
                      <a:pt x="232" y="621"/>
                      <a:pt x="464" y="565"/>
                      <a:pt x="695" y="513"/>
                    </a:cubicBezTo>
                    <a:cubicBezTo>
                      <a:pt x="927" y="458"/>
                      <a:pt x="1155" y="389"/>
                      <a:pt x="1374" y="295"/>
                    </a:cubicBezTo>
                    <a:lnTo>
                      <a:pt x="1455" y="269"/>
                    </a:lnTo>
                    <a:cubicBezTo>
                      <a:pt x="1481" y="256"/>
                      <a:pt x="1511" y="239"/>
                      <a:pt x="1537" y="226"/>
                    </a:cubicBezTo>
                    <a:lnTo>
                      <a:pt x="1618" y="187"/>
                    </a:lnTo>
                    <a:cubicBezTo>
                      <a:pt x="1644" y="174"/>
                      <a:pt x="1661" y="158"/>
                      <a:pt x="1687" y="145"/>
                    </a:cubicBezTo>
                    <a:cubicBezTo>
                      <a:pt x="1794" y="93"/>
                      <a:pt x="1918" y="63"/>
                      <a:pt x="2026" y="50"/>
                    </a:cubicBezTo>
                    <a:cubicBezTo>
                      <a:pt x="2070" y="45"/>
                      <a:pt x="2118" y="42"/>
                      <a:pt x="2165" y="42"/>
                    </a:cubicBezTo>
                    <a:cubicBezTo>
                      <a:pt x="2233" y="42"/>
                      <a:pt x="2302" y="48"/>
                      <a:pt x="2365" y="63"/>
                    </a:cubicBezTo>
                    <a:cubicBezTo>
                      <a:pt x="2476" y="106"/>
                      <a:pt x="2570" y="200"/>
                      <a:pt x="2609" y="308"/>
                    </a:cubicBezTo>
                    <a:cubicBezTo>
                      <a:pt x="2570" y="187"/>
                      <a:pt x="2489" y="93"/>
                      <a:pt x="2378" y="37"/>
                    </a:cubicBezTo>
                    <a:cubicBezTo>
                      <a:pt x="2311" y="11"/>
                      <a:pt x="2234" y="1"/>
                      <a:pt x="2159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51"/>
              <p:cNvSpPr/>
              <p:nvPr/>
            </p:nvSpPr>
            <p:spPr>
              <a:xfrm>
                <a:off x="7143299" y="2358851"/>
                <a:ext cx="902278" cy="186216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73" extrusionOk="0">
                    <a:moveTo>
                      <a:pt x="2665" y="1"/>
                    </a:moveTo>
                    <a:cubicBezTo>
                      <a:pt x="2604" y="1"/>
                      <a:pt x="2544" y="8"/>
                      <a:pt x="2488" y="20"/>
                    </a:cubicBezTo>
                    <a:cubicBezTo>
                      <a:pt x="2420" y="33"/>
                      <a:pt x="2338" y="59"/>
                      <a:pt x="2270" y="72"/>
                    </a:cubicBezTo>
                    <a:cubicBezTo>
                      <a:pt x="2201" y="102"/>
                      <a:pt x="2146" y="128"/>
                      <a:pt x="2064" y="141"/>
                    </a:cubicBezTo>
                    <a:cubicBezTo>
                      <a:pt x="1931" y="183"/>
                      <a:pt x="1794" y="222"/>
                      <a:pt x="1657" y="252"/>
                    </a:cubicBezTo>
                    <a:cubicBezTo>
                      <a:pt x="1386" y="333"/>
                      <a:pt x="1115" y="398"/>
                      <a:pt x="829" y="467"/>
                    </a:cubicBezTo>
                    <a:lnTo>
                      <a:pt x="0" y="672"/>
                    </a:lnTo>
                    <a:cubicBezTo>
                      <a:pt x="287" y="617"/>
                      <a:pt x="558" y="561"/>
                      <a:pt x="842" y="509"/>
                    </a:cubicBezTo>
                    <a:cubicBezTo>
                      <a:pt x="1115" y="441"/>
                      <a:pt x="1399" y="385"/>
                      <a:pt x="1673" y="304"/>
                    </a:cubicBezTo>
                    <a:cubicBezTo>
                      <a:pt x="1807" y="278"/>
                      <a:pt x="1957" y="235"/>
                      <a:pt x="2094" y="196"/>
                    </a:cubicBezTo>
                    <a:cubicBezTo>
                      <a:pt x="2162" y="170"/>
                      <a:pt x="2227" y="141"/>
                      <a:pt x="2296" y="115"/>
                    </a:cubicBezTo>
                    <a:cubicBezTo>
                      <a:pt x="2364" y="102"/>
                      <a:pt x="2420" y="72"/>
                      <a:pt x="2488" y="59"/>
                    </a:cubicBezTo>
                    <a:cubicBezTo>
                      <a:pt x="2548" y="47"/>
                      <a:pt x="2612" y="41"/>
                      <a:pt x="2676" y="41"/>
                    </a:cubicBezTo>
                    <a:cubicBezTo>
                      <a:pt x="2754" y="41"/>
                      <a:pt x="2833" y="51"/>
                      <a:pt x="2909" y="72"/>
                    </a:cubicBezTo>
                    <a:cubicBezTo>
                      <a:pt x="3042" y="102"/>
                      <a:pt x="3166" y="183"/>
                      <a:pt x="3261" y="291"/>
                    </a:cubicBezTo>
                    <a:cubicBezTo>
                      <a:pt x="3179" y="170"/>
                      <a:pt x="3059" y="89"/>
                      <a:pt x="2922" y="46"/>
                    </a:cubicBezTo>
                    <a:cubicBezTo>
                      <a:pt x="2835" y="14"/>
                      <a:pt x="2748" y="1"/>
                      <a:pt x="2665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83" name="Google Shape;3183;p51"/>
            <p:cNvSpPr/>
            <p:nvPr/>
          </p:nvSpPr>
          <p:spPr>
            <a:xfrm>
              <a:off x="3572784" y="2022401"/>
              <a:ext cx="147474" cy="129217"/>
            </a:xfrm>
            <a:custGeom>
              <a:avLst/>
              <a:gdLst/>
              <a:ahLst/>
              <a:cxnLst/>
              <a:rect l="l" t="t" r="r" b="b"/>
              <a:pathLst>
                <a:path w="533" h="467" extrusionOk="0">
                  <a:moveTo>
                    <a:pt x="254" y="1"/>
                  </a:moveTo>
                  <a:cubicBezTo>
                    <a:pt x="228" y="1"/>
                    <a:pt x="202" y="5"/>
                    <a:pt x="177" y="13"/>
                  </a:cubicBezTo>
                  <a:cubicBezTo>
                    <a:pt x="69" y="66"/>
                    <a:pt x="1" y="202"/>
                    <a:pt x="43" y="310"/>
                  </a:cubicBezTo>
                  <a:cubicBezTo>
                    <a:pt x="83" y="404"/>
                    <a:pt x="172" y="466"/>
                    <a:pt x="259" y="466"/>
                  </a:cubicBezTo>
                  <a:cubicBezTo>
                    <a:pt x="287" y="466"/>
                    <a:pt x="314" y="460"/>
                    <a:pt x="340" y="447"/>
                  </a:cubicBezTo>
                  <a:cubicBezTo>
                    <a:pt x="464" y="408"/>
                    <a:pt x="532" y="271"/>
                    <a:pt x="477" y="147"/>
                  </a:cubicBezTo>
                  <a:cubicBezTo>
                    <a:pt x="446" y="61"/>
                    <a:pt x="35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3475393" y="1703936"/>
              <a:ext cx="94074" cy="83562"/>
            </a:xfrm>
            <a:custGeom>
              <a:avLst/>
              <a:gdLst/>
              <a:ahLst/>
              <a:cxnLst/>
              <a:rect l="l" t="t" r="r" b="b"/>
              <a:pathLst>
                <a:path w="340" h="302" extrusionOk="0">
                  <a:moveTo>
                    <a:pt x="168" y="1"/>
                  </a:moveTo>
                  <a:cubicBezTo>
                    <a:pt x="152" y="1"/>
                    <a:pt x="136" y="4"/>
                    <a:pt x="121" y="10"/>
                  </a:cubicBezTo>
                  <a:cubicBezTo>
                    <a:pt x="40" y="49"/>
                    <a:pt x="1" y="131"/>
                    <a:pt x="40" y="199"/>
                  </a:cubicBezTo>
                  <a:cubicBezTo>
                    <a:pt x="63" y="264"/>
                    <a:pt x="119" y="302"/>
                    <a:pt x="182" y="302"/>
                  </a:cubicBezTo>
                  <a:cubicBezTo>
                    <a:pt x="198" y="302"/>
                    <a:pt x="215" y="299"/>
                    <a:pt x="232" y="294"/>
                  </a:cubicBezTo>
                  <a:cubicBezTo>
                    <a:pt x="301" y="268"/>
                    <a:pt x="340" y="173"/>
                    <a:pt x="314" y="105"/>
                  </a:cubicBezTo>
                  <a:cubicBezTo>
                    <a:pt x="291" y="41"/>
                    <a:pt x="227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3043219" y="1857773"/>
              <a:ext cx="90477" cy="80518"/>
            </a:xfrm>
            <a:custGeom>
              <a:avLst/>
              <a:gdLst/>
              <a:ahLst/>
              <a:cxnLst/>
              <a:rect l="l" t="t" r="r" b="b"/>
              <a:pathLst>
                <a:path w="327" h="291" extrusionOk="0">
                  <a:moveTo>
                    <a:pt x="158" y="1"/>
                  </a:moveTo>
                  <a:cubicBezTo>
                    <a:pt x="142" y="1"/>
                    <a:pt x="125" y="3"/>
                    <a:pt x="109" y="8"/>
                  </a:cubicBezTo>
                  <a:cubicBezTo>
                    <a:pt x="27" y="38"/>
                    <a:pt x="1" y="119"/>
                    <a:pt x="27" y="201"/>
                  </a:cubicBezTo>
                  <a:cubicBezTo>
                    <a:pt x="48" y="255"/>
                    <a:pt x="102" y="290"/>
                    <a:pt x="165" y="290"/>
                  </a:cubicBezTo>
                  <a:cubicBezTo>
                    <a:pt x="181" y="290"/>
                    <a:pt x="199" y="288"/>
                    <a:pt x="216" y="282"/>
                  </a:cubicBezTo>
                  <a:cubicBezTo>
                    <a:pt x="285" y="253"/>
                    <a:pt x="327" y="171"/>
                    <a:pt x="298" y="90"/>
                  </a:cubicBezTo>
                  <a:cubicBezTo>
                    <a:pt x="277" y="38"/>
                    <a:pt x="221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3423100" y="1926668"/>
              <a:ext cx="45377" cy="43718"/>
            </a:xfrm>
            <a:custGeom>
              <a:avLst/>
              <a:gdLst/>
              <a:ahLst/>
              <a:cxnLst/>
              <a:rect l="l" t="t" r="r" b="b"/>
              <a:pathLst>
                <a:path w="164" h="158" extrusionOk="0">
                  <a:moveTo>
                    <a:pt x="73" y="1"/>
                  </a:moveTo>
                  <a:cubicBezTo>
                    <a:pt x="67" y="1"/>
                    <a:pt x="60" y="2"/>
                    <a:pt x="53" y="4"/>
                  </a:cubicBezTo>
                  <a:cubicBezTo>
                    <a:pt x="14" y="33"/>
                    <a:pt x="1" y="72"/>
                    <a:pt x="14" y="115"/>
                  </a:cubicBezTo>
                  <a:cubicBezTo>
                    <a:pt x="24" y="136"/>
                    <a:pt x="52" y="157"/>
                    <a:pt x="85" y="157"/>
                  </a:cubicBezTo>
                  <a:cubicBezTo>
                    <a:pt x="93" y="157"/>
                    <a:pt x="100" y="156"/>
                    <a:pt x="108" y="154"/>
                  </a:cubicBezTo>
                  <a:cubicBezTo>
                    <a:pt x="147" y="141"/>
                    <a:pt x="164" y="85"/>
                    <a:pt x="147" y="59"/>
                  </a:cubicBezTo>
                  <a:cubicBezTo>
                    <a:pt x="136" y="27"/>
                    <a:pt x="10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3234681" y="1524366"/>
              <a:ext cx="45377" cy="40397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86" y="1"/>
                  </a:moveTo>
                  <a:cubicBezTo>
                    <a:pt x="76" y="1"/>
                    <a:pt x="66" y="3"/>
                    <a:pt x="56" y="7"/>
                  </a:cubicBezTo>
                  <a:cubicBezTo>
                    <a:pt x="13" y="20"/>
                    <a:pt x="0" y="59"/>
                    <a:pt x="13" y="102"/>
                  </a:cubicBezTo>
                  <a:cubicBezTo>
                    <a:pt x="25" y="131"/>
                    <a:pt x="50" y="146"/>
                    <a:pt x="80" y="146"/>
                  </a:cubicBezTo>
                  <a:cubicBezTo>
                    <a:pt x="90" y="146"/>
                    <a:pt x="100" y="144"/>
                    <a:pt x="111" y="141"/>
                  </a:cubicBezTo>
                  <a:cubicBezTo>
                    <a:pt x="150" y="128"/>
                    <a:pt x="163" y="89"/>
                    <a:pt x="150" y="46"/>
                  </a:cubicBezTo>
                  <a:cubicBezTo>
                    <a:pt x="140" y="17"/>
                    <a:pt x="115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3539582" y="2001926"/>
              <a:ext cx="45377" cy="40397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83" y="1"/>
                  </a:moveTo>
                  <a:cubicBezTo>
                    <a:pt x="73" y="1"/>
                    <a:pt x="63" y="3"/>
                    <a:pt x="52" y="6"/>
                  </a:cubicBezTo>
                  <a:cubicBezTo>
                    <a:pt x="13" y="19"/>
                    <a:pt x="0" y="58"/>
                    <a:pt x="13" y="100"/>
                  </a:cubicBezTo>
                  <a:cubicBezTo>
                    <a:pt x="23" y="129"/>
                    <a:pt x="49" y="146"/>
                    <a:pt x="77" y="146"/>
                  </a:cubicBezTo>
                  <a:cubicBezTo>
                    <a:pt x="87" y="146"/>
                    <a:pt x="98" y="144"/>
                    <a:pt x="108" y="140"/>
                  </a:cubicBezTo>
                  <a:cubicBezTo>
                    <a:pt x="150" y="126"/>
                    <a:pt x="163" y="87"/>
                    <a:pt x="150" y="45"/>
                  </a:cubicBezTo>
                  <a:cubicBezTo>
                    <a:pt x="138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4013258" y="2250667"/>
              <a:ext cx="67788" cy="60320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109" y="0"/>
                  </a:moveTo>
                  <a:cubicBezTo>
                    <a:pt x="100" y="0"/>
                    <a:pt x="90" y="1"/>
                    <a:pt x="82" y="3"/>
                  </a:cubicBezTo>
                  <a:cubicBezTo>
                    <a:pt x="26" y="30"/>
                    <a:pt x="0" y="98"/>
                    <a:pt x="13" y="153"/>
                  </a:cubicBezTo>
                  <a:cubicBezTo>
                    <a:pt x="32" y="191"/>
                    <a:pt x="73" y="217"/>
                    <a:pt x="116" y="217"/>
                  </a:cubicBezTo>
                  <a:cubicBezTo>
                    <a:pt x="132" y="217"/>
                    <a:pt x="148" y="214"/>
                    <a:pt x="163" y="206"/>
                  </a:cubicBezTo>
                  <a:cubicBezTo>
                    <a:pt x="215" y="193"/>
                    <a:pt x="245" y="124"/>
                    <a:pt x="215" y="72"/>
                  </a:cubicBezTo>
                  <a:cubicBezTo>
                    <a:pt x="204" y="26"/>
                    <a:pt x="155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3633377" y="2207227"/>
              <a:ext cx="60595" cy="53125"/>
            </a:xfrm>
            <a:custGeom>
              <a:avLst/>
              <a:gdLst/>
              <a:ahLst/>
              <a:cxnLst/>
              <a:rect l="l" t="t" r="r" b="b"/>
              <a:pathLst>
                <a:path w="219" h="192" extrusionOk="0">
                  <a:moveTo>
                    <a:pt x="118" y="0"/>
                  </a:moveTo>
                  <a:cubicBezTo>
                    <a:pt x="105" y="0"/>
                    <a:pt x="92" y="4"/>
                    <a:pt x="82" y="11"/>
                  </a:cubicBezTo>
                  <a:cubicBezTo>
                    <a:pt x="26" y="24"/>
                    <a:pt x="0" y="79"/>
                    <a:pt x="13" y="131"/>
                  </a:cubicBezTo>
                  <a:cubicBezTo>
                    <a:pt x="33" y="174"/>
                    <a:pt x="71" y="191"/>
                    <a:pt x="112" y="191"/>
                  </a:cubicBezTo>
                  <a:cubicBezTo>
                    <a:pt x="124" y="191"/>
                    <a:pt x="137" y="190"/>
                    <a:pt x="150" y="187"/>
                  </a:cubicBezTo>
                  <a:cubicBezTo>
                    <a:pt x="202" y="174"/>
                    <a:pt x="219" y="105"/>
                    <a:pt x="202" y="66"/>
                  </a:cubicBezTo>
                  <a:cubicBezTo>
                    <a:pt x="193" y="25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3231084" y="3396423"/>
              <a:ext cx="60595" cy="53402"/>
            </a:xfrm>
            <a:custGeom>
              <a:avLst/>
              <a:gdLst/>
              <a:ahLst/>
              <a:cxnLst/>
              <a:rect l="l" t="t" r="r" b="b"/>
              <a:pathLst>
                <a:path w="219" h="193" extrusionOk="0">
                  <a:moveTo>
                    <a:pt x="116" y="1"/>
                  </a:moveTo>
                  <a:cubicBezTo>
                    <a:pt x="104" y="1"/>
                    <a:pt x="92" y="3"/>
                    <a:pt x="82" y="7"/>
                  </a:cubicBezTo>
                  <a:cubicBezTo>
                    <a:pt x="26" y="20"/>
                    <a:pt x="0" y="88"/>
                    <a:pt x="13" y="127"/>
                  </a:cubicBezTo>
                  <a:cubicBezTo>
                    <a:pt x="35" y="168"/>
                    <a:pt x="69" y="193"/>
                    <a:pt x="107" y="193"/>
                  </a:cubicBezTo>
                  <a:cubicBezTo>
                    <a:pt x="121" y="193"/>
                    <a:pt x="135" y="190"/>
                    <a:pt x="150" y="183"/>
                  </a:cubicBezTo>
                  <a:cubicBezTo>
                    <a:pt x="206" y="170"/>
                    <a:pt x="219" y="114"/>
                    <a:pt x="206" y="59"/>
                  </a:cubicBezTo>
                  <a:cubicBezTo>
                    <a:pt x="193" y="19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3494483" y="2173748"/>
              <a:ext cx="104865" cy="94906"/>
            </a:xfrm>
            <a:custGeom>
              <a:avLst/>
              <a:gdLst/>
              <a:ahLst/>
              <a:cxnLst/>
              <a:rect l="l" t="t" r="r" b="b"/>
              <a:pathLst>
                <a:path w="379" h="343" extrusionOk="0">
                  <a:moveTo>
                    <a:pt x="184" y="0"/>
                  </a:moveTo>
                  <a:cubicBezTo>
                    <a:pt x="167" y="0"/>
                    <a:pt x="150" y="3"/>
                    <a:pt x="134" y="8"/>
                  </a:cubicBezTo>
                  <a:cubicBezTo>
                    <a:pt x="52" y="50"/>
                    <a:pt x="0" y="145"/>
                    <a:pt x="39" y="239"/>
                  </a:cubicBezTo>
                  <a:cubicBezTo>
                    <a:pt x="62" y="303"/>
                    <a:pt x="126" y="343"/>
                    <a:pt x="197" y="343"/>
                  </a:cubicBezTo>
                  <a:cubicBezTo>
                    <a:pt x="217" y="343"/>
                    <a:pt x="237" y="340"/>
                    <a:pt x="258" y="334"/>
                  </a:cubicBezTo>
                  <a:cubicBezTo>
                    <a:pt x="339" y="295"/>
                    <a:pt x="378" y="200"/>
                    <a:pt x="352" y="118"/>
                  </a:cubicBezTo>
                  <a:cubicBezTo>
                    <a:pt x="331" y="42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3482586" y="3173691"/>
              <a:ext cx="105971" cy="95183"/>
            </a:xfrm>
            <a:custGeom>
              <a:avLst/>
              <a:gdLst/>
              <a:ahLst/>
              <a:cxnLst/>
              <a:rect l="l" t="t" r="r" b="b"/>
              <a:pathLst>
                <a:path w="383" h="344" extrusionOk="0">
                  <a:moveTo>
                    <a:pt x="192" y="0"/>
                  </a:moveTo>
                  <a:cubicBezTo>
                    <a:pt x="173" y="0"/>
                    <a:pt x="155" y="3"/>
                    <a:pt x="138" y="10"/>
                  </a:cubicBezTo>
                  <a:cubicBezTo>
                    <a:pt x="43" y="49"/>
                    <a:pt x="1" y="143"/>
                    <a:pt x="43" y="225"/>
                  </a:cubicBezTo>
                  <a:cubicBezTo>
                    <a:pt x="64" y="303"/>
                    <a:pt x="128" y="343"/>
                    <a:pt x="202" y="343"/>
                  </a:cubicBezTo>
                  <a:cubicBezTo>
                    <a:pt x="220" y="343"/>
                    <a:pt x="239" y="341"/>
                    <a:pt x="258" y="336"/>
                  </a:cubicBezTo>
                  <a:cubicBezTo>
                    <a:pt x="340" y="293"/>
                    <a:pt x="382" y="199"/>
                    <a:pt x="356" y="117"/>
                  </a:cubicBezTo>
                  <a:cubicBezTo>
                    <a:pt x="333" y="42"/>
                    <a:pt x="261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4" name="Google Shape;3194;p51"/>
            <p:cNvGrpSpPr/>
            <p:nvPr/>
          </p:nvGrpSpPr>
          <p:grpSpPr>
            <a:xfrm>
              <a:off x="3011393" y="2118134"/>
              <a:ext cx="1101740" cy="1083784"/>
              <a:chOff x="625931" y="2118134"/>
              <a:chExt cx="1101740" cy="1083784"/>
            </a:xfrm>
          </p:grpSpPr>
          <p:sp>
            <p:nvSpPr>
              <p:cNvPr id="3195" name="Google Shape;3195;p51"/>
              <p:cNvSpPr/>
              <p:nvPr/>
            </p:nvSpPr>
            <p:spPr>
              <a:xfrm>
                <a:off x="1358302" y="2291616"/>
                <a:ext cx="158265" cy="14803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35" extrusionOk="0">
                    <a:moveTo>
                      <a:pt x="294" y="1"/>
                    </a:moveTo>
                    <a:cubicBezTo>
                      <a:pt x="278" y="1"/>
                      <a:pt x="262" y="2"/>
                      <a:pt x="246" y="5"/>
                    </a:cubicBezTo>
                    <a:cubicBezTo>
                      <a:pt x="99" y="19"/>
                      <a:pt x="1" y="152"/>
                      <a:pt x="30" y="302"/>
                    </a:cubicBezTo>
                    <a:cubicBezTo>
                      <a:pt x="43" y="443"/>
                      <a:pt x="164" y="535"/>
                      <a:pt x="300" y="535"/>
                    </a:cubicBezTo>
                    <a:cubicBezTo>
                      <a:pt x="309" y="535"/>
                      <a:pt x="318" y="534"/>
                      <a:pt x="327" y="534"/>
                    </a:cubicBezTo>
                    <a:cubicBezTo>
                      <a:pt x="464" y="508"/>
                      <a:pt x="572" y="371"/>
                      <a:pt x="545" y="221"/>
                    </a:cubicBezTo>
                    <a:cubicBezTo>
                      <a:pt x="534" y="102"/>
                      <a:pt x="424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51"/>
              <p:cNvSpPr/>
              <p:nvPr/>
            </p:nvSpPr>
            <p:spPr>
              <a:xfrm>
                <a:off x="1076919" y="2118134"/>
                <a:ext cx="300759" cy="281399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017" extrusionOk="0">
                    <a:moveTo>
                      <a:pt x="542" y="1"/>
                    </a:moveTo>
                    <a:cubicBezTo>
                      <a:pt x="516" y="1"/>
                      <a:pt x="490" y="3"/>
                      <a:pt x="464" y="6"/>
                    </a:cubicBezTo>
                    <a:cubicBezTo>
                      <a:pt x="190" y="46"/>
                      <a:pt x="1" y="306"/>
                      <a:pt x="40" y="577"/>
                    </a:cubicBezTo>
                    <a:cubicBezTo>
                      <a:pt x="78" y="834"/>
                      <a:pt x="294" y="1017"/>
                      <a:pt x="535" y="1017"/>
                    </a:cubicBezTo>
                    <a:cubicBezTo>
                      <a:pt x="560" y="1017"/>
                      <a:pt x="585" y="1015"/>
                      <a:pt x="610" y="1011"/>
                    </a:cubicBezTo>
                    <a:cubicBezTo>
                      <a:pt x="897" y="972"/>
                      <a:pt x="1086" y="714"/>
                      <a:pt x="1047" y="440"/>
                    </a:cubicBezTo>
                    <a:cubicBezTo>
                      <a:pt x="1009" y="183"/>
                      <a:pt x="793" y="1"/>
                      <a:pt x="5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51"/>
              <p:cNvSpPr/>
              <p:nvPr/>
            </p:nvSpPr>
            <p:spPr>
              <a:xfrm>
                <a:off x="625931" y="2246793"/>
                <a:ext cx="229374" cy="212502"/>
              </a:xfrm>
              <a:custGeom>
                <a:avLst/>
                <a:gdLst/>
                <a:ahLst/>
                <a:cxnLst/>
                <a:rect l="l" t="t" r="r" b="b"/>
                <a:pathLst>
                  <a:path w="829" h="768" extrusionOk="0">
                    <a:moveTo>
                      <a:pt x="407" y="1"/>
                    </a:moveTo>
                    <a:cubicBezTo>
                      <a:pt x="389" y="1"/>
                      <a:pt x="371" y="2"/>
                      <a:pt x="353" y="4"/>
                    </a:cubicBezTo>
                    <a:cubicBezTo>
                      <a:pt x="150" y="31"/>
                      <a:pt x="0" y="233"/>
                      <a:pt x="27" y="438"/>
                    </a:cubicBezTo>
                    <a:cubicBezTo>
                      <a:pt x="65" y="638"/>
                      <a:pt x="228" y="767"/>
                      <a:pt x="413" y="767"/>
                    </a:cubicBezTo>
                    <a:cubicBezTo>
                      <a:pt x="429" y="767"/>
                      <a:pt x="446" y="766"/>
                      <a:pt x="463" y="764"/>
                    </a:cubicBezTo>
                    <a:cubicBezTo>
                      <a:pt x="679" y="738"/>
                      <a:pt x="829" y="546"/>
                      <a:pt x="789" y="331"/>
                    </a:cubicBezTo>
                    <a:cubicBezTo>
                      <a:pt x="763" y="142"/>
                      <a:pt x="602" y="1"/>
                      <a:pt x="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51"/>
              <p:cNvSpPr/>
              <p:nvPr/>
            </p:nvSpPr>
            <p:spPr>
              <a:xfrm>
                <a:off x="1306010" y="2216911"/>
                <a:ext cx="158265" cy="14858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37" extrusionOk="0">
                    <a:moveTo>
                      <a:pt x="273" y="0"/>
                    </a:moveTo>
                    <a:cubicBezTo>
                      <a:pt x="264" y="0"/>
                      <a:pt x="255" y="1"/>
                      <a:pt x="245" y="2"/>
                    </a:cubicBezTo>
                    <a:cubicBezTo>
                      <a:pt x="108" y="31"/>
                      <a:pt x="1" y="165"/>
                      <a:pt x="27" y="302"/>
                    </a:cubicBezTo>
                    <a:cubicBezTo>
                      <a:pt x="42" y="436"/>
                      <a:pt x="151" y="537"/>
                      <a:pt x="282" y="537"/>
                    </a:cubicBezTo>
                    <a:cubicBezTo>
                      <a:pt x="297" y="537"/>
                      <a:pt x="312" y="536"/>
                      <a:pt x="327" y="533"/>
                    </a:cubicBezTo>
                    <a:cubicBezTo>
                      <a:pt x="477" y="504"/>
                      <a:pt x="571" y="383"/>
                      <a:pt x="545" y="233"/>
                    </a:cubicBezTo>
                    <a:cubicBezTo>
                      <a:pt x="533" y="92"/>
                      <a:pt x="412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51"/>
              <p:cNvSpPr/>
              <p:nvPr/>
            </p:nvSpPr>
            <p:spPr>
              <a:xfrm>
                <a:off x="990318" y="2435216"/>
                <a:ext cx="97671" cy="94906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4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1" y="2"/>
                    </a:cubicBezTo>
                    <a:cubicBezTo>
                      <a:pt x="56" y="15"/>
                      <a:pt x="1" y="109"/>
                      <a:pt x="14" y="191"/>
                    </a:cubicBezTo>
                    <a:cubicBezTo>
                      <a:pt x="26" y="278"/>
                      <a:pt x="95" y="342"/>
                      <a:pt x="182" y="342"/>
                    </a:cubicBezTo>
                    <a:cubicBezTo>
                      <a:pt x="190" y="342"/>
                      <a:pt x="198" y="342"/>
                      <a:pt x="206" y="341"/>
                    </a:cubicBezTo>
                    <a:cubicBezTo>
                      <a:pt x="301" y="328"/>
                      <a:pt x="353" y="246"/>
                      <a:pt x="340" y="152"/>
                    </a:cubicBezTo>
                    <a:cubicBezTo>
                      <a:pt x="328" y="65"/>
                      <a:pt x="25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51"/>
              <p:cNvSpPr/>
              <p:nvPr/>
            </p:nvSpPr>
            <p:spPr>
              <a:xfrm>
                <a:off x="1463994" y="2945425"/>
                <a:ext cx="165459" cy="14941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0" extrusionOk="0">
                    <a:moveTo>
                      <a:pt x="302" y="0"/>
                    </a:moveTo>
                    <a:cubicBezTo>
                      <a:pt x="270" y="0"/>
                      <a:pt x="237" y="6"/>
                      <a:pt x="206" y="19"/>
                    </a:cubicBezTo>
                    <a:cubicBezTo>
                      <a:pt x="69" y="72"/>
                      <a:pt x="0" y="222"/>
                      <a:pt x="56" y="358"/>
                    </a:cubicBezTo>
                    <a:cubicBezTo>
                      <a:pt x="87" y="466"/>
                      <a:pt x="193" y="539"/>
                      <a:pt x="304" y="539"/>
                    </a:cubicBezTo>
                    <a:cubicBezTo>
                      <a:pt x="335" y="539"/>
                      <a:pt x="365" y="534"/>
                      <a:pt x="395" y="522"/>
                    </a:cubicBezTo>
                    <a:cubicBezTo>
                      <a:pt x="532" y="466"/>
                      <a:pt x="597" y="316"/>
                      <a:pt x="545" y="169"/>
                    </a:cubicBezTo>
                    <a:cubicBezTo>
                      <a:pt x="503" y="65"/>
                      <a:pt x="405" y="0"/>
                      <a:pt x="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51"/>
              <p:cNvSpPr/>
              <p:nvPr/>
            </p:nvSpPr>
            <p:spPr>
              <a:xfrm>
                <a:off x="1272808" y="3054440"/>
                <a:ext cx="165182" cy="147478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3" extrusionOk="0">
                    <a:moveTo>
                      <a:pt x="300" y="1"/>
                    </a:moveTo>
                    <a:cubicBezTo>
                      <a:pt x="268" y="1"/>
                      <a:pt x="235" y="7"/>
                      <a:pt x="202" y="20"/>
                    </a:cubicBezTo>
                    <a:cubicBezTo>
                      <a:pt x="65" y="72"/>
                      <a:pt x="0" y="222"/>
                      <a:pt x="52" y="359"/>
                    </a:cubicBezTo>
                    <a:cubicBezTo>
                      <a:pt x="87" y="467"/>
                      <a:pt x="201" y="533"/>
                      <a:pt x="314" y="533"/>
                    </a:cubicBezTo>
                    <a:cubicBezTo>
                      <a:pt x="340" y="533"/>
                      <a:pt x="366" y="529"/>
                      <a:pt x="392" y="522"/>
                    </a:cubicBezTo>
                    <a:cubicBezTo>
                      <a:pt x="528" y="467"/>
                      <a:pt x="597" y="304"/>
                      <a:pt x="541" y="167"/>
                    </a:cubicBezTo>
                    <a:cubicBezTo>
                      <a:pt x="502" y="65"/>
                      <a:pt x="405" y="1"/>
                      <a:pt x="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51"/>
              <p:cNvSpPr/>
              <p:nvPr/>
            </p:nvSpPr>
            <p:spPr>
              <a:xfrm>
                <a:off x="761227" y="2434940"/>
                <a:ext cx="90477" cy="81902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6" extrusionOk="0">
                    <a:moveTo>
                      <a:pt x="172" y="0"/>
                    </a:moveTo>
                    <a:cubicBezTo>
                      <a:pt x="152" y="0"/>
                      <a:pt x="130" y="5"/>
                      <a:pt x="108" y="16"/>
                    </a:cubicBezTo>
                    <a:cubicBezTo>
                      <a:pt x="27" y="42"/>
                      <a:pt x="1" y="123"/>
                      <a:pt x="27" y="205"/>
                    </a:cubicBezTo>
                    <a:cubicBezTo>
                      <a:pt x="49" y="258"/>
                      <a:pt x="104" y="296"/>
                      <a:pt x="166" y="296"/>
                    </a:cubicBezTo>
                    <a:cubicBezTo>
                      <a:pt x="183" y="296"/>
                      <a:pt x="201" y="293"/>
                      <a:pt x="219" y="286"/>
                    </a:cubicBezTo>
                    <a:cubicBezTo>
                      <a:pt x="284" y="260"/>
                      <a:pt x="327" y="166"/>
                      <a:pt x="300" y="97"/>
                    </a:cubicBezTo>
                    <a:cubicBezTo>
                      <a:pt x="279" y="37"/>
                      <a:pt x="229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51"/>
              <p:cNvSpPr/>
              <p:nvPr/>
            </p:nvSpPr>
            <p:spPr>
              <a:xfrm>
                <a:off x="806326" y="2340313"/>
                <a:ext cx="45377" cy="40397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6" extrusionOk="0">
                    <a:moveTo>
                      <a:pt x="85" y="1"/>
                    </a:moveTo>
                    <a:cubicBezTo>
                      <a:pt x="76" y="1"/>
                      <a:pt x="66" y="2"/>
                      <a:pt x="56" y="6"/>
                    </a:cubicBezTo>
                    <a:cubicBezTo>
                      <a:pt x="27" y="19"/>
                      <a:pt x="1" y="58"/>
                      <a:pt x="14" y="100"/>
                    </a:cubicBezTo>
                    <a:cubicBezTo>
                      <a:pt x="23" y="129"/>
                      <a:pt x="49" y="146"/>
                      <a:pt x="78" y="146"/>
                    </a:cubicBezTo>
                    <a:cubicBezTo>
                      <a:pt x="88" y="146"/>
                      <a:pt x="98" y="143"/>
                      <a:pt x="108" y="139"/>
                    </a:cubicBezTo>
                    <a:cubicBezTo>
                      <a:pt x="151" y="126"/>
                      <a:pt x="164" y="87"/>
                      <a:pt x="151" y="45"/>
                    </a:cubicBezTo>
                    <a:cubicBezTo>
                      <a:pt x="141" y="15"/>
                      <a:pt x="114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51"/>
              <p:cNvSpPr/>
              <p:nvPr/>
            </p:nvSpPr>
            <p:spPr>
              <a:xfrm>
                <a:off x="749607" y="2760876"/>
                <a:ext cx="49804" cy="4067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47" extrusionOk="0">
                    <a:moveTo>
                      <a:pt x="99" y="0"/>
                    </a:moveTo>
                    <a:cubicBezTo>
                      <a:pt x="89" y="0"/>
                      <a:pt x="79" y="2"/>
                      <a:pt x="69" y="5"/>
                    </a:cubicBezTo>
                    <a:cubicBezTo>
                      <a:pt x="29" y="21"/>
                      <a:pt x="0" y="60"/>
                      <a:pt x="29" y="103"/>
                    </a:cubicBezTo>
                    <a:cubicBezTo>
                      <a:pt x="39" y="132"/>
                      <a:pt x="64" y="147"/>
                      <a:pt x="93" y="147"/>
                    </a:cubicBezTo>
                    <a:cubicBezTo>
                      <a:pt x="103" y="147"/>
                      <a:pt x="113" y="145"/>
                      <a:pt x="124" y="142"/>
                    </a:cubicBezTo>
                    <a:cubicBezTo>
                      <a:pt x="150" y="129"/>
                      <a:pt x="179" y="86"/>
                      <a:pt x="163" y="47"/>
                    </a:cubicBezTo>
                    <a:cubicBezTo>
                      <a:pt x="153" y="15"/>
                      <a:pt x="12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51"/>
              <p:cNvSpPr/>
              <p:nvPr/>
            </p:nvSpPr>
            <p:spPr>
              <a:xfrm>
                <a:off x="866642" y="2247623"/>
                <a:ext cx="278348" cy="24404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82" extrusionOk="0">
                    <a:moveTo>
                      <a:pt x="504" y="0"/>
                    </a:moveTo>
                    <a:cubicBezTo>
                      <a:pt x="453" y="0"/>
                      <a:pt x="402" y="9"/>
                      <a:pt x="353" y="28"/>
                    </a:cubicBezTo>
                    <a:cubicBezTo>
                      <a:pt x="122" y="109"/>
                      <a:pt x="1" y="367"/>
                      <a:pt x="96" y="598"/>
                    </a:cubicBezTo>
                    <a:cubicBezTo>
                      <a:pt x="160" y="770"/>
                      <a:pt x="333" y="881"/>
                      <a:pt x="516" y="881"/>
                    </a:cubicBezTo>
                    <a:cubicBezTo>
                      <a:pt x="566" y="881"/>
                      <a:pt x="617" y="873"/>
                      <a:pt x="666" y="856"/>
                    </a:cubicBezTo>
                    <a:cubicBezTo>
                      <a:pt x="881" y="761"/>
                      <a:pt x="1005" y="517"/>
                      <a:pt x="911" y="285"/>
                    </a:cubicBezTo>
                    <a:cubicBezTo>
                      <a:pt x="847" y="106"/>
                      <a:pt x="678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51"/>
              <p:cNvSpPr/>
              <p:nvPr/>
            </p:nvSpPr>
            <p:spPr>
              <a:xfrm>
                <a:off x="1159923" y="2821470"/>
                <a:ext cx="315977" cy="28222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0" extrusionOk="0">
                    <a:moveTo>
                      <a:pt x="563" y="0"/>
                    </a:moveTo>
                    <a:cubicBezTo>
                      <a:pt x="506" y="0"/>
                      <a:pt x="448" y="10"/>
                      <a:pt x="392" y="30"/>
                    </a:cubicBezTo>
                    <a:cubicBezTo>
                      <a:pt x="121" y="128"/>
                      <a:pt x="1" y="425"/>
                      <a:pt x="95" y="683"/>
                    </a:cubicBezTo>
                    <a:cubicBezTo>
                      <a:pt x="168" y="892"/>
                      <a:pt x="360" y="1020"/>
                      <a:pt x="562" y="1020"/>
                    </a:cubicBezTo>
                    <a:cubicBezTo>
                      <a:pt x="624" y="1020"/>
                      <a:pt x="687" y="1008"/>
                      <a:pt x="747" y="983"/>
                    </a:cubicBezTo>
                    <a:cubicBezTo>
                      <a:pt x="1018" y="888"/>
                      <a:pt x="1142" y="588"/>
                      <a:pt x="1044" y="330"/>
                    </a:cubicBezTo>
                    <a:cubicBezTo>
                      <a:pt x="970" y="128"/>
                      <a:pt x="771" y="0"/>
                      <a:pt x="5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51"/>
              <p:cNvSpPr/>
              <p:nvPr/>
            </p:nvSpPr>
            <p:spPr>
              <a:xfrm>
                <a:off x="674627" y="2963410"/>
                <a:ext cx="241272" cy="21250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68" extrusionOk="0">
                    <a:moveTo>
                      <a:pt x="433" y="1"/>
                    </a:moveTo>
                    <a:cubicBezTo>
                      <a:pt x="389" y="1"/>
                      <a:pt x="345" y="8"/>
                      <a:pt x="300" y="23"/>
                    </a:cubicBezTo>
                    <a:cubicBezTo>
                      <a:pt x="108" y="104"/>
                      <a:pt x="1" y="320"/>
                      <a:pt x="82" y="525"/>
                    </a:cubicBezTo>
                    <a:cubicBezTo>
                      <a:pt x="135" y="670"/>
                      <a:pt x="284" y="768"/>
                      <a:pt x="436" y="768"/>
                    </a:cubicBezTo>
                    <a:cubicBezTo>
                      <a:pt x="482" y="768"/>
                      <a:pt x="527" y="759"/>
                      <a:pt x="571" y="740"/>
                    </a:cubicBezTo>
                    <a:cubicBezTo>
                      <a:pt x="777" y="675"/>
                      <a:pt x="871" y="443"/>
                      <a:pt x="803" y="251"/>
                    </a:cubicBezTo>
                    <a:cubicBezTo>
                      <a:pt x="739" y="93"/>
                      <a:pt x="591" y="1"/>
                      <a:pt x="4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51"/>
              <p:cNvSpPr/>
              <p:nvPr/>
            </p:nvSpPr>
            <p:spPr>
              <a:xfrm>
                <a:off x="1189804" y="2556405"/>
                <a:ext cx="424992" cy="37492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55" extrusionOk="0">
                    <a:moveTo>
                      <a:pt x="760" y="0"/>
                    </a:moveTo>
                    <a:cubicBezTo>
                      <a:pt x="684" y="0"/>
                      <a:pt x="606" y="13"/>
                      <a:pt x="528" y="40"/>
                    </a:cubicBezTo>
                    <a:cubicBezTo>
                      <a:pt x="176" y="173"/>
                      <a:pt x="0" y="568"/>
                      <a:pt x="137" y="923"/>
                    </a:cubicBezTo>
                    <a:cubicBezTo>
                      <a:pt x="242" y="1189"/>
                      <a:pt x="498" y="1354"/>
                      <a:pt x="774" y="1354"/>
                    </a:cubicBezTo>
                    <a:cubicBezTo>
                      <a:pt x="850" y="1354"/>
                      <a:pt x="928" y="1341"/>
                      <a:pt x="1005" y="1315"/>
                    </a:cubicBezTo>
                    <a:cubicBezTo>
                      <a:pt x="1360" y="1181"/>
                      <a:pt x="1536" y="786"/>
                      <a:pt x="1399" y="434"/>
                    </a:cubicBezTo>
                    <a:cubicBezTo>
                      <a:pt x="1292" y="166"/>
                      <a:pt x="1037" y="0"/>
                      <a:pt x="760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51"/>
              <p:cNvSpPr/>
              <p:nvPr/>
            </p:nvSpPr>
            <p:spPr>
              <a:xfrm>
                <a:off x="1144705" y="2850245"/>
                <a:ext cx="206686" cy="182342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59" extrusionOk="0">
                    <a:moveTo>
                      <a:pt x="377" y="0"/>
                    </a:moveTo>
                    <a:cubicBezTo>
                      <a:pt x="337" y="0"/>
                      <a:pt x="297" y="8"/>
                      <a:pt x="258" y="24"/>
                    </a:cubicBezTo>
                    <a:cubicBezTo>
                      <a:pt x="82" y="76"/>
                      <a:pt x="0" y="269"/>
                      <a:pt x="56" y="445"/>
                    </a:cubicBezTo>
                    <a:cubicBezTo>
                      <a:pt x="105" y="579"/>
                      <a:pt x="229" y="658"/>
                      <a:pt x="362" y="658"/>
                    </a:cubicBezTo>
                    <a:cubicBezTo>
                      <a:pt x="404" y="658"/>
                      <a:pt x="447" y="650"/>
                      <a:pt x="489" y="634"/>
                    </a:cubicBezTo>
                    <a:cubicBezTo>
                      <a:pt x="652" y="566"/>
                      <a:pt x="747" y="376"/>
                      <a:pt x="678" y="213"/>
                    </a:cubicBezTo>
                    <a:cubicBezTo>
                      <a:pt x="626" y="79"/>
                      <a:pt x="504" y="0"/>
                      <a:pt x="377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51"/>
              <p:cNvSpPr/>
              <p:nvPr/>
            </p:nvSpPr>
            <p:spPr>
              <a:xfrm>
                <a:off x="941622" y="2665696"/>
                <a:ext cx="323171" cy="28582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3" extrusionOk="0">
                    <a:moveTo>
                      <a:pt x="595" y="1"/>
                    </a:moveTo>
                    <a:cubicBezTo>
                      <a:pt x="532" y="1"/>
                      <a:pt x="469" y="13"/>
                      <a:pt x="408" y="39"/>
                    </a:cubicBezTo>
                    <a:cubicBezTo>
                      <a:pt x="138" y="134"/>
                      <a:pt x="1" y="430"/>
                      <a:pt x="108" y="704"/>
                    </a:cubicBezTo>
                    <a:cubicBezTo>
                      <a:pt x="182" y="905"/>
                      <a:pt x="381" y="1033"/>
                      <a:pt x="587" y="1033"/>
                    </a:cubicBezTo>
                    <a:cubicBezTo>
                      <a:pt x="645" y="1033"/>
                      <a:pt x="704" y="1023"/>
                      <a:pt x="760" y="1001"/>
                    </a:cubicBezTo>
                    <a:cubicBezTo>
                      <a:pt x="1034" y="893"/>
                      <a:pt x="1168" y="593"/>
                      <a:pt x="1060" y="336"/>
                    </a:cubicBezTo>
                    <a:cubicBezTo>
                      <a:pt x="988" y="129"/>
                      <a:pt x="796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51"/>
              <p:cNvSpPr/>
              <p:nvPr/>
            </p:nvSpPr>
            <p:spPr>
              <a:xfrm>
                <a:off x="1028223" y="2440197"/>
                <a:ext cx="323171" cy="28582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3" extrusionOk="0">
                    <a:moveTo>
                      <a:pt x="595" y="0"/>
                    </a:moveTo>
                    <a:cubicBezTo>
                      <a:pt x="532" y="0"/>
                      <a:pt x="469" y="13"/>
                      <a:pt x="408" y="39"/>
                    </a:cubicBezTo>
                    <a:cubicBezTo>
                      <a:pt x="134" y="134"/>
                      <a:pt x="1" y="430"/>
                      <a:pt x="108" y="704"/>
                    </a:cubicBezTo>
                    <a:cubicBezTo>
                      <a:pt x="182" y="905"/>
                      <a:pt x="381" y="1033"/>
                      <a:pt x="593" y="1033"/>
                    </a:cubicBezTo>
                    <a:cubicBezTo>
                      <a:pt x="653" y="1033"/>
                      <a:pt x="714" y="1022"/>
                      <a:pt x="773" y="1001"/>
                    </a:cubicBezTo>
                    <a:cubicBezTo>
                      <a:pt x="1031" y="893"/>
                      <a:pt x="1168" y="593"/>
                      <a:pt x="1073" y="336"/>
                    </a:cubicBezTo>
                    <a:cubicBezTo>
                      <a:pt x="991" y="129"/>
                      <a:pt x="797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51"/>
              <p:cNvSpPr/>
              <p:nvPr/>
            </p:nvSpPr>
            <p:spPr>
              <a:xfrm>
                <a:off x="1065298" y="2735144"/>
                <a:ext cx="192298" cy="171274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19" extrusionOk="0">
                    <a:moveTo>
                      <a:pt x="333" y="1"/>
                    </a:moveTo>
                    <a:cubicBezTo>
                      <a:pt x="299" y="1"/>
                      <a:pt x="265" y="6"/>
                      <a:pt x="232" y="16"/>
                    </a:cubicBezTo>
                    <a:cubicBezTo>
                      <a:pt x="82" y="85"/>
                      <a:pt x="0" y="261"/>
                      <a:pt x="56" y="411"/>
                    </a:cubicBezTo>
                    <a:cubicBezTo>
                      <a:pt x="110" y="541"/>
                      <a:pt x="233" y="619"/>
                      <a:pt x="357" y="619"/>
                    </a:cubicBezTo>
                    <a:cubicBezTo>
                      <a:pt x="388" y="619"/>
                      <a:pt x="420" y="614"/>
                      <a:pt x="450" y="603"/>
                    </a:cubicBezTo>
                    <a:cubicBezTo>
                      <a:pt x="613" y="535"/>
                      <a:pt x="695" y="359"/>
                      <a:pt x="639" y="196"/>
                    </a:cubicBezTo>
                    <a:cubicBezTo>
                      <a:pt x="585" y="77"/>
                      <a:pt x="463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51"/>
              <p:cNvSpPr/>
              <p:nvPr/>
            </p:nvSpPr>
            <p:spPr>
              <a:xfrm>
                <a:off x="1332294" y="2594311"/>
                <a:ext cx="94074" cy="84392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5" extrusionOk="0">
                    <a:moveTo>
                      <a:pt x="173" y="1"/>
                    </a:moveTo>
                    <a:cubicBezTo>
                      <a:pt x="153" y="1"/>
                      <a:pt x="132" y="4"/>
                      <a:pt x="111" y="10"/>
                    </a:cubicBezTo>
                    <a:cubicBezTo>
                      <a:pt x="43" y="36"/>
                      <a:pt x="0" y="118"/>
                      <a:pt x="30" y="199"/>
                    </a:cubicBezTo>
                    <a:cubicBezTo>
                      <a:pt x="51" y="265"/>
                      <a:pt x="116" y="305"/>
                      <a:pt x="176" y="305"/>
                    </a:cubicBezTo>
                    <a:cubicBezTo>
                      <a:pt x="191" y="305"/>
                      <a:pt x="205" y="302"/>
                      <a:pt x="219" y="297"/>
                    </a:cubicBezTo>
                    <a:cubicBezTo>
                      <a:pt x="300" y="255"/>
                      <a:pt x="340" y="173"/>
                      <a:pt x="313" y="92"/>
                    </a:cubicBezTo>
                    <a:cubicBezTo>
                      <a:pt x="294" y="30"/>
                      <a:pt x="236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51"/>
              <p:cNvSpPr/>
              <p:nvPr/>
            </p:nvSpPr>
            <p:spPr>
              <a:xfrm>
                <a:off x="1125614" y="2558342"/>
                <a:ext cx="187871" cy="16408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3" extrusionOk="0">
                    <a:moveTo>
                      <a:pt x="338" y="1"/>
                    </a:moveTo>
                    <a:cubicBezTo>
                      <a:pt x="303" y="1"/>
                      <a:pt x="267" y="7"/>
                      <a:pt x="232" y="20"/>
                    </a:cubicBezTo>
                    <a:cubicBezTo>
                      <a:pt x="82" y="72"/>
                      <a:pt x="1" y="248"/>
                      <a:pt x="56" y="398"/>
                    </a:cubicBezTo>
                    <a:cubicBezTo>
                      <a:pt x="109" y="523"/>
                      <a:pt x="218" y="593"/>
                      <a:pt x="339" y="593"/>
                    </a:cubicBezTo>
                    <a:cubicBezTo>
                      <a:pt x="376" y="593"/>
                      <a:pt x="413" y="587"/>
                      <a:pt x="451" y="574"/>
                    </a:cubicBezTo>
                    <a:cubicBezTo>
                      <a:pt x="597" y="522"/>
                      <a:pt x="679" y="346"/>
                      <a:pt x="614" y="196"/>
                    </a:cubicBezTo>
                    <a:cubicBezTo>
                      <a:pt x="571" y="70"/>
                      <a:pt x="457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51"/>
              <p:cNvSpPr/>
              <p:nvPr/>
            </p:nvSpPr>
            <p:spPr>
              <a:xfrm>
                <a:off x="1219409" y="2393714"/>
                <a:ext cx="270877" cy="237404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58" extrusionOk="0">
                    <a:moveTo>
                      <a:pt x="488" y="1"/>
                    </a:moveTo>
                    <a:cubicBezTo>
                      <a:pt x="439" y="1"/>
                      <a:pt x="389" y="10"/>
                      <a:pt x="340" y="28"/>
                    </a:cubicBezTo>
                    <a:cubicBezTo>
                      <a:pt x="112" y="109"/>
                      <a:pt x="1" y="354"/>
                      <a:pt x="82" y="585"/>
                    </a:cubicBezTo>
                    <a:cubicBezTo>
                      <a:pt x="156" y="754"/>
                      <a:pt x="319" y="857"/>
                      <a:pt x="490" y="857"/>
                    </a:cubicBezTo>
                    <a:cubicBezTo>
                      <a:pt x="540" y="857"/>
                      <a:pt x="591" y="848"/>
                      <a:pt x="640" y="830"/>
                    </a:cubicBezTo>
                    <a:cubicBezTo>
                      <a:pt x="858" y="748"/>
                      <a:pt x="979" y="504"/>
                      <a:pt x="898" y="272"/>
                    </a:cubicBezTo>
                    <a:cubicBezTo>
                      <a:pt x="824" y="105"/>
                      <a:pt x="660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51"/>
              <p:cNvSpPr/>
              <p:nvPr/>
            </p:nvSpPr>
            <p:spPr>
              <a:xfrm>
                <a:off x="907314" y="2468695"/>
                <a:ext cx="169886" cy="14886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8" extrusionOk="0">
                    <a:moveTo>
                      <a:pt x="309" y="0"/>
                    </a:moveTo>
                    <a:cubicBezTo>
                      <a:pt x="279" y="0"/>
                      <a:pt x="249" y="6"/>
                      <a:pt x="219" y="18"/>
                    </a:cubicBezTo>
                    <a:cubicBezTo>
                      <a:pt x="82" y="70"/>
                      <a:pt x="1" y="220"/>
                      <a:pt x="56" y="370"/>
                    </a:cubicBezTo>
                    <a:cubicBezTo>
                      <a:pt x="99" y="475"/>
                      <a:pt x="205" y="538"/>
                      <a:pt x="312" y="538"/>
                    </a:cubicBezTo>
                    <a:cubicBezTo>
                      <a:pt x="344" y="538"/>
                      <a:pt x="377" y="532"/>
                      <a:pt x="408" y="520"/>
                    </a:cubicBezTo>
                    <a:cubicBezTo>
                      <a:pt x="545" y="464"/>
                      <a:pt x="614" y="314"/>
                      <a:pt x="558" y="181"/>
                    </a:cubicBezTo>
                    <a:cubicBezTo>
                      <a:pt x="517" y="73"/>
                      <a:pt x="416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51"/>
              <p:cNvSpPr/>
              <p:nvPr/>
            </p:nvSpPr>
            <p:spPr>
              <a:xfrm>
                <a:off x="791109" y="2625853"/>
                <a:ext cx="169886" cy="14913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9" extrusionOk="0">
                    <a:moveTo>
                      <a:pt x="316" y="1"/>
                    </a:moveTo>
                    <a:cubicBezTo>
                      <a:pt x="284" y="1"/>
                      <a:pt x="251" y="7"/>
                      <a:pt x="219" y="20"/>
                    </a:cubicBezTo>
                    <a:cubicBezTo>
                      <a:pt x="82" y="72"/>
                      <a:pt x="0" y="222"/>
                      <a:pt x="56" y="359"/>
                    </a:cubicBezTo>
                    <a:cubicBezTo>
                      <a:pt x="99" y="465"/>
                      <a:pt x="211" y="538"/>
                      <a:pt x="322" y="538"/>
                    </a:cubicBezTo>
                    <a:cubicBezTo>
                      <a:pt x="351" y="538"/>
                      <a:pt x="380" y="533"/>
                      <a:pt x="408" y="522"/>
                    </a:cubicBezTo>
                    <a:cubicBezTo>
                      <a:pt x="545" y="467"/>
                      <a:pt x="613" y="304"/>
                      <a:pt x="558" y="167"/>
                    </a:cubicBezTo>
                    <a:cubicBezTo>
                      <a:pt x="515" y="65"/>
                      <a:pt x="420" y="1"/>
                      <a:pt x="316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51"/>
              <p:cNvSpPr/>
              <p:nvPr/>
            </p:nvSpPr>
            <p:spPr>
              <a:xfrm>
                <a:off x="1016603" y="2546444"/>
                <a:ext cx="169886" cy="14637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29" extrusionOk="0">
                    <a:moveTo>
                      <a:pt x="303" y="1"/>
                    </a:moveTo>
                    <a:cubicBezTo>
                      <a:pt x="270" y="1"/>
                      <a:pt x="237" y="7"/>
                      <a:pt x="206" y="20"/>
                    </a:cubicBezTo>
                    <a:cubicBezTo>
                      <a:pt x="69" y="63"/>
                      <a:pt x="0" y="226"/>
                      <a:pt x="56" y="359"/>
                    </a:cubicBezTo>
                    <a:cubicBezTo>
                      <a:pt x="98" y="464"/>
                      <a:pt x="194" y="529"/>
                      <a:pt x="297" y="529"/>
                    </a:cubicBezTo>
                    <a:cubicBezTo>
                      <a:pt x="330" y="529"/>
                      <a:pt x="362" y="522"/>
                      <a:pt x="395" y="509"/>
                    </a:cubicBezTo>
                    <a:cubicBezTo>
                      <a:pt x="532" y="470"/>
                      <a:pt x="613" y="307"/>
                      <a:pt x="558" y="170"/>
                    </a:cubicBezTo>
                    <a:cubicBezTo>
                      <a:pt x="515" y="66"/>
                      <a:pt x="4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51"/>
              <p:cNvSpPr/>
              <p:nvPr/>
            </p:nvSpPr>
            <p:spPr>
              <a:xfrm>
                <a:off x="1527907" y="2689491"/>
                <a:ext cx="165459" cy="14581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27" extrusionOk="0">
                    <a:moveTo>
                      <a:pt x="298" y="1"/>
                    </a:moveTo>
                    <a:cubicBezTo>
                      <a:pt x="266" y="1"/>
                      <a:pt x="234" y="7"/>
                      <a:pt x="203" y="18"/>
                    </a:cubicBezTo>
                    <a:cubicBezTo>
                      <a:pt x="69" y="74"/>
                      <a:pt x="1" y="224"/>
                      <a:pt x="40" y="361"/>
                    </a:cubicBezTo>
                    <a:cubicBezTo>
                      <a:pt x="82" y="463"/>
                      <a:pt x="187" y="527"/>
                      <a:pt x="296" y="527"/>
                    </a:cubicBezTo>
                    <a:cubicBezTo>
                      <a:pt x="329" y="527"/>
                      <a:pt x="363" y="521"/>
                      <a:pt x="395" y="507"/>
                    </a:cubicBezTo>
                    <a:cubicBezTo>
                      <a:pt x="529" y="468"/>
                      <a:pt x="598" y="305"/>
                      <a:pt x="545" y="168"/>
                    </a:cubicBezTo>
                    <a:cubicBezTo>
                      <a:pt x="503" y="65"/>
                      <a:pt x="404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51"/>
              <p:cNvSpPr/>
              <p:nvPr/>
            </p:nvSpPr>
            <p:spPr>
              <a:xfrm>
                <a:off x="1268104" y="2457075"/>
                <a:ext cx="83283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57" extrusionOk="0">
                    <a:moveTo>
                      <a:pt x="140" y="1"/>
                    </a:moveTo>
                    <a:cubicBezTo>
                      <a:pt x="130" y="1"/>
                      <a:pt x="120" y="2"/>
                      <a:pt x="112" y="4"/>
                    </a:cubicBezTo>
                    <a:cubicBezTo>
                      <a:pt x="43" y="30"/>
                      <a:pt x="1" y="112"/>
                      <a:pt x="30" y="167"/>
                    </a:cubicBezTo>
                    <a:cubicBezTo>
                      <a:pt x="51" y="221"/>
                      <a:pt x="98" y="257"/>
                      <a:pt x="150" y="257"/>
                    </a:cubicBezTo>
                    <a:cubicBezTo>
                      <a:pt x="164" y="257"/>
                      <a:pt x="179" y="254"/>
                      <a:pt x="193" y="249"/>
                    </a:cubicBezTo>
                    <a:cubicBezTo>
                      <a:pt x="262" y="223"/>
                      <a:pt x="301" y="154"/>
                      <a:pt x="275" y="86"/>
                    </a:cubicBezTo>
                    <a:cubicBezTo>
                      <a:pt x="250" y="29"/>
                      <a:pt x="190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51"/>
              <p:cNvSpPr/>
              <p:nvPr/>
            </p:nvSpPr>
            <p:spPr>
              <a:xfrm>
                <a:off x="1498302" y="2658779"/>
                <a:ext cx="78856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49" extrusionOk="0">
                    <a:moveTo>
                      <a:pt x="139" y="1"/>
                    </a:moveTo>
                    <a:cubicBezTo>
                      <a:pt x="125" y="1"/>
                      <a:pt x="110" y="3"/>
                      <a:pt x="95" y="9"/>
                    </a:cubicBezTo>
                    <a:cubicBezTo>
                      <a:pt x="39" y="35"/>
                      <a:pt x="0" y="103"/>
                      <a:pt x="26" y="172"/>
                    </a:cubicBezTo>
                    <a:cubicBezTo>
                      <a:pt x="47" y="215"/>
                      <a:pt x="93" y="249"/>
                      <a:pt x="145" y="249"/>
                    </a:cubicBezTo>
                    <a:cubicBezTo>
                      <a:pt x="160" y="249"/>
                      <a:pt x="175" y="246"/>
                      <a:pt x="189" y="240"/>
                    </a:cubicBezTo>
                    <a:cubicBezTo>
                      <a:pt x="245" y="211"/>
                      <a:pt x="284" y="146"/>
                      <a:pt x="258" y="77"/>
                    </a:cubicBezTo>
                    <a:cubicBezTo>
                      <a:pt x="235" y="34"/>
                      <a:pt x="190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51"/>
              <p:cNvSpPr/>
              <p:nvPr/>
            </p:nvSpPr>
            <p:spPr>
              <a:xfrm>
                <a:off x="1332294" y="2764749"/>
                <a:ext cx="38183" cy="3320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6" y="7"/>
                    </a:cubicBezTo>
                    <a:cubicBezTo>
                      <a:pt x="13" y="7"/>
                      <a:pt x="0" y="46"/>
                      <a:pt x="13" y="72"/>
                    </a:cubicBezTo>
                    <a:cubicBezTo>
                      <a:pt x="26" y="104"/>
                      <a:pt x="44" y="120"/>
                      <a:pt x="68" y="120"/>
                    </a:cubicBezTo>
                    <a:cubicBezTo>
                      <a:pt x="77" y="120"/>
                      <a:pt x="85" y="118"/>
                      <a:pt x="95" y="115"/>
                    </a:cubicBezTo>
                    <a:cubicBezTo>
                      <a:pt x="124" y="102"/>
                      <a:pt x="137" y="72"/>
                      <a:pt x="124" y="33"/>
                    </a:cubicBezTo>
                    <a:cubicBezTo>
                      <a:pt x="124" y="14"/>
                      <a:pt x="10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51"/>
              <p:cNvSpPr/>
              <p:nvPr/>
            </p:nvSpPr>
            <p:spPr>
              <a:xfrm>
                <a:off x="1475614" y="2436323"/>
                <a:ext cx="68065" cy="6087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0" extrusionOk="0">
                    <a:moveTo>
                      <a:pt x="130" y="1"/>
                    </a:moveTo>
                    <a:cubicBezTo>
                      <a:pt x="115" y="1"/>
                      <a:pt x="99" y="4"/>
                      <a:pt x="82" y="11"/>
                    </a:cubicBezTo>
                    <a:cubicBezTo>
                      <a:pt x="27" y="24"/>
                      <a:pt x="1" y="92"/>
                      <a:pt x="27" y="148"/>
                    </a:cubicBezTo>
                    <a:cubicBezTo>
                      <a:pt x="38" y="191"/>
                      <a:pt x="88" y="219"/>
                      <a:pt x="137" y="219"/>
                    </a:cubicBezTo>
                    <a:cubicBezTo>
                      <a:pt x="146" y="219"/>
                      <a:pt x="155" y="218"/>
                      <a:pt x="164" y="216"/>
                    </a:cubicBezTo>
                    <a:cubicBezTo>
                      <a:pt x="216" y="187"/>
                      <a:pt x="245" y="135"/>
                      <a:pt x="229" y="79"/>
                    </a:cubicBezTo>
                    <a:cubicBezTo>
                      <a:pt x="210" y="28"/>
                      <a:pt x="17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51"/>
              <p:cNvSpPr/>
              <p:nvPr/>
            </p:nvSpPr>
            <p:spPr>
              <a:xfrm>
                <a:off x="1663480" y="2908349"/>
                <a:ext cx="64192" cy="54232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6" extrusionOk="0">
                    <a:moveTo>
                      <a:pt x="110" y="0"/>
                    </a:moveTo>
                    <a:cubicBezTo>
                      <a:pt x="101" y="0"/>
                      <a:pt x="91" y="1"/>
                      <a:pt x="82" y="3"/>
                    </a:cubicBezTo>
                    <a:cubicBezTo>
                      <a:pt x="26" y="29"/>
                      <a:pt x="0" y="85"/>
                      <a:pt x="26" y="124"/>
                    </a:cubicBezTo>
                    <a:cubicBezTo>
                      <a:pt x="37" y="170"/>
                      <a:pt x="77" y="196"/>
                      <a:pt x="122" y="196"/>
                    </a:cubicBezTo>
                    <a:cubicBezTo>
                      <a:pt x="131" y="196"/>
                      <a:pt x="141" y="195"/>
                      <a:pt x="150" y="193"/>
                    </a:cubicBezTo>
                    <a:cubicBezTo>
                      <a:pt x="202" y="166"/>
                      <a:pt x="232" y="111"/>
                      <a:pt x="202" y="59"/>
                    </a:cubicBezTo>
                    <a:cubicBezTo>
                      <a:pt x="191" y="24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51"/>
              <p:cNvSpPr/>
              <p:nvPr/>
            </p:nvSpPr>
            <p:spPr>
              <a:xfrm>
                <a:off x="1073322" y="2992462"/>
                <a:ext cx="59765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9" extrusionOk="0">
                    <a:moveTo>
                      <a:pt x="112" y="1"/>
                    </a:moveTo>
                    <a:cubicBezTo>
                      <a:pt x="98" y="1"/>
                      <a:pt x="83" y="4"/>
                      <a:pt x="69" y="12"/>
                    </a:cubicBezTo>
                    <a:cubicBezTo>
                      <a:pt x="27" y="25"/>
                      <a:pt x="1" y="81"/>
                      <a:pt x="14" y="133"/>
                    </a:cubicBezTo>
                    <a:cubicBezTo>
                      <a:pt x="33" y="174"/>
                      <a:pt x="68" y="199"/>
                      <a:pt x="107" y="199"/>
                    </a:cubicBezTo>
                    <a:cubicBezTo>
                      <a:pt x="121" y="199"/>
                      <a:pt x="136" y="195"/>
                      <a:pt x="151" y="188"/>
                    </a:cubicBezTo>
                    <a:cubicBezTo>
                      <a:pt x="190" y="175"/>
                      <a:pt x="216" y="120"/>
                      <a:pt x="203" y="65"/>
                    </a:cubicBezTo>
                    <a:cubicBezTo>
                      <a:pt x="184" y="27"/>
                      <a:pt x="149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51"/>
              <p:cNvSpPr/>
              <p:nvPr/>
            </p:nvSpPr>
            <p:spPr>
              <a:xfrm>
                <a:off x="1200595" y="3094006"/>
                <a:ext cx="60595" cy="53402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3" extrusionOk="0">
                    <a:moveTo>
                      <a:pt x="112" y="0"/>
                    </a:moveTo>
                    <a:cubicBezTo>
                      <a:pt x="98" y="0"/>
                      <a:pt x="84" y="4"/>
                      <a:pt x="69" y="11"/>
                    </a:cubicBezTo>
                    <a:cubicBezTo>
                      <a:pt x="30" y="24"/>
                      <a:pt x="0" y="79"/>
                      <a:pt x="17" y="134"/>
                    </a:cubicBezTo>
                    <a:cubicBezTo>
                      <a:pt x="36" y="174"/>
                      <a:pt x="73" y="193"/>
                      <a:pt x="112" y="193"/>
                    </a:cubicBezTo>
                    <a:cubicBezTo>
                      <a:pt x="124" y="193"/>
                      <a:pt x="137" y="191"/>
                      <a:pt x="150" y="187"/>
                    </a:cubicBezTo>
                    <a:cubicBezTo>
                      <a:pt x="193" y="174"/>
                      <a:pt x="219" y="105"/>
                      <a:pt x="206" y="66"/>
                    </a:cubicBezTo>
                    <a:cubicBezTo>
                      <a:pt x="187" y="25"/>
                      <a:pt x="152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51"/>
              <p:cNvSpPr/>
              <p:nvPr/>
            </p:nvSpPr>
            <p:spPr>
              <a:xfrm>
                <a:off x="1092413" y="2286913"/>
                <a:ext cx="248189" cy="220526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97" extrusionOk="0">
                    <a:moveTo>
                      <a:pt x="440" y="0"/>
                    </a:moveTo>
                    <a:cubicBezTo>
                      <a:pt x="393" y="0"/>
                      <a:pt x="344" y="8"/>
                      <a:pt x="297" y="22"/>
                    </a:cubicBezTo>
                    <a:cubicBezTo>
                      <a:pt x="95" y="104"/>
                      <a:pt x="0" y="332"/>
                      <a:pt x="65" y="538"/>
                    </a:cubicBezTo>
                    <a:cubicBezTo>
                      <a:pt x="128" y="694"/>
                      <a:pt x="282" y="796"/>
                      <a:pt x="443" y="796"/>
                    </a:cubicBezTo>
                    <a:cubicBezTo>
                      <a:pt x="490" y="796"/>
                      <a:pt x="538" y="787"/>
                      <a:pt x="584" y="769"/>
                    </a:cubicBezTo>
                    <a:cubicBezTo>
                      <a:pt x="786" y="688"/>
                      <a:pt x="897" y="456"/>
                      <a:pt x="815" y="251"/>
                    </a:cubicBezTo>
                    <a:cubicBezTo>
                      <a:pt x="762" y="93"/>
                      <a:pt x="609" y="0"/>
                      <a:pt x="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51"/>
              <p:cNvSpPr/>
              <p:nvPr/>
            </p:nvSpPr>
            <p:spPr>
              <a:xfrm>
                <a:off x="1298816" y="2327862"/>
                <a:ext cx="109568" cy="9518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4" extrusionOk="0">
                    <a:moveTo>
                      <a:pt x="193" y="0"/>
                    </a:moveTo>
                    <a:cubicBezTo>
                      <a:pt x="174" y="0"/>
                      <a:pt x="154" y="3"/>
                      <a:pt x="134" y="8"/>
                    </a:cubicBezTo>
                    <a:cubicBezTo>
                      <a:pt x="53" y="51"/>
                      <a:pt x="1" y="145"/>
                      <a:pt x="40" y="240"/>
                    </a:cubicBezTo>
                    <a:cubicBezTo>
                      <a:pt x="63" y="304"/>
                      <a:pt x="134" y="344"/>
                      <a:pt x="203" y="344"/>
                    </a:cubicBezTo>
                    <a:cubicBezTo>
                      <a:pt x="222" y="344"/>
                      <a:pt x="241" y="341"/>
                      <a:pt x="258" y="334"/>
                    </a:cubicBezTo>
                    <a:cubicBezTo>
                      <a:pt x="340" y="295"/>
                      <a:pt x="395" y="201"/>
                      <a:pt x="353" y="119"/>
                    </a:cubicBezTo>
                    <a:cubicBezTo>
                      <a:pt x="332" y="41"/>
                      <a:pt x="268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51"/>
              <p:cNvSpPr/>
              <p:nvPr/>
            </p:nvSpPr>
            <p:spPr>
              <a:xfrm>
                <a:off x="1592096" y="2519606"/>
                <a:ext cx="104865" cy="9518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4" extrusionOk="0">
                    <a:moveTo>
                      <a:pt x="187" y="0"/>
                    </a:moveTo>
                    <a:cubicBezTo>
                      <a:pt x="169" y="0"/>
                      <a:pt x="151" y="3"/>
                      <a:pt x="134" y="10"/>
                    </a:cubicBezTo>
                    <a:cubicBezTo>
                      <a:pt x="40" y="49"/>
                      <a:pt x="0" y="143"/>
                      <a:pt x="40" y="225"/>
                    </a:cubicBezTo>
                    <a:cubicBezTo>
                      <a:pt x="63" y="303"/>
                      <a:pt x="128" y="344"/>
                      <a:pt x="201" y="344"/>
                    </a:cubicBezTo>
                    <a:cubicBezTo>
                      <a:pt x="220" y="344"/>
                      <a:pt x="239" y="341"/>
                      <a:pt x="258" y="336"/>
                    </a:cubicBezTo>
                    <a:cubicBezTo>
                      <a:pt x="340" y="293"/>
                      <a:pt x="379" y="199"/>
                      <a:pt x="353" y="117"/>
                    </a:cubicBezTo>
                    <a:cubicBezTo>
                      <a:pt x="322" y="43"/>
                      <a:pt x="25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51"/>
              <p:cNvSpPr/>
              <p:nvPr/>
            </p:nvSpPr>
            <p:spPr>
              <a:xfrm>
                <a:off x="825417" y="2875424"/>
                <a:ext cx="104865" cy="9407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0" extrusionOk="0">
                    <a:moveTo>
                      <a:pt x="188" y="0"/>
                    </a:moveTo>
                    <a:cubicBezTo>
                      <a:pt x="166" y="0"/>
                      <a:pt x="143" y="5"/>
                      <a:pt x="121" y="15"/>
                    </a:cubicBezTo>
                    <a:cubicBezTo>
                      <a:pt x="39" y="41"/>
                      <a:pt x="0" y="135"/>
                      <a:pt x="26" y="230"/>
                    </a:cubicBezTo>
                    <a:cubicBezTo>
                      <a:pt x="58" y="292"/>
                      <a:pt x="121" y="339"/>
                      <a:pt x="185" y="339"/>
                    </a:cubicBezTo>
                    <a:cubicBezTo>
                      <a:pt x="205" y="339"/>
                      <a:pt x="225" y="335"/>
                      <a:pt x="245" y="325"/>
                    </a:cubicBezTo>
                    <a:cubicBezTo>
                      <a:pt x="339" y="298"/>
                      <a:pt x="378" y="191"/>
                      <a:pt x="339" y="109"/>
                    </a:cubicBezTo>
                    <a:cubicBezTo>
                      <a:pt x="319" y="47"/>
                      <a:pt x="258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1"/>
              <p:cNvSpPr/>
              <p:nvPr/>
            </p:nvSpPr>
            <p:spPr>
              <a:xfrm>
                <a:off x="1444903" y="2516009"/>
                <a:ext cx="105971" cy="9241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4" extrusionOk="0">
                    <a:moveTo>
                      <a:pt x="192" y="0"/>
                    </a:moveTo>
                    <a:cubicBezTo>
                      <a:pt x="174" y="0"/>
                      <a:pt x="155" y="3"/>
                      <a:pt x="138" y="10"/>
                    </a:cubicBezTo>
                    <a:cubicBezTo>
                      <a:pt x="43" y="36"/>
                      <a:pt x="1" y="143"/>
                      <a:pt x="30" y="225"/>
                    </a:cubicBezTo>
                    <a:cubicBezTo>
                      <a:pt x="60" y="287"/>
                      <a:pt x="122" y="334"/>
                      <a:pt x="186" y="334"/>
                    </a:cubicBezTo>
                    <a:cubicBezTo>
                      <a:pt x="206" y="334"/>
                      <a:pt x="226" y="329"/>
                      <a:pt x="246" y="319"/>
                    </a:cubicBezTo>
                    <a:cubicBezTo>
                      <a:pt x="340" y="293"/>
                      <a:pt x="382" y="199"/>
                      <a:pt x="356" y="104"/>
                    </a:cubicBezTo>
                    <a:cubicBezTo>
                      <a:pt x="323" y="40"/>
                      <a:pt x="258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1"/>
              <p:cNvSpPr/>
              <p:nvPr/>
            </p:nvSpPr>
            <p:spPr>
              <a:xfrm>
                <a:off x="1024626" y="3081555"/>
                <a:ext cx="104865" cy="9352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8" extrusionOk="0">
                    <a:moveTo>
                      <a:pt x="200" y="0"/>
                    </a:moveTo>
                    <a:cubicBezTo>
                      <a:pt x="178" y="0"/>
                      <a:pt x="156" y="5"/>
                      <a:pt x="134" y="16"/>
                    </a:cubicBezTo>
                    <a:cubicBezTo>
                      <a:pt x="40" y="43"/>
                      <a:pt x="1" y="137"/>
                      <a:pt x="40" y="232"/>
                    </a:cubicBezTo>
                    <a:cubicBezTo>
                      <a:pt x="61" y="297"/>
                      <a:pt x="128" y="337"/>
                      <a:pt x="202" y="337"/>
                    </a:cubicBezTo>
                    <a:cubicBezTo>
                      <a:pt x="220" y="337"/>
                      <a:pt x="239" y="335"/>
                      <a:pt x="258" y="329"/>
                    </a:cubicBezTo>
                    <a:cubicBezTo>
                      <a:pt x="340" y="287"/>
                      <a:pt x="379" y="193"/>
                      <a:pt x="353" y="111"/>
                    </a:cubicBezTo>
                    <a:cubicBezTo>
                      <a:pt x="322" y="41"/>
                      <a:pt x="262" y="0"/>
                      <a:pt x="2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1"/>
              <p:cNvSpPr/>
              <p:nvPr/>
            </p:nvSpPr>
            <p:spPr>
              <a:xfrm>
                <a:off x="993915" y="2387903"/>
                <a:ext cx="218583" cy="193133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98" extrusionOk="0">
                    <a:moveTo>
                      <a:pt x="394" y="0"/>
                    </a:moveTo>
                    <a:cubicBezTo>
                      <a:pt x="354" y="0"/>
                      <a:pt x="314" y="7"/>
                      <a:pt x="275" y="23"/>
                    </a:cubicBezTo>
                    <a:cubicBezTo>
                      <a:pt x="95" y="91"/>
                      <a:pt x="1" y="293"/>
                      <a:pt x="69" y="473"/>
                    </a:cubicBezTo>
                    <a:cubicBezTo>
                      <a:pt x="122" y="610"/>
                      <a:pt x="257" y="697"/>
                      <a:pt x="398" y="697"/>
                    </a:cubicBezTo>
                    <a:cubicBezTo>
                      <a:pt x="438" y="697"/>
                      <a:pt x="479" y="690"/>
                      <a:pt x="519" y="675"/>
                    </a:cubicBezTo>
                    <a:cubicBezTo>
                      <a:pt x="708" y="606"/>
                      <a:pt x="790" y="404"/>
                      <a:pt x="721" y="228"/>
                    </a:cubicBezTo>
                    <a:cubicBezTo>
                      <a:pt x="668" y="89"/>
                      <a:pt x="534" y="0"/>
                      <a:pt x="3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E85B927C-F8FF-9F9D-575E-8499073C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64" y="124787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0">
          <a:extLst>
            <a:ext uri="{FF2B5EF4-FFF2-40B4-BE49-F238E27FC236}">
              <a16:creationId xmlns:a16="http://schemas.microsoft.com/office/drawing/2014/main" id="{51E2E805-97AF-E309-8156-53C83DEAF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2" name="Google Shape;2612;p47">
            <a:extLst>
              <a:ext uri="{FF2B5EF4-FFF2-40B4-BE49-F238E27FC236}">
                <a16:creationId xmlns:a16="http://schemas.microsoft.com/office/drawing/2014/main" id="{8429F306-30B4-E852-D126-1F6A029D90CF}"/>
              </a:ext>
            </a:extLst>
          </p:cNvPr>
          <p:cNvGrpSpPr>
            <a:grpSpLocks noChangeAspect="1"/>
          </p:cNvGrpSpPr>
          <p:nvPr/>
        </p:nvGrpSpPr>
        <p:grpSpPr>
          <a:xfrm>
            <a:off x="1346662" y="1245484"/>
            <a:ext cx="2672600" cy="3833350"/>
            <a:chOff x="3728423" y="3740186"/>
            <a:chExt cx="602250" cy="863815"/>
          </a:xfrm>
        </p:grpSpPr>
        <p:sp>
          <p:nvSpPr>
            <p:cNvPr id="2613" name="Google Shape;2613;p47">
              <a:extLst>
                <a:ext uri="{FF2B5EF4-FFF2-40B4-BE49-F238E27FC236}">
                  <a16:creationId xmlns:a16="http://schemas.microsoft.com/office/drawing/2014/main" id="{6CFBD4A3-F572-83EE-1106-40119D7CD5B0}"/>
                </a:ext>
              </a:extLst>
            </p:cNvPr>
            <p:cNvSpPr/>
            <p:nvPr/>
          </p:nvSpPr>
          <p:spPr>
            <a:xfrm>
              <a:off x="3728423" y="3740186"/>
              <a:ext cx="602250" cy="863815"/>
            </a:xfrm>
            <a:custGeom>
              <a:avLst/>
              <a:gdLst/>
              <a:ahLst/>
              <a:cxnLst/>
              <a:rect l="l" t="t" r="r" b="b"/>
              <a:pathLst>
                <a:path w="8731" h="12523" extrusionOk="0">
                  <a:moveTo>
                    <a:pt x="3158" y="1"/>
                  </a:moveTo>
                  <a:cubicBezTo>
                    <a:pt x="2935" y="1"/>
                    <a:pt x="2704" y="181"/>
                    <a:pt x="2720" y="595"/>
                  </a:cubicBezTo>
                  <a:cubicBezTo>
                    <a:pt x="2746" y="1994"/>
                    <a:pt x="2788" y="4847"/>
                    <a:pt x="2788" y="4847"/>
                  </a:cubicBezTo>
                  <a:cubicBezTo>
                    <a:pt x="2788" y="4847"/>
                    <a:pt x="2394" y="2740"/>
                    <a:pt x="2107" y="990"/>
                  </a:cubicBezTo>
                  <a:cubicBezTo>
                    <a:pt x="2063" y="700"/>
                    <a:pt x="1860" y="565"/>
                    <a:pt x="1656" y="565"/>
                  </a:cubicBezTo>
                  <a:cubicBezTo>
                    <a:pt x="1420" y="565"/>
                    <a:pt x="1183" y="748"/>
                    <a:pt x="1197" y="1084"/>
                  </a:cubicBezTo>
                  <a:cubicBezTo>
                    <a:pt x="1266" y="2199"/>
                    <a:pt x="1442" y="4954"/>
                    <a:pt x="1442" y="4954"/>
                  </a:cubicBezTo>
                  <a:cubicBezTo>
                    <a:pt x="1442" y="4954"/>
                    <a:pt x="953" y="2809"/>
                    <a:pt x="871" y="2238"/>
                  </a:cubicBezTo>
                  <a:cubicBezTo>
                    <a:pt x="844" y="2049"/>
                    <a:pt x="707" y="1927"/>
                    <a:pt x="553" y="1927"/>
                  </a:cubicBezTo>
                  <a:cubicBezTo>
                    <a:pt x="319" y="1927"/>
                    <a:pt x="43" y="2207"/>
                    <a:pt x="43" y="2959"/>
                  </a:cubicBezTo>
                  <a:cubicBezTo>
                    <a:pt x="43" y="4426"/>
                    <a:pt x="1" y="7074"/>
                    <a:pt x="803" y="8652"/>
                  </a:cubicBezTo>
                  <a:cubicBezTo>
                    <a:pt x="1592" y="10214"/>
                    <a:pt x="2012" y="10892"/>
                    <a:pt x="2012" y="10892"/>
                  </a:cubicBezTo>
                  <a:lnTo>
                    <a:pt x="2136" y="12522"/>
                  </a:lnTo>
                  <a:lnTo>
                    <a:pt x="6998" y="12522"/>
                  </a:lnTo>
                  <a:lnTo>
                    <a:pt x="6020" y="10024"/>
                  </a:lnTo>
                  <a:cubicBezTo>
                    <a:pt x="6020" y="10024"/>
                    <a:pt x="7555" y="8678"/>
                    <a:pt x="7813" y="7035"/>
                  </a:cubicBezTo>
                  <a:cubicBezTo>
                    <a:pt x="8087" y="5391"/>
                    <a:pt x="8576" y="4997"/>
                    <a:pt x="8671" y="4726"/>
                  </a:cubicBezTo>
                  <a:cubicBezTo>
                    <a:pt x="8730" y="4562"/>
                    <a:pt x="8471" y="4291"/>
                    <a:pt x="8159" y="4291"/>
                  </a:cubicBezTo>
                  <a:cubicBezTo>
                    <a:pt x="7976" y="4291"/>
                    <a:pt x="7776" y="4383"/>
                    <a:pt x="7611" y="4645"/>
                  </a:cubicBezTo>
                  <a:cubicBezTo>
                    <a:pt x="7209" y="5262"/>
                    <a:pt x="6559" y="6705"/>
                    <a:pt x="6319" y="6705"/>
                  </a:cubicBezTo>
                  <a:cubicBezTo>
                    <a:pt x="6290" y="6705"/>
                    <a:pt x="6267" y="6685"/>
                    <a:pt x="6251" y="6640"/>
                  </a:cubicBezTo>
                  <a:cubicBezTo>
                    <a:pt x="6101" y="6219"/>
                    <a:pt x="5152" y="4645"/>
                    <a:pt x="5055" y="1818"/>
                  </a:cubicBezTo>
                  <a:cubicBezTo>
                    <a:pt x="5028" y="1107"/>
                    <a:pt x="4780" y="841"/>
                    <a:pt x="4540" y="841"/>
                  </a:cubicBezTo>
                  <a:cubicBezTo>
                    <a:pt x="4308" y="841"/>
                    <a:pt x="4084" y="1090"/>
                    <a:pt x="4076" y="1423"/>
                  </a:cubicBezTo>
                  <a:cubicBezTo>
                    <a:pt x="4050" y="2264"/>
                    <a:pt x="4174" y="4808"/>
                    <a:pt x="4174" y="4808"/>
                  </a:cubicBezTo>
                  <a:cubicBezTo>
                    <a:pt x="4174" y="4808"/>
                    <a:pt x="3685" y="1260"/>
                    <a:pt x="3548" y="324"/>
                  </a:cubicBezTo>
                  <a:cubicBezTo>
                    <a:pt x="3512" y="118"/>
                    <a:pt x="3337" y="1"/>
                    <a:pt x="3158" y="1"/>
                  </a:cubicBezTo>
                  <a:close/>
                </a:path>
              </a:pathLst>
            </a:custGeom>
            <a:solidFill>
              <a:srgbClr val="FF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6A1"/>
                </a:solidFill>
              </a:endParaRPr>
            </a:p>
          </p:txBody>
        </p:sp>
        <p:sp>
          <p:nvSpPr>
            <p:cNvPr id="2614" name="Google Shape;2614;p47">
              <a:extLst>
                <a:ext uri="{FF2B5EF4-FFF2-40B4-BE49-F238E27FC236}">
                  <a16:creationId xmlns:a16="http://schemas.microsoft.com/office/drawing/2014/main" id="{04BD9229-B795-0A7B-755F-82689394B4B4}"/>
                </a:ext>
              </a:extLst>
            </p:cNvPr>
            <p:cNvSpPr/>
            <p:nvPr/>
          </p:nvSpPr>
          <p:spPr>
            <a:xfrm>
              <a:off x="3927072" y="4183973"/>
              <a:ext cx="232595" cy="197968"/>
            </a:xfrm>
            <a:custGeom>
              <a:avLst/>
              <a:gdLst/>
              <a:ahLst/>
              <a:cxnLst/>
              <a:rect l="l" t="t" r="r" b="b"/>
              <a:pathLst>
                <a:path w="3372" h="2870" extrusionOk="0">
                  <a:moveTo>
                    <a:pt x="2176" y="0"/>
                  </a:moveTo>
                  <a:cubicBezTo>
                    <a:pt x="1" y="0"/>
                    <a:pt x="1157" y="2870"/>
                    <a:pt x="1157" y="2870"/>
                  </a:cubicBezTo>
                  <a:cubicBezTo>
                    <a:pt x="913" y="206"/>
                    <a:pt x="3371" y="206"/>
                    <a:pt x="3371" y="206"/>
                  </a:cubicBezTo>
                  <a:cubicBezTo>
                    <a:pt x="2891" y="63"/>
                    <a:pt x="2497" y="0"/>
                    <a:pt x="2176" y="0"/>
                  </a:cubicBezTo>
                  <a:close/>
                </a:path>
              </a:pathLst>
            </a:custGeom>
            <a:solidFill>
              <a:srgbClr val="EE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6A1"/>
                </a:solidFill>
              </a:endParaRPr>
            </a:p>
          </p:txBody>
        </p:sp>
        <p:sp>
          <p:nvSpPr>
            <p:cNvPr id="2615" name="Google Shape;2615;p47">
              <a:extLst>
                <a:ext uri="{FF2B5EF4-FFF2-40B4-BE49-F238E27FC236}">
                  <a16:creationId xmlns:a16="http://schemas.microsoft.com/office/drawing/2014/main" id="{9A4E7068-0846-F5B0-F60A-3DBF4CAF5855}"/>
                </a:ext>
              </a:extLst>
            </p:cNvPr>
            <p:cNvSpPr/>
            <p:nvPr/>
          </p:nvSpPr>
          <p:spPr>
            <a:xfrm>
              <a:off x="3787604" y="4069819"/>
              <a:ext cx="336545" cy="82498"/>
            </a:xfrm>
            <a:custGeom>
              <a:avLst/>
              <a:gdLst/>
              <a:ahLst/>
              <a:cxnLst/>
              <a:rect l="l" t="t" r="r" b="b"/>
              <a:pathLst>
                <a:path w="4879" h="1196" extrusionOk="0">
                  <a:moveTo>
                    <a:pt x="2209" y="1"/>
                  </a:moveTo>
                  <a:cubicBezTo>
                    <a:pt x="384" y="1"/>
                    <a:pt x="0" y="1196"/>
                    <a:pt x="0" y="1196"/>
                  </a:cubicBezTo>
                  <a:cubicBezTo>
                    <a:pt x="885" y="527"/>
                    <a:pt x="1967" y="343"/>
                    <a:pt x="2887" y="343"/>
                  </a:cubicBezTo>
                  <a:cubicBezTo>
                    <a:pt x="4001" y="343"/>
                    <a:pt x="4878" y="612"/>
                    <a:pt x="4878" y="612"/>
                  </a:cubicBezTo>
                  <a:cubicBezTo>
                    <a:pt x="3755" y="164"/>
                    <a:pt x="2883" y="1"/>
                    <a:pt x="2209" y="1"/>
                  </a:cubicBezTo>
                  <a:close/>
                </a:path>
              </a:pathLst>
            </a:custGeom>
            <a:solidFill>
              <a:srgbClr val="EE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C6A1"/>
                </a:solidFill>
              </a:endParaRPr>
            </a:p>
          </p:txBody>
        </p:sp>
      </p:grpSp>
      <p:grpSp>
        <p:nvGrpSpPr>
          <p:cNvPr id="14" name="Google Shape;2612;p47">
            <a:extLst>
              <a:ext uri="{FF2B5EF4-FFF2-40B4-BE49-F238E27FC236}">
                <a16:creationId xmlns:a16="http://schemas.microsoft.com/office/drawing/2014/main" id="{DF52FD0C-41F6-FB3F-F916-428197DCF50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758225" y="1245484"/>
            <a:ext cx="2672600" cy="3833350"/>
            <a:chOff x="3728423" y="3740186"/>
            <a:chExt cx="602250" cy="863815"/>
          </a:xfrm>
        </p:grpSpPr>
        <p:sp>
          <p:nvSpPr>
            <p:cNvPr id="15" name="Google Shape;2613;p47">
              <a:extLst>
                <a:ext uri="{FF2B5EF4-FFF2-40B4-BE49-F238E27FC236}">
                  <a16:creationId xmlns:a16="http://schemas.microsoft.com/office/drawing/2014/main" id="{17DE8432-DEBE-05FF-AF76-7D426D0EC249}"/>
                </a:ext>
              </a:extLst>
            </p:cNvPr>
            <p:cNvSpPr/>
            <p:nvPr/>
          </p:nvSpPr>
          <p:spPr>
            <a:xfrm>
              <a:off x="3728423" y="3740186"/>
              <a:ext cx="602250" cy="863815"/>
            </a:xfrm>
            <a:custGeom>
              <a:avLst/>
              <a:gdLst/>
              <a:ahLst/>
              <a:cxnLst/>
              <a:rect l="l" t="t" r="r" b="b"/>
              <a:pathLst>
                <a:path w="8731" h="12523" extrusionOk="0">
                  <a:moveTo>
                    <a:pt x="3158" y="1"/>
                  </a:moveTo>
                  <a:cubicBezTo>
                    <a:pt x="2935" y="1"/>
                    <a:pt x="2704" y="181"/>
                    <a:pt x="2720" y="595"/>
                  </a:cubicBezTo>
                  <a:cubicBezTo>
                    <a:pt x="2746" y="1994"/>
                    <a:pt x="2788" y="4847"/>
                    <a:pt x="2788" y="4847"/>
                  </a:cubicBezTo>
                  <a:cubicBezTo>
                    <a:pt x="2788" y="4847"/>
                    <a:pt x="2394" y="2740"/>
                    <a:pt x="2107" y="990"/>
                  </a:cubicBezTo>
                  <a:cubicBezTo>
                    <a:pt x="2063" y="700"/>
                    <a:pt x="1860" y="565"/>
                    <a:pt x="1656" y="565"/>
                  </a:cubicBezTo>
                  <a:cubicBezTo>
                    <a:pt x="1420" y="565"/>
                    <a:pt x="1183" y="748"/>
                    <a:pt x="1197" y="1084"/>
                  </a:cubicBezTo>
                  <a:cubicBezTo>
                    <a:pt x="1266" y="2199"/>
                    <a:pt x="1442" y="4954"/>
                    <a:pt x="1442" y="4954"/>
                  </a:cubicBezTo>
                  <a:cubicBezTo>
                    <a:pt x="1442" y="4954"/>
                    <a:pt x="953" y="2809"/>
                    <a:pt x="871" y="2238"/>
                  </a:cubicBezTo>
                  <a:cubicBezTo>
                    <a:pt x="844" y="2049"/>
                    <a:pt x="707" y="1927"/>
                    <a:pt x="553" y="1927"/>
                  </a:cubicBezTo>
                  <a:cubicBezTo>
                    <a:pt x="319" y="1927"/>
                    <a:pt x="43" y="2207"/>
                    <a:pt x="43" y="2959"/>
                  </a:cubicBezTo>
                  <a:cubicBezTo>
                    <a:pt x="43" y="4426"/>
                    <a:pt x="1" y="7074"/>
                    <a:pt x="803" y="8652"/>
                  </a:cubicBezTo>
                  <a:cubicBezTo>
                    <a:pt x="1592" y="10214"/>
                    <a:pt x="2012" y="10892"/>
                    <a:pt x="2012" y="10892"/>
                  </a:cubicBezTo>
                  <a:lnTo>
                    <a:pt x="2136" y="12522"/>
                  </a:lnTo>
                  <a:lnTo>
                    <a:pt x="6998" y="12522"/>
                  </a:lnTo>
                  <a:lnTo>
                    <a:pt x="6020" y="10024"/>
                  </a:lnTo>
                  <a:cubicBezTo>
                    <a:pt x="6020" y="10024"/>
                    <a:pt x="7555" y="8678"/>
                    <a:pt x="7813" y="7035"/>
                  </a:cubicBezTo>
                  <a:cubicBezTo>
                    <a:pt x="8087" y="5391"/>
                    <a:pt x="8576" y="4997"/>
                    <a:pt x="8671" y="4726"/>
                  </a:cubicBezTo>
                  <a:cubicBezTo>
                    <a:pt x="8730" y="4562"/>
                    <a:pt x="8471" y="4291"/>
                    <a:pt x="8159" y="4291"/>
                  </a:cubicBezTo>
                  <a:cubicBezTo>
                    <a:pt x="7976" y="4291"/>
                    <a:pt x="7776" y="4383"/>
                    <a:pt x="7611" y="4645"/>
                  </a:cubicBezTo>
                  <a:cubicBezTo>
                    <a:pt x="7209" y="5262"/>
                    <a:pt x="6559" y="6705"/>
                    <a:pt x="6319" y="6705"/>
                  </a:cubicBezTo>
                  <a:cubicBezTo>
                    <a:pt x="6290" y="6705"/>
                    <a:pt x="6267" y="6685"/>
                    <a:pt x="6251" y="6640"/>
                  </a:cubicBezTo>
                  <a:cubicBezTo>
                    <a:pt x="6101" y="6219"/>
                    <a:pt x="5152" y="4645"/>
                    <a:pt x="5055" y="1818"/>
                  </a:cubicBezTo>
                  <a:cubicBezTo>
                    <a:pt x="5028" y="1107"/>
                    <a:pt x="4780" y="841"/>
                    <a:pt x="4540" y="841"/>
                  </a:cubicBezTo>
                  <a:cubicBezTo>
                    <a:pt x="4308" y="841"/>
                    <a:pt x="4084" y="1090"/>
                    <a:pt x="4076" y="1423"/>
                  </a:cubicBezTo>
                  <a:cubicBezTo>
                    <a:pt x="4050" y="2264"/>
                    <a:pt x="4174" y="4808"/>
                    <a:pt x="4174" y="4808"/>
                  </a:cubicBezTo>
                  <a:cubicBezTo>
                    <a:pt x="4174" y="4808"/>
                    <a:pt x="3685" y="1260"/>
                    <a:pt x="3548" y="324"/>
                  </a:cubicBezTo>
                  <a:cubicBezTo>
                    <a:pt x="3512" y="118"/>
                    <a:pt x="3337" y="1"/>
                    <a:pt x="3158" y="1"/>
                  </a:cubicBezTo>
                  <a:close/>
                </a:path>
              </a:pathLst>
            </a:custGeom>
            <a:solidFill>
              <a:srgbClr val="FF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6A1"/>
                </a:solidFill>
              </a:endParaRPr>
            </a:p>
          </p:txBody>
        </p:sp>
        <p:sp>
          <p:nvSpPr>
            <p:cNvPr id="16" name="Google Shape;2614;p47">
              <a:extLst>
                <a:ext uri="{FF2B5EF4-FFF2-40B4-BE49-F238E27FC236}">
                  <a16:creationId xmlns:a16="http://schemas.microsoft.com/office/drawing/2014/main" id="{7FE7FF8E-6A09-B3EC-6E2A-FA5AB5C0C7A8}"/>
                </a:ext>
              </a:extLst>
            </p:cNvPr>
            <p:cNvSpPr/>
            <p:nvPr/>
          </p:nvSpPr>
          <p:spPr>
            <a:xfrm>
              <a:off x="3927072" y="4183973"/>
              <a:ext cx="232595" cy="197968"/>
            </a:xfrm>
            <a:custGeom>
              <a:avLst/>
              <a:gdLst/>
              <a:ahLst/>
              <a:cxnLst/>
              <a:rect l="l" t="t" r="r" b="b"/>
              <a:pathLst>
                <a:path w="3372" h="2870" extrusionOk="0">
                  <a:moveTo>
                    <a:pt x="2176" y="0"/>
                  </a:moveTo>
                  <a:cubicBezTo>
                    <a:pt x="1" y="0"/>
                    <a:pt x="1157" y="2870"/>
                    <a:pt x="1157" y="2870"/>
                  </a:cubicBezTo>
                  <a:cubicBezTo>
                    <a:pt x="913" y="206"/>
                    <a:pt x="3371" y="206"/>
                    <a:pt x="3371" y="206"/>
                  </a:cubicBezTo>
                  <a:cubicBezTo>
                    <a:pt x="2891" y="63"/>
                    <a:pt x="2497" y="0"/>
                    <a:pt x="2176" y="0"/>
                  </a:cubicBezTo>
                  <a:close/>
                </a:path>
              </a:pathLst>
            </a:custGeom>
            <a:solidFill>
              <a:srgbClr val="EE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6A1"/>
                </a:solidFill>
              </a:endParaRPr>
            </a:p>
          </p:txBody>
        </p:sp>
        <p:sp>
          <p:nvSpPr>
            <p:cNvPr id="17" name="Google Shape;2615;p47">
              <a:extLst>
                <a:ext uri="{FF2B5EF4-FFF2-40B4-BE49-F238E27FC236}">
                  <a16:creationId xmlns:a16="http://schemas.microsoft.com/office/drawing/2014/main" id="{26FD59DE-0B44-AFC5-5D70-2CB757BB95F6}"/>
                </a:ext>
              </a:extLst>
            </p:cNvPr>
            <p:cNvSpPr/>
            <p:nvPr/>
          </p:nvSpPr>
          <p:spPr>
            <a:xfrm>
              <a:off x="3787604" y="4069819"/>
              <a:ext cx="336545" cy="82498"/>
            </a:xfrm>
            <a:custGeom>
              <a:avLst/>
              <a:gdLst/>
              <a:ahLst/>
              <a:cxnLst/>
              <a:rect l="l" t="t" r="r" b="b"/>
              <a:pathLst>
                <a:path w="4879" h="1196" extrusionOk="0">
                  <a:moveTo>
                    <a:pt x="2209" y="1"/>
                  </a:moveTo>
                  <a:cubicBezTo>
                    <a:pt x="384" y="1"/>
                    <a:pt x="0" y="1196"/>
                    <a:pt x="0" y="1196"/>
                  </a:cubicBezTo>
                  <a:cubicBezTo>
                    <a:pt x="885" y="527"/>
                    <a:pt x="1967" y="343"/>
                    <a:pt x="2887" y="343"/>
                  </a:cubicBezTo>
                  <a:cubicBezTo>
                    <a:pt x="4001" y="343"/>
                    <a:pt x="4878" y="612"/>
                    <a:pt x="4878" y="612"/>
                  </a:cubicBezTo>
                  <a:cubicBezTo>
                    <a:pt x="3755" y="164"/>
                    <a:pt x="2883" y="1"/>
                    <a:pt x="2209" y="1"/>
                  </a:cubicBezTo>
                  <a:close/>
                </a:path>
              </a:pathLst>
            </a:custGeom>
            <a:solidFill>
              <a:srgbClr val="EE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C6A1"/>
                </a:solidFill>
              </a:endParaRPr>
            </a:p>
          </p:txBody>
        </p:sp>
      </p:grpSp>
      <p:grpSp>
        <p:nvGrpSpPr>
          <p:cNvPr id="2563" name="Group 2562">
            <a:extLst>
              <a:ext uri="{FF2B5EF4-FFF2-40B4-BE49-F238E27FC236}">
                <a16:creationId xmlns:a16="http://schemas.microsoft.com/office/drawing/2014/main" id="{F75FF0EA-51DD-97D0-F43B-40181FA29251}"/>
              </a:ext>
            </a:extLst>
          </p:cNvPr>
          <p:cNvGrpSpPr/>
          <p:nvPr/>
        </p:nvGrpSpPr>
        <p:grpSpPr>
          <a:xfrm>
            <a:off x="1376003" y="1307599"/>
            <a:ext cx="2424326" cy="2965734"/>
            <a:chOff x="1376003" y="1307599"/>
            <a:chExt cx="2424326" cy="2965734"/>
          </a:xfrm>
        </p:grpSpPr>
        <p:grpSp>
          <p:nvGrpSpPr>
            <p:cNvPr id="2" name="Google Shape;5828;p72">
              <a:extLst>
                <a:ext uri="{FF2B5EF4-FFF2-40B4-BE49-F238E27FC236}">
                  <a16:creationId xmlns:a16="http://schemas.microsoft.com/office/drawing/2014/main" id="{0B8FE600-5E66-8046-836B-9AD334C7C4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01105" y="2708295"/>
              <a:ext cx="634311" cy="619195"/>
              <a:chOff x="7480525" y="3960600"/>
              <a:chExt cx="351425" cy="343050"/>
            </a:xfrm>
            <a:solidFill>
              <a:srgbClr val="FFFF00"/>
            </a:solidFill>
          </p:grpSpPr>
          <p:sp>
            <p:nvSpPr>
              <p:cNvPr id="3" name="Google Shape;5829;p72">
                <a:extLst>
                  <a:ext uri="{FF2B5EF4-FFF2-40B4-BE49-F238E27FC236}">
                    <a16:creationId xmlns:a16="http://schemas.microsoft.com/office/drawing/2014/main" id="{0A4EE849-9B12-E30E-C936-22B84C915197}"/>
                  </a:ext>
                </a:extLst>
              </p:cNvPr>
              <p:cNvSpPr/>
              <p:nvPr/>
            </p:nvSpPr>
            <p:spPr>
              <a:xfrm>
                <a:off x="7480525" y="3960600"/>
                <a:ext cx="351425" cy="343050"/>
              </a:xfrm>
              <a:custGeom>
                <a:avLst/>
                <a:gdLst/>
                <a:ahLst/>
                <a:cxnLst/>
                <a:rect l="l" t="t" r="r" b="b"/>
                <a:pathLst>
                  <a:path w="14057" h="13722" extrusionOk="0">
                    <a:moveTo>
                      <a:pt x="7522" y="0"/>
                    </a:moveTo>
                    <a:cubicBezTo>
                      <a:pt x="7230" y="0"/>
                      <a:pt x="7003" y="211"/>
                      <a:pt x="6970" y="489"/>
                    </a:cubicBezTo>
                    <a:cubicBezTo>
                      <a:pt x="6935" y="749"/>
                      <a:pt x="7087" y="1008"/>
                      <a:pt x="7346" y="1080"/>
                    </a:cubicBezTo>
                    <a:lnTo>
                      <a:pt x="7122" y="1679"/>
                    </a:lnTo>
                    <a:cubicBezTo>
                      <a:pt x="7122" y="1715"/>
                      <a:pt x="7087" y="1715"/>
                      <a:pt x="7051" y="1715"/>
                    </a:cubicBezTo>
                    <a:cubicBezTo>
                      <a:pt x="6639" y="1715"/>
                      <a:pt x="6264" y="1796"/>
                      <a:pt x="5852" y="1867"/>
                    </a:cubicBezTo>
                    <a:cubicBezTo>
                      <a:pt x="5841" y="1878"/>
                      <a:pt x="5831" y="1882"/>
                      <a:pt x="5821" y="1882"/>
                    </a:cubicBezTo>
                    <a:cubicBezTo>
                      <a:pt x="5798" y="1882"/>
                      <a:pt x="5780" y="1857"/>
                      <a:pt x="5780" y="1831"/>
                    </a:cubicBezTo>
                    <a:lnTo>
                      <a:pt x="5109" y="901"/>
                    </a:lnTo>
                    <a:lnTo>
                      <a:pt x="5145" y="901"/>
                    </a:lnTo>
                    <a:cubicBezTo>
                      <a:pt x="5369" y="820"/>
                      <a:pt x="5485" y="561"/>
                      <a:pt x="5405" y="337"/>
                    </a:cubicBezTo>
                    <a:cubicBezTo>
                      <a:pt x="5350" y="167"/>
                      <a:pt x="5186" y="38"/>
                      <a:pt x="5012" y="38"/>
                    </a:cubicBezTo>
                    <a:cubicBezTo>
                      <a:pt x="4958" y="38"/>
                      <a:pt x="4903" y="50"/>
                      <a:pt x="4850" y="78"/>
                    </a:cubicBezTo>
                    <a:lnTo>
                      <a:pt x="4027" y="373"/>
                    </a:lnTo>
                    <a:cubicBezTo>
                      <a:pt x="3803" y="489"/>
                      <a:pt x="3651" y="713"/>
                      <a:pt x="3731" y="937"/>
                    </a:cubicBezTo>
                    <a:cubicBezTo>
                      <a:pt x="3784" y="1129"/>
                      <a:pt x="3960" y="1237"/>
                      <a:pt x="4138" y="1237"/>
                    </a:cubicBezTo>
                    <a:cubicBezTo>
                      <a:pt x="4201" y="1237"/>
                      <a:pt x="4264" y="1224"/>
                      <a:pt x="4322" y="1196"/>
                    </a:cubicBezTo>
                    <a:lnTo>
                      <a:pt x="4474" y="1160"/>
                    </a:lnTo>
                    <a:lnTo>
                      <a:pt x="4662" y="2279"/>
                    </a:lnTo>
                    <a:cubicBezTo>
                      <a:pt x="4662" y="2315"/>
                      <a:pt x="4626" y="2350"/>
                      <a:pt x="4626" y="2386"/>
                    </a:cubicBezTo>
                    <a:cubicBezTo>
                      <a:pt x="4143" y="2646"/>
                      <a:pt x="3731" y="2950"/>
                      <a:pt x="3391" y="3361"/>
                    </a:cubicBezTo>
                    <a:cubicBezTo>
                      <a:pt x="3374" y="3379"/>
                      <a:pt x="3356" y="3388"/>
                      <a:pt x="3338" y="3388"/>
                    </a:cubicBezTo>
                    <a:cubicBezTo>
                      <a:pt x="3320" y="3388"/>
                      <a:pt x="3302" y="3379"/>
                      <a:pt x="3284" y="3361"/>
                    </a:cubicBezTo>
                    <a:lnTo>
                      <a:pt x="2532" y="3057"/>
                    </a:lnTo>
                    <a:cubicBezTo>
                      <a:pt x="2649" y="2869"/>
                      <a:pt x="2613" y="2610"/>
                      <a:pt x="2461" y="2502"/>
                    </a:cubicBezTo>
                    <a:cubicBezTo>
                      <a:pt x="2389" y="2422"/>
                      <a:pt x="2273" y="2386"/>
                      <a:pt x="2201" y="2386"/>
                    </a:cubicBezTo>
                    <a:cubicBezTo>
                      <a:pt x="2049" y="2386"/>
                      <a:pt x="1942" y="2467"/>
                      <a:pt x="1861" y="2574"/>
                    </a:cubicBezTo>
                    <a:lnTo>
                      <a:pt x="1495" y="3057"/>
                    </a:lnTo>
                    <a:cubicBezTo>
                      <a:pt x="1378" y="3209"/>
                      <a:pt x="1378" y="3469"/>
                      <a:pt x="1566" y="3621"/>
                    </a:cubicBezTo>
                    <a:cubicBezTo>
                      <a:pt x="1644" y="3680"/>
                      <a:pt x="1733" y="3709"/>
                      <a:pt x="1823" y="3709"/>
                    </a:cubicBezTo>
                    <a:cubicBezTo>
                      <a:pt x="1950" y="3709"/>
                      <a:pt x="2076" y="3651"/>
                      <a:pt x="2166" y="3540"/>
                    </a:cubicBezTo>
                    <a:lnTo>
                      <a:pt x="2201" y="3505"/>
                    </a:lnTo>
                    <a:lnTo>
                      <a:pt x="2756" y="4104"/>
                    </a:lnTo>
                    <a:lnTo>
                      <a:pt x="2756" y="4211"/>
                    </a:lnTo>
                    <a:cubicBezTo>
                      <a:pt x="2425" y="4775"/>
                      <a:pt x="2237" y="5375"/>
                      <a:pt x="2130" y="6001"/>
                    </a:cubicBezTo>
                    <a:cubicBezTo>
                      <a:pt x="2130" y="6046"/>
                      <a:pt x="2130" y="6081"/>
                      <a:pt x="2085" y="6081"/>
                    </a:cubicBezTo>
                    <a:lnTo>
                      <a:pt x="967" y="6341"/>
                    </a:lnTo>
                    <a:cubicBezTo>
                      <a:pt x="967" y="6081"/>
                      <a:pt x="743" y="5893"/>
                      <a:pt x="484" y="5893"/>
                    </a:cubicBezTo>
                    <a:cubicBezTo>
                      <a:pt x="465" y="5891"/>
                      <a:pt x="447" y="5890"/>
                      <a:pt x="429" y="5890"/>
                    </a:cubicBezTo>
                    <a:cubicBezTo>
                      <a:pt x="194" y="5890"/>
                      <a:pt x="0" y="6102"/>
                      <a:pt x="0" y="6377"/>
                    </a:cubicBezTo>
                    <a:lnTo>
                      <a:pt x="0" y="7164"/>
                    </a:lnTo>
                    <a:cubicBezTo>
                      <a:pt x="0" y="7459"/>
                      <a:pt x="188" y="7647"/>
                      <a:pt x="484" y="7647"/>
                    </a:cubicBezTo>
                    <a:cubicBezTo>
                      <a:pt x="600" y="7647"/>
                      <a:pt x="707" y="7611"/>
                      <a:pt x="824" y="7531"/>
                    </a:cubicBezTo>
                    <a:cubicBezTo>
                      <a:pt x="895" y="7423"/>
                      <a:pt x="931" y="7307"/>
                      <a:pt x="931" y="7164"/>
                    </a:cubicBezTo>
                    <a:lnTo>
                      <a:pt x="931" y="7048"/>
                    </a:lnTo>
                    <a:lnTo>
                      <a:pt x="2085" y="7307"/>
                    </a:lnTo>
                    <a:cubicBezTo>
                      <a:pt x="2130" y="7307"/>
                      <a:pt x="2130" y="7343"/>
                      <a:pt x="2130" y="7388"/>
                    </a:cubicBezTo>
                    <a:cubicBezTo>
                      <a:pt x="2237" y="7978"/>
                      <a:pt x="2425" y="8578"/>
                      <a:pt x="2720" y="9097"/>
                    </a:cubicBezTo>
                    <a:cubicBezTo>
                      <a:pt x="2720" y="9132"/>
                      <a:pt x="2720" y="9177"/>
                      <a:pt x="2685" y="9177"/>
                    </a:cubicBezTo>
                    <a:lnTo>
                      <a:pt x="2014" y="9991"/>
                    </a:lnTo>
                    <a:cubicBezTo>
                      <a:pt x="1902" y="9858"/>
                      <a:pt x="1752" y="9792"/>
                      <a:pt x="1609" y="9792"/>
                    </a:cubicBezTo>
                    <a:cubicBezTo>
                      <a:pt x="1512" y="9792"/>
                      <a:pt x="1419" y="9822"/>
                      <a:pt x="1343" y="9884"/>
                    </a:cubicBezTo>
                    <a:cubicBezTo>
                      <a:pt x="1119" y="10072"/>
                      <a:pt x="1083" y="10331"/>
                      <a:pt x="1235" y="10555"/>
                    </a:cubicBezTo>
                    <a:lnTo>
                      <a:pt x="1495" y="10922"/>
                    </a:lnTo>
                    <a:cubicBezTo>
                      <a:pt x="1586" y="11042"/>
                      <a:pt x="1743" y="11118"/>
                      <a:pt x="1902" y="11118"/>
                    </a:cubicBezTo>
                    <a:cubicBezTo>
                      <a:pt x="1993" y="11118"/>
                      <a:pt x="2085" y="11093"/>
                      <a:pt x="2166" y="11038"/>
                    </a:cubicBezTo>
                    <a:cubicBezTo>
                      <a:pt x="2354" y="10922"/>
                      <a:pt x="2425" y="10662"/>
                      <a:pt x="2309" y="10439"/>
                    </a:cubicBezTo>
                    <a:lnTo>
                      <a:pt x="3320" y="10027"/>
                    </a:lnTo>
                    <a:cubicBezTo>
                      <a:pt x="3332" y="10015"/>
                      <a:pt x="3344" y="10011"/>
                      <a:pt x="3354" y="10011"/>
                    </a:cubicBezTo>
                    <a:cubicBezTo>
                      <a:pt x="3376" y="10011"/>
                      <a:pt x="3391" y="10027"/>
                      <a:pt x="3391" y="10027"/>
                    </a:cubicBezTo>
                    <a:cubicBezTo>
                      <a:pt x="3803" y="10474"/>
                      <a:pt x="4250" y="10814"/>
                      <a:pt x="4769" y="11110"/>
                    </a:cubicBezTo>
                    <a:cubicBezTo>
                      <a:pt x="4814" y="11110"/>
                      <a:pt x="4814" y="11145"/>
                      <a:pt x="4814" y="11190"/>
                    </a:cubicBezTo>
                    <a:lnTo>
                      <a:pt x="4698" y="12416"/>
                    </a:lnTo>
                    <a:lnTo>
                      <a:pt x="4662" y="12416"/>
                    </a:lnTo>
                    <a:cubicBezTo>
                      <a:pt x="4603" y="12391"/>
                      <a:pt x="4539" y="12380"/>
                      <a:pt x="4475" y="12380"/>
                    </a:cubicBezTo>
                    <a:cubicBezTo>
                      <a:pt x="4259" y="12380"/>
                      <a:pt x="4038" y="12511"/>
                      <a:pt x="3955" y="12711"/>
                    </a:cubicBezTo>
                    <a:cubicBezTo>
                      <a:pt x="3875" y="13015"/>
                      <a:pt x="4027" y="13311"/>
                      <a:pt x="4286" y="13382"/>
                    </a:cubicBezTo>
                    <a:lnTo>
                      <a:pt x="5109" y="13686"/>
                    </a:lnTo>
                    <a:cubicBezTo>
                      <a:pt x="5174" y="13710"/>
                      <a:pt x="5235" y="13722"/>
                      <a:pt x="5292" y="13722"/>
                    </a:cubicBezTo>
                    <a:cubicBezTo>
                      <a:pt x="5492" y="13722"/>
                      <a:pt x="5628" y="13576"/>
                      <a:pt x="5628" y="13311"/>
                    </a:cubicBezTo>
                    <a:cubicBezTo>
                      <a:pt x="5664" y="13275"/>
                      <a:pt x="5664" y="13203"/>
                      <a:pt x="5664" y="13123"/>
                    </a:cubicBezTo>
                    <a:cubicBezTo>
                      <a:pt x="5664" y="12935"/>
                      <a:pt x="5557" y="12711"/>
                      <a:pt x="5333" y="12640"/>
                    </a:cubicBezTo>
                    <a:lnTo>
                      <a:pt x="5297" y="12640"/>
                    </a:lnTo>
                    <a:lnTo>
                      <a:pt x="5968" y="11593"/>
                    </a:lnTo>
                    <a:cubicBezTo>
                      <a:pt x="5994" y="11568"/>
                      <a:pt x="6001" y="11542"/>
                      <a:pt x="6016" y="11542"/>
                    </a:cubicBezTo>
                    <a:cubicBezTo>
                      <a:pt x="6022" y="11542"/>
                      <a:pt x="6029" y="11547"/>
                      <a:pt x="6040" y="11557"/>
                    </a:cubicBezTo>
                    <a:cubicBezTo>
                      <a:pt x="6380" y="11593"/>
                      <a:pt x="6711" y="11638"/>
                      <a:pt x="7051" y="11638"/>
                    </a:cubicBezTo>
                    <a:cubicBezTo>
                      <a:pt x="7498" y="11638"/>
                      <a:pt x="7901" y="11593"/>
                      <a:pt x="8312" y="11485"/>
                    </a:cubicBezTo>
                    <a:cubicBezTo>
                      <a:pt x="8312" y="11485"/>
                      <a:pt x="8348" y="11485"/>
                      <a:pt x="8393" y="11521"/>
                    </a:cubicBezTo>
                    <a:lnTo>
                      <a:pt x="9064" y="12452"/>
                    </a:lnTo>
                    <a:lnTo>
                      <a:pt x="9019" y="12452"/>
                    </a:lnTo>
                    <a:cubicBezTo>
                      <a:pt x="8796" y="12568"/>
                      <a:pt x="8688" y="12792"/>
                      <a:pt x="8760" y="13015"/>
                    </a:cubicBezTo>
                    <a:cubicBezTo>
                      <a:pt x="8819" y="13208"/>
                      <a:pt x="8977" y="13316"/>
                      <a:pt x="9160" y="13316"/>
                    </a:cubicBezTo>
                    <a:cubicBezTo>
                      <a:pt x="9224" y="13316"/>
                      <a:pt x="9292" y="13303"/>
                      <a:pt x="9359" y="13275"/>
                    </a:cubicBezTo>
                    <a:lnTo>
                      <a:pt x="10182" y="12935"/>
                    </a:lnTo>
                    <a:cubicBezTo>
                      <a:pt x="10406" y="12863"/>
                      <a:pt x="10513" y="12604"/>
                      <a:pt x="10442" y="12380"/>
                    </a:cubicBezTo>
                    <a:cubicBezTo>
                      <a:pt x="10379" y="12205"/>
                      <a:pt x="10205" y="12095"/>
                      <a:pt x="10008" y="12095"/>
                    </a:cubicBezTo>
                    <a:cubicBezTo>
                      <a:pt x="9954" y="12095"/>
                      <a:pt x="9898" y="12103"/>
                      <a:pt x="9842" y="12121"/>
                    </a:cubicBezTo>
                    <a:lnTo>
                      <a:pt x="9690" y="12192"/>
                    </a:lnTo>
                    <a:lnTo>
                      <a:pt x="9511" y="11074"/>
                    </a:lnTo>
                    <a:cubicBezTo>
                      <a:pt x="9511" y="11038"/>
                      <a:pt x="9511" y="11002"/>
                      <a:pt x="9547" y="10967"/>
                    </a:cubicBezTo>
                    <a:cubicBezTo>
                      <a:pt x="9995" y="10698"/>
                      <a:pt x="10361" y="10403"/>
                      <a:pt x="10701" y="10027"/>
                    </a:cubicBezTo>
                    <a:cubicBezTo>
                      <a:pt x="10737" y="9991"/>
                      <a:pt x="10773" y="9991"/>
                      <a:pt x="10809" y="9991"/>
                    </a:cubicBezTo>
                    <a:lnTo>
                      <a:pt x="11560" y="10331"/>
                    </a:lnTo>
                    <a:cubicBezTo>
                      <a:pt x="11480" y="10555"/>
                      <a:pt x="11560" y="10779"/>
                      <a:pt x="11748" y="10922"/>
                    </a:cubicBezTo>
                    <a:cubicBezTo>
                      <a:pt x="11836" y="10996"/>
                      <a:pt x="11941" y="11030"/>
                      <a:pt x="12045" y="11030"/>
                    </a:cubicBezTo>
                    <a:cubicBezTo>
                      <a:pt x="12205" y="11030"/>
                      <a:pt x="12363" y="10950"/>
                      <a:pt x="12455" y="10814"/>
                    </a:cubicBezTo>
                    <a:lnTo>
                      <a:pt x="12598" y="10627"/>
                    </a:lnTo>
                    <a:cubicBezTo>
                      <a:pt x="12786" y="10367"/>
                      <a:pt x="12750" y="10072"/>
                      <a:pt x="12527" y="9884"/>
                    </a:cubicBezTo>
                    <a:cubicBezTo>
                      <a:pt x="12419" y="9803"/>
                      <a:pt x="12303" y="9768"/>
                      <a:pt x="12196" y="9768"/>
                    </a:cubicBezTo>
                    <a:cubicBezTo>
                      <a:pt x="12079" y="9768"/>
                      <a:pt x="11927" y="9803"/>
                      <a:pt x="11820" y="9920"/>
                    </a:cubicBezTo>
                    <a:lnTo>
                      <a:pt x="11337" y="9320"/>
                    </a:lnTo>
                    <a:cubicBezTo>
                      <a:pt x="11301" y="9284"/>
                      <a:pt x="11301" y="9249"/>
                      <a:pt x="11337" y="9213"/>
                    </a:cubicBezTo>
                    <a:cubicBezTo>
                      <a:pt x="11480" y="8909"/>
                      <a:pt x="11632" y="8578"/>
                      <a:pt x="11748" y="8238"/>
                    </a:cubicBezTo>
                    <a:cubicBezTo>
                      <a:pt x="11784" y="8202"/>
                      <a:pt x="11784" y="8202"/>
                      <a:pt x="11820" y="8202"/>
                    </a:cubicBezTo>
                    <a:lnTo>
                      <a:pt x="12974" y="8130"/>
                    </a:lnTo>
                    <a:lnTo>
                      <a:pt x="12974" y="8166"/>
                    </a:lnTo>
                    <a:cubicBezTo>
                      <a:pt x="12938" y="8390"/>
                      <a:pt x="13046" y="8613"/>
                      <a:pt x="13314" y="8685"/>
                    </a:cubicBezTo>
                    <a:cubicBezTo>
                      <a:pt x="13350" y="8698"/>
                      <a:pt x="13387" y="8704"/>
                      <a:pt x="13424" y="8704"/>
                    </a:cubicBezTo>
                    <a:cubicBezTo>
                      <a:pt x="13616" y="8704"/>
                      <a:pt x="13803" y="8542"/>
                      <a:pt x="13833" y="8354"/>
                    </a:cubicBezTo>
                    <a:lnTo>
                      <a:pt x="14021" y="7459"/>
                    </a:lnTo>
                    <a:cubicBezTo>
                      <a:pt x="14057" y="7236"/>
                      <a:pt x="13905" y="6976"/>
                      <a:pt x="13645" y="6940"/>
                    </a:cubicBezTo>
                    <a:cubicBezTo>
                      <a:pt x="13619" y="6935"/>
                      <a:pt x="13593" y="6933"/>
                      <a:pt x="13567" y="6933"/>
                    </a:cubicBezTo>
                    <a:cubicBezTo>
                      <a:pt x="13371" y="6933"/>
                      <a:pt x="13189" y="7078"/>
                      <a:pt x="13126" y="7307"/>
                    </a:cubicBezTo>
                    <a:lnTo>
                      <a:pt x="13126" y="7459"/>
                    </a:lnTo>
                    <a:lnTo>
                      <a:pt x="12043" y="7012"/>
                    </a:lnTo>
                    <a:cubicBezTo>
                      <a:pt x="12008" y="6976"/>
                      <a:pt x="12008" y="6940"/>
                      <a:pt x="12008" y="6940"/>
                    </a:cubicBezTo>
                    <a:lnTo>
                      <a:pt x="12008" y="6672"/>
                    </a:lnTo>
                    <a:cubicBezTo>
                      <a:pt x="12008" y="6224"/>
                      <a:pt x="11927" y="5777"/>
                      <a:pt x="11820" y="5375"/>
                    </a:cubicBezTo>
                    <a:cubicBezTo>
                      <a:pt x="11820" y="5330"/>
                      <a:pt x="11820" y="5294"/>
                      <a:pt x="11856" y="5294"/>
                    </a:cubicBezTo>
                    <a:lnTo>
                      <a:pt x="12419" y="4882"/>
                    </a:lnTo>
                    <a:cubicBezTo>
                      <a:pt x="12524" y="5046"/>
                      <a:pt x="12690" y="5152"/>
                      <a:pt x="12877" y="5152"/>
                    </a:cubicBezTo>
                    <a:cubicBezTo>
                      <a:pt x="12946" y="5152"/>
                      <a:pt x="13018" y="5137"/>
                      <a:pt x="13090" y="5106"/>
                    </a:cubicBezTo>
                    <a:cubicBezTo>
                      <a:pt x="13350" y="4999"/>
                      <a:pt x="13457" y="4703"/>
                      <a:pt x="13386" y="4435"/>
                    </a:cubicBezTo>
                    <a:lnTo>
                      <a:pt x="13198" y="3988"/>
                    </a:lnTo>
                    <a:cubicBezTo>
                      <a:pt x="13139" y="3773"/>
                      <a:pt x="12920" y="3638"/>
                      <a:pt x="12700" y="3638"/>
                    </a:cubicBezTo>
                    <a:cubicBezTo>
                      <a:pt x="12654" y="3638"/>
                      <a:pt x="12607" y="3644"/>
                      <a:pt x="12562" y="3657"/>
                    </a:cubicBezTo>
                    <a:cubicBezTo>
                      <a:pt x="12267" y="3764"/>
                      <a:pt x="12115" y="4068"/>
                      <a:pt x="12231" y="4363"/>
                    </a:cubicBezTo>
                    <a:lnTo>
                      <a:pt x="11525" y="4435"/>
                    </a:lnTo>
                    <a:cubicBezTo>
                      <a:pt x="11480" y="4435"/>
                      <a:pt x="11444" y="4435"/>
                      <a:pt x="11444" y="4399"/>
                    </a:cubicBezTo>
                    <a:cubicBezTo>
                      <a:pt x="11220" y="3952"/>
                      <a:pt x="10925" y="3585"/>
                      <a:pt x="10585" y="3245"/>
                    </a:cubicBezTo>
                    <a:cubicBezTo>
                      <a:pt x="10585" y="3209"/>
                      <a:pt x="10549" y="3173"/>
                      <a:pt x="10585" y="3138"/>
                    </a:cubicBezTo>
                    <a:lnTo>
                      <a:pt x="11077" y="2091"/>
                    </a:lnTo>
                    <a:cubicBezTo>
                      <a:pt x="11162" y="2163"/>
                      <a:pt x="11267" y="2201"/>
                      <a:pt x="11373" y="2201"/>
                    </a:cubicBezTo>
                    <a:cubicBezTo>
                      <a:pt x="11490" y="2201"/>
                      <a:pt x="11609" y="2154"/>
                      <a:pt x="11703" y="2055"/>
                    </a:cubicBezTo>
                    <a:cubicBezTo>
                      <a:pt x="11856" y="1867"/>
                      <a:pt x="11820" y="1572"/>
                      <a:pt x="11632" y="1420"/>
                    </a:cubicBezTo>
                    <a:lnTo>
                      <a:pt x="10925" y="856"/>
                    </a:lnTo>
                    <a:cubicBezTo>
                      <a:pt x="10848" y="797"/>
                      <a:pt x="10758" y="768"/>
                      <a:pt x="10668" y="768"/>
                    </a:cubicBezTo>
                    <a:cubicBezTo>
                      <a:pt x="10541" y="768"/>
                      <a:pt x="10415" y="826"/>
                      <a:pt x="10326" y="937"/>
                    </a:cubicBezTo>
                    <a:cubicBezTo>
                      <a:pt x="10138" y="1125"/>
                      <a:pt x="10182" y="1384"/>
                      <a:pt x="10361" y="1572"/>
                    </a:cubicBezTo>
                    <a:lnTo>
                      <a:pt x="10513" y="1679"/>
                    </a:lnTo>
                    <a:lnTo>
                      <a:pt x="9619" y="2386"/>
                    </a:lnTo>
                    <a:cubicBezTo>
                      <a:pt x="9601" y="2404"/>
                      <a:pt x="9583" y="2413"/>
                      <a:pt x="9570" y="2413"/>
                    </a:cubicBezTo>
                    <a:cubicBezTo>
                      <a:pt x="9556" y="2413"/>
                      <a:pt x="9547" y="2404"/>
                      <a:pt x="9547" y="2386"/>
                    </a:cubicBezTo>
                    <a:cubicBezTo>
                      <a:pt x="9100" y="2162"/>
                      <a:pt x="8617" y="1975"/>
                      <a:pt x="8125" y="1867"/>
                    </a:cubicBezTo>
                    <a:cubicBezTo>
                      <a:pt x="8089" y="1831"/>
                      <a:pt x="8053" y="1831"/>
                      <a:pt x="8053" y="1796"/>
                    </a:cubicBezTo>
                    <a:lnTo>
                      <a:pt x="7981" y="1125"/>
                    </a:lnTo>
                    <a:cubicBezTo>
                      <a:pt x="8205" y="1080"/>
                      <a:pt x="8348" y="901"/>
                      <a:pt x="8393" y="632"/>
                    </a:cubicBezTo>
                    <a:cubicBezTo>
                      <a:pt x="8429" y="337"/>
                      <a:pt x="8205" y="78"/>
                      <a:pt x="7901" y="42"/>
                    </a:cubicBezTo>
                    <a:lnTo>
                      <a:pt x="7606" y="6"/>
                    </a:lnTo>
                    <a:cubicBezTo>
                      <a:pt x="7577" y="2"/>
                      <a:pt x="7549" y="0"/>
                      <a:pt x="7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5830;p72">
                <a:extLst>
                  <a:ext uri="{FF2B5EF4-FFF2-40B4-BE49-F238E27FC236}">
                    <a16:creationId xmlns:a16="http://schemas.microsoft.com/office/drawing/2014/main" id="{90B547C1-EAFB-FF60-E29D-CC1720DC113D}"/>
                  </a:ext>
                </a:extLst>
              </p:cNvPr>
              <p:cNvSpPr/>
              <p:nvPr/>
            </p:nvSpPr>
            <p:spPr>
              <a:xfrm>
                <a:off x="7693025" y="4052000"/>
                <a:ext cx="35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91" extrusionOk="0">
                    <a:moveTo>
                      <a:pt x="707" y="1"/>
                    </a:moveTo>
                    <a:cubicBezTo>
                      <a:pt x="296" y="1"/>
                      <a:pt x="0" y="260"/>
                      <a:pt x="0" y="600"/>
                    </a:cubicBezTo>
                    <a:cubicBezTo>
                      <a:pt x="0" y="931"/>
                      <a:pt x="296" y="1191"/>
                      <a:pt x="707" y="1191"/>
                    </a:cubicBezTo>
                    <a:cubicBezTo>
                      <a:pt x="1083" y="1191"/>
                      <a:pt x="1414" y="931"/>
                      <a:pt x="1414" y="600"/>
                    </a:cubicBezTo>
                    <a:cubicBezTo>
                      <a:pt x="1414" y="260"/>
                      <a:pt x="1083" y="1"/>
                      <a:pt x="7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5831;p72">
                <a:extLst>
                  <a:ext uri="{FF2B5EF4-FFF2-40B4-BE49-F238E27FC236}">
                    <a16:creationId xmlns:a16="http://schemas.microsoft.com/office/drawing/2014/main" id="{95CE73CB-9C82-21AB-78A3-4E04D0AB68A7}"/>
                  </a:ext>
                </a:extLst>
              </p:cNvPr>
              <p:cNvSpPr/>
              <p:nvPr/>
            </p:nvSpPr>
            <p:spPr>
              <a:xfrm>
                <a:off x="7628825" y="4138575"/>
                <a:ext cx="380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31" extrusionOk="0">
                    <a:moveTo>
                      <a:pt x="743" y="0"/>
                    </a:moveTo>
                    <a:cubicBezTo>
                      <a:pt x="332" y="0"/>
                      <a:pt x="0" y="340"/>
                      <a:pt x="0" y="788"/>
                    </a:cubicBezTo>
                    <a:cubicBezTo>
                      <a:pt x="0" y="1199"/>
                      <a:pt x="332" y="1530"/>
                      <a:pt x="743" y="1530"/>
                    </a:cubicBezTo>
                    <a:cubicBezTo>
                      <a:pt x="1155" y="1530"/>
                      <a:pt x="1522" y="1199"/>
                      <a:pt x="1522" y="788"/>
                    </a:cubicBezTo>
                    <a:cubicBezTo>
                      <a:pt x="1522" y="340"/>
                      <a:pt x="1155" y="0"/>
                      <a:pt x="7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5832;p72">
                <a:extLst>
                  <a:ext uri="{FF2B5EF4-FFF2-40B4-BE49-F238E27FC236}">
                    <a16:creationId xmlns:a16="http://schemas.microsoft.com/office/drawing/2014/main" id="{7A013CB5-E860-D980-E361-DE05CB4722EA}"/>
                  </a:ext>
                </a:extLst>
              </p:cNvPr>
              <p:cNvSpPr/>
              <p:nvPr/>
            </p:nvSpPr>
            <p:spPr>
              <a:xfrm>
                <a:off x="7708000" y="4134100"/>
                <a:ext cx="280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19" extrusionOk="0">
                    <a:moveTo>
                      <a:pt x="556" y="0"/>
                    </a:moveTo>
                    <a:cubicBezTo>
                      <a:pt x="260" y="0"/>
                      <a:pt x="1" y="260"/>
                      <a:pt x="1" y="555"/>
                    </a:cubicBezTo>
                    <a:cubicBezTo>
                      <a:pt x="1" y="850"/>
                      <a:pt x="260" y="1119"/>
                      <a:pt x="556" y="1119"/>
                    </a:cubicBezTo>
                    <a:cubicBezTo>
                      <a:pt x="860" y="1119"/>
                      <a:pt x="1119" y="850"/>
                      <a:pt x="1119" y="555"/>
                    </a:cubicBezTo>
                    <a:cubicBezTo>
                      <a:pt x="1119" y="260"/>
                      <a:pt x="860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5833;p72">
                <a:extLst>
                  <a:ext uri="{FF2B5EF4-FFF2-40B4-BE49-F238E27FC236}">
                    <a16:creationId xmlns:a16="http://schemas.microsoft.com/office/drawing/2014/main" id="{212F702B-82AA-D423-A3CC-83D4AFF83A2F}"/>
                  </a:ext>
                </a:extLst>
              </p:cNvPr>
              <p:cNvSpPr/>
              <p:nvPr/>
            </p:nvSpPr>
            <p:spPr>
              <a:xfrm>
                <a:off x="7574700" y="4169425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19" y="1"/>
                    </a:moveTo>
                    <a:cubicBezTo>
                      <a:pt x="224" y="1"/>
                      <a:pt x="0" y="225"/>
                      <a:pt x="0" y="556"/>
                    </a:cubicBezTo>
                    <a:cubicBezTo>
                      <a:pt x="0" y="860"/>
                      <a:pt x="224" y="1084"/>
                      <a:pt x="519" y="1084"/>
                    </a:cubicBezTo>
                    <a:cubicBezTo>
                      <a:pt x="859" y="1084"/>
                      <a:pt x="1083" y="860"/>
                      <a:pt x="1083" y="556"/>
                    </a:cubicBezTo>
                    <a:cubicBezTo>
                      <a:pt x="1083" y="225"/>
                      <a:pt x="859" y="1"/>
                      <a:pt x="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5834;p72">
                <a:extLst>
                  <a:ext uri="{FF2B5EF4-FFF2-40B4-BE49-F238E27FC236}">
                    <a16:creationId xmlns:a16="http://schemas.microsoft.com/office/drawing/2014/main" id="{14E6920E-DBD6-A3D4-9F94-533EF64250FC}"/>
                  </a:ext>
                </a:extLst>
              </p:cNvPr>
              <p:cNvSpPr/>
              <p:nvPr/>
            </p:nvSpPr>
            <p:spPr>
              <a:xfrm>
                <a:off x="7680950" y="4111725"/>
                <a:ext cx="150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04" extrusionOk="0">
                    <a:moveTo>
                      <a:pt x="188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332"/>
                      <a:pt x="72" y="403"/>
                      <a:pt x="188" y="403"/>
                    </a:cubicBezTo>
                    <a:lnTo>
                      <a:pt x="412" y="403"/>
                    </a:lnTo>
                    <a:cubicBezTo>
                      <a:pt x="519" y="403"/>
                      <a:pt x="600" y="332"/>
                      <a:pt x="600" y="179"/>
                    </a:cubicBezTo>
                    <a:cubicBezTo>
                      <a:pt x="600" y="72"/>
                      <a:pt x="519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835;p72">
                <a:extLst>
                  <a:ext uri="{FF2B5EF4-FFF2-40B4-BE49-F238E27FC236}">
                    <a16:creationId xmlns:a16="http://schemas.microsoft.com/office/drawing/2014/main" id="{B897204C-D02B-316C-8759-546521B8A980}"/>
                  </a:ext>
                </a:extLst>
              </p:cNvPr>
              <p:cNvSpPr/>
              <p:nvPr/>
            </p:nvSpPr>
            <p:spPr>
              <a:xfrm>
                <a:off x="7618525" y="4203875"/>
                <a:ext cx="14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13" extrusionOk="0">
                    <a:moveTo>
                      <a:pt x="189" y="1"/>
                    </a:moveTo>
                    <a:cubicBezTo>
                      <a:pt x="72" y="1"/>
                      <a:pt x="1" y="117"/>
                      <a:pt x="1" y="224"/>
                    </a:cubicBezTo>
                    <a:cubicBezTo>
                      <a:pt x="1" y="341"/>
                      <a:pt x="72" y="412"/>
                      <a:pt x="189" y="412"/>
                    </a:cubicBezTo>
                    <a:lnTo>
                      <a:pt x="412" y="412"/>
                    </a:lnTo>
                    <a:cubicBezTo>
                      <a:pt x="520" y="412"/>
                      <a:pt x="591" y="341"/>
                      <a:pt x="591" y="224"/>
                    </a:cubicBezTo>
                    <a:cubicBezTo>
                      <a:pt x="591" y="117"/>
                      <a:pt x="520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836;p72">
                <a:extLst>
                  <a:ext uri="{FF2B5EF4-FFF2-40B4-BE49-F238E27FC236}">
                    <a16:creationId xmlns:a16="http://schemas.microsoft.com/office/drawing/2014/main" id="{A15915E3-B733-D609-7D8E-8736691E58E5}"/>
                  </a:ext>
                </a:extLst>
              </p:cNvPr>
              <p:cNvSpPr/>
              <p:nvPr/>
            </p:nvSpPr>
            <p:spPr>
              <a:xfrm>
                <a:off x="7569100" y="4126500"/>
                <a:ext cx="150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48" extrusionOk="0">
                    <a:moveTo>
                      <a:pt x="224" y="0"/>
                    </a:moveTo>
                    <a:cubicBezTo>
                      <a:pt x="72" y="0"/>
                      <a:pt x="1" y="116"/>
                      <a:pt x="1" y="224"/>
                    </a:cubicBezTo>
                    <a:cubicBezTo>
                      <a:pt x="1" y="340"/>
                      <a:pt x="72" y="447"/>
                      <a:pt x="224" y="447"/>
                    </a:cubicBezTo>
                    <a:lnTo>
                      <a:pt x="412" y="447"/>
                    </a:lnTo>
                    <a:cubicBezTo>
                      <a:pt x="519" y="447"/>
                      <a:pt x="600" y="340"/>
                      <a:pt x="600" y="224"/>
                    </a:cubicBezTo>
                    <a:cubicBezTo>
                      <a:pt x="600" y="116"/>
                      <a:pt x="519" y="0"/>
                      <a:pt x="4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837;p72">
                <a:extLst>
                  <a:ext uri="{FF2B5EF4-FFF2-40B4-BE49-F238E27FC236}">
                    <a16:creationId xmlns:a16="http://schemas.microsoft.com/office/drawing/2014/main" id="{4D44CA75-6AF6-A973-54C2-4C6DF0776BB2}"/>
                  </a:ext>
                </a:extLst>
              </p:cNvPr>
              <p:cNvSpPr/>
              <p:nvPr/>
            </p:nvSpPr>
            <p:spPr>
              <a:xfrm>
                <a:off x="7661250" y="4034325"/>
                <a:ext cx="16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13" extrusionOk="0">
                    <a:moveTo>
                      <a:pt x="225" y="1"/>
                    </a:moveTo>
                    <a:cubicBezTo>
                      <a:pt x="81" y="1"/>
                      <a:pt x="1" y="72"/>
                      <a:pt x="1" y="189"/>
                    </a:cubicBezTo>
                    <a:cubicBezTo>
                      <a:pt x="1" y="332"/>
                      <a:pt x="81" y="412"/>
                      <a:pt x="225" y="412"/>
                    </a:cubicBezTo>
                    <a:lnTo>
                      <a:pt x="448" y="412"/>
                    </a:lnTo>
                    <a:cubicBezTo>
                      <a:pt x="600" y="412"/>
                      <a:pt x="672" y="332"/>
                      <a:pt x="672" y="189"/>
                    </a:cubicBezTo>
                    <a:cubicBezTo>
                      <a:pt x="672" y="72"/>
                      <a:pt x="600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838;p72">
                <a:extLst>
                  <a:ext uri="{FF2B5EF4-FFF2-40B4-BE49-F238E27FC236}">
                    <a16:creationId xmlns:a16="http://schemas.microsoft.com/office/drawing/2014/main" id="{7343420E-E3BB-49C2-A391-0F8FFCDA5CB9}"/>
                  </a:ext>
                </a:extLst>
              </p:cNvPr>
              <p:cNvSpPr/>
              <p:nvPr/>
            </p:nvSpPr>
            <p:spPr>
              <a:xfrm>
                <a:off x="7703300" y="4187100"/>
                <a:ext cx="1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13" extrusionOk="0">
                    <a:moveTo>
                      <a:pt x="189" y="1"/>
                    </a:moveTo>
                    <a:cubicBezTo>
                      <a:pt x="72" y="1"/>
                      <a:pt x="1" y="72"/>
                      <a:pt x="1" y="189"/>
                    </a:cubicBezTo>
                    <a:cubicBezTo>
                      <a:pt x="1" y="296"/>
                      <a:pt x="72" y="412"/>
                      <a:pt x="189" y="412"/>
                    </a:cubicBezTo>
                    <a:lnTo>
                      <a:pt x="484" y="412"/>
                    </a:lnTo>
                    <a:cubicBezTo>
                      <a:pt x="600" y="412"/>
                      <a:pt x="708" y="296"/>
                      <a:pt x="708" y="189"/>
                    </a:cubicBezTo>
                    <a:cubicBezTo>
                      <a:pt x="708" y="72"/>
                      <a:pt x="600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839;p72">
                <a:extLst>
                  <a:ext uri="{FF2B5EF4-FFF2-40B4-BE49-F238E27FC236}">
                    <a16:creationId xmlns:a16="http://schemas.microsoft.com/office/drawing/2014/main" id="{7BD2264B-451B-0A2A-0083-2EE556E1C44B}"/>
                  </a:ext>
                </a:extLst>
              </p:cNvPr>
              <p:cNvSpPr/>
              <p:nvPr/>
            </p:nvSpPr>
            <p:spPr>
              <a:xfrm>
                <a:off x="7576475" y="4048650"/>
                <a:ext cx="783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2634" extrusionOk="0">
                    <a:moveTo>
                      <a:pt x="1841" y="0"/>
                    </a:moveTo>
                    <a:cubicBezTo>
                      <a:pt x="1502" y="0"/>
                      <a:pt x="1136" y="121"/>
                      <a:pt x="824" y="358"/>
                    </a:cubicBezTo>
                    <a:cubicBezTo>
                      <a:pt x="189" y="841"/>
                      <a:pt x="1" y="1700"/>
                      <a:pt x="412" y="2219"/>
                    </a:cubicBezTo>
                    <a:cubicBezTo>
                      <a:pt x="625" y="2492"/>
                      <a:pt x="957" y="2634"/>
                      <a:pt x="1317" y="2634"/>
                    </a:cubicBezTo>
                    <a:cubicBezTo>
                      <a:pt x="1652" y="2634"/>
                      <a:pt x="2011" y="2510"/>
                      <a:pt x="2318" y="2255"/>
                    </a:cubicBezTo>
                    <a:cubicBezTo>
                      <a:pt x="2944" y="1772"/>
                      <a:pt x="3132" y="958"/>
                      <a:pt x="2721" y="394"/>
                    </a:cubicBezTo>
                    <a:cubicBezTo>
                      <a:pt x="2516" y="130"/>
                      <a:pt x="2193" y="0"/>
                      <a:pt x="1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5828;p72">
              <a:extLst>
                <a:ext uri="{FF2B5EF4-FFF2-40B4-BE49-F238E27FC236}">
                  <a16:creationId xmlns:a16="http://schemas.microsoft.com/office/drawing/2014/main" id="{59E15047-02C2-08E0-2264-E23DF96F7A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61516" y="3790604"/>
              <a:ext cx="494514" cy="482729"/>
              <a:chOff x="7480525" y="3960600"/>
              <a:chExt cx="351425" cy="343050"/>
            </a:xfrm>
            <a:solidFill>
              <a:srgbClr val="FFFF00"/>
            </a:solidFill>
          </p:grpSpPr>
          <p:sp>
            <p:nvSpPr>
              <p:cNvPr id="19" name="Google Shape;5829;p72">
                <a:extLst>
                  <a:ext uri="{FF2B5EF4-FFF2-40B4-BE49-F238E27FC236}">
                    <a16:creationId xmlns:a16="http://schemas.microsoft.com/office/drawing/2014/main" id="{1A87A65F-71A7-4236-8B47-2D805753221A}"/>
                  </a:ext>
                </a:extLst>
              </p:cNvPr>
              <p:cNvSpPr/>
              <p:nvPr/>
            </p:nvSpPr>
            <p:spPr>
              <a:xfrm>
                <a:off x="7480525" y="3960600"/>
                <a:ext cx="351425" cy="343050"/>
              </a:xfrm>
              <a:custGeom>
                <a:avLst/>
                <a:gdLst/>
                <a:ahLst/>
                <a:cxnLst/>
                <a:rect l="l" t="t" r="r" b="b"/>
                <a:pathLst>
                  <a:path w="14057" h="13722" extrusionOk="0">
                    <a:moveTo>
                      <a:pt x="7522" y="0"/>
                    </a:moveTo>
                    <a:cubicBezTo>
                      <a:pt x="7230" y="0"/>
                      <a:pt x="7003" y="211"/>
                      <a:pt x="6970" y="489"/>
                    </a:cubicBezTo>
                    <a:cubicBezTo>
                      <a:pt x="6935" y="749"/>
                      <a:pt x="7087" y="1008"/>
                      <a:pt x="7346" y="1080"/>
                    </a:cubicBezTo>
                    <a:lnTo>
                      <a:pt x="7122" y="1679"/>
                    </a:lnTo>
                    <a:cubicBezTo>
                      <a:pt x="7122" y="1715"/>
                      <a:pt x="7087" y="1715"/>
                      <a:pt x="7051" y="1715"/>
                    </a:cubicBezTo>
                    <a:cubicBezTo>
                      <a:pt x="6639" y="1715"/>
                      <a:pt x="6264" y="1796"/>
                      <a:pt x="5852" y="1867"/>
                    </a:cubicBezTo>
                    <a:cubicBezTo>
                      <a:pt x="5841" y="1878"/>
                      <a:pt x="5831" y="1882"/>
                      <a:pt x="5821" y="1882"/>
                    </a:cubicBezTo>
                    <a:cubicBezTo>
                      <a:pt x="5798" y="1882"/>
                      <a:pt x="5780" y="1857"/>
                      <a:pt x="5780" y="1831"/>
                    </a:cubicBezTo>
                    <a:lnTo>
                      <a:pt x="5109" y="901"/>
                    </a:lnTo>
                    <a:lnTo>
                      <a:pt x="5145" y="901"/>
                    </a:lnTo>
                    <a:cubicBezTo>
                      <a:pt x="5369" y="820"/>
                      <a:pt x="5485" y="561"/>
                      <a:pt x="5405" y="337"/>
                    </a:cubicBezTo>
                    <a:cubicBezTo>
                      <a:pt x="5350" y="167"/>
                      <a:pt x="5186" y="38"/>
                      <a:pt x="5012" y="38"/>
                    </a:cubicBezTo>
                    <a:cubicBezTo>
                      <a:pt x="4958" y="38"/>
                      <a:pt x="4903" y="50"/>
                      <a:pt x="4850" y="78"/>
                    </a:cubicBezTo>
                    <a:lnTo>
                      <a:pt x="4027" y="373"/>
                    </a:lnTo>
                    <a:cubicBezTo>
                      <a:pt x="3803" y="489"/>
                      <a:pt x="3651" y="713"/>
                      <a:pt x="3731" y="937"/>
                    </a:cubicBezTo>
                    <a:cubicBezTo>
                      <a:pt x="3784" y="1129"/>
                      <a:pt x="3960" y="1237"/>
                      <a:pt x="4138" y="1237"/>
                    </a:cubicBezTo>
                    <a:cubicBezTo>
                      <a:pt x="4201" y="1237"/>
                      <a:pt x="4264" y="1224"/>
                      <a:pt x="4322" y="1196"/>
                    </a:cubicBezTo>
                    <a:lnTo>
                      <a:pt x="4474" y="1160"/>
                    </a:lnTo>
                    <a:lnTo>
                      <a:pt x="4662" y="2279"/>
                    </a:lnTo>
                    <a:cubicBezTo>
                      <a:pt x="4662" y="2315"/>
                      <a:pt x="4626" y="2350"/>
                      <a:pt x="4626" y="2386"/>
                    </a:cubicBezTo>
                    <a:cubicBezTo>
                      <a:pt x="4143" y="2646"/>
                      <a:pt x="3731" y="2950"/>
                      <a:pt x="3391" y="3361"/>
                    </a:cubicBezTo>
                    <a:cubicBezTo>
                      <a:pt x="3374" y="3379"/>
                      <a:pt x="3356" y="3388"/>
                      <a:pt x="3338" y="3388"/>
                    </a:cubicBezTo>
                    <a:cubicBezTo>
                      <a:pt x="3320" y="3388"/>
                      <a:pt x="3302" y="3379"/>
                      <a:pt x="3284" y="3361"/>
                    </a:cubicBezTo>
                    <a:lnTo>
                      <a:pt x="2532" y="3057"/>
                    </a:lnTo>
                    <a:cubicBezTo>
                      <a:pt x="2649" y="2869"/>
                      <a:pt x="2613" y="2610"/>
                      <a:pt x="2461" y="2502"/>
                    </a:cubicBezTo>
                    <a:cubicBezTo>
                      <a:pt x="2389" y="2422"/>
                      <a:pt x="2273" y="2386"/>
                      <a:pt x="2201" y="2386"/>
                    </a:cubicBezTo>
                    <a:cubicBezTo>
                      <a:pt x="2049" y="2386"/>
                      <a:pt x="1942" y="2467"/>
                      <a:pt x="1861" y="2574"/>
                    </a:cubicBezTo>
                    <a:lnTo>
                      <a:pt x="1495" y="3057"/>
                    </a:lnTo>
                    <a:cubicBezTo>
                      <a:pt x="1378" y="3209"/>
                      <a:pt x="1378" y="3469"/>
                      <a:pt x="1566" y="3621"/>
                    </a:cubicBezTo>
                    <a:cubicBezTo>
                      <a:pt x="1644" y="3680"/>
                      <a:pt x="1733" y="3709"/>
                      <a:pt x="1823" y="3709"/>
                    </a:cubicBezTo>
                    <a:cubicBezTo>
                      <a:pt x="1950" y="3709"/>
                      <a:pt x="2076" y="3651"/>
                      <a:pt x="2166" y="3540"/>
                    </a:cubicBezTo>
                    <a:lnTo>
                      <a:pt x="2201" y="3505"/>
                    </a:lnTo>
                    <a:lnTo>
                      <a:pt x="2756" y="4104"/>
                    </a:lnTo>
                    <a:lnTo>
                      <a:pt x="2756" y="4211"/>
                    </a:lnTo>
                    <a:cubicBezTo>
                      <a:pt x="2425" y="4775"/>
                      <a:pt x="2237" y="5375"/>
                      <a:pt x="2130" y="6001"/>
                    </a:cubicBezTo>
                    <a:cubicBezTo>
                      <a:pt x="2130" y="6046"/>
                      <a:pt x="2130" y="6081"/>
                      <a:pt x="2085" y="6081"/>
                    </a:cubicBezTo>
                    <a:lnTo>
                      <a:pt x="967" y="6341"/>
                    </a:lnTo>
                    <a:cubicBezTo>
                      <a:pt x="967" y="6081"/>
                      <a:pt x="743" y="5893"/>
                      <a:pt x="484" y="5893"/>
                    </a:cubicBezTo>
                    <a:cubicBezTo>
                      <a:pt x="465" y="5891"/>
                      <a:pt x="447" y="5890"/>
                      <a:pt x="429" y="5890"/>
                    </a:cubicBezTo>
                    <a:cubicBezTo>
                      <a:pt x="194" y="5890"/>
                      <a:pt x="0" y="6102"/>
                      <a:pt x="0" y="6377"/>
                    </a:cubicBezTo>
                    <a:lnTo>
                      <a:pt x="0" y="7164"/>
                    </a:lnTo>
                    <a:cubicBezTo>
                      <a:pt x="0" y="7459"/>
                      <a:pt x="188" y="7647"/>
                      <a:pt x="484" y="7647"/>
                    </a:cubicBezTo>
                    <a:cubicBezTo>
                      <a:pt x="600" y="7647"/>
                      <a:pt x="707" y="7611"/>
                      <a:pt x="824" y="7531"/>
                    </a:cubicBezTo>
                    <a:cubicBezTo>
                      <a:pt x="895" y="7423"/>
                      <a:pt x="931" y="7307"/>
                      <a:pt x="931" y="7164"/>
                    </a:cubicBezTo>
                    <a:lnTo>
                      <a:pt x="931" y="7048"/>
                    </a:lnTo>
                    <a:lnTo>
                      <a:pt x="2085" y="7307"/>
                    </a:lnTo>
                    <a:cubicBezTo>
                      <a:pt x="2130" y="7307"/>
                      <a:pt x="2130" y="7343"/>
                      <a:pt x="2130" y="7388"/>
                    </a:cubicBezTo>
                    <a:cubicBezTo>
                      <a:pt x="2237" y="7978"/>
                      <a:pt x="2425" y="8578"/>
                      <a:pt x="2720" y="9097"/>
                    </a:cubicBezTo>
                    <a:cubicBezTo>
                      <a:pt x="2720" y="9132"/>
                      <a:pt x="2720" y="9177"/>
                      <a:pt x="2685" y="9177"/>
                    </a:cubicBezTo>
                    <a:lnTo>
                      <a:pt x="2014" y="9991"/>
                    </a:lnTo>
                    <a:cubicBezTo>
                      <a:pt x="1902" y="9858"/>
                      <a:pt x="1752" y="9792"/>
                      <a:pt x="1609" y="9792"/>
                    </a:cubicBezTo>
                    <a:cubicBezTo>
                      <a:pt x="1512" y="9792"/>
                      <a:pt x="1419" y="9822"/>
                      <a:pt x="1343" y="9884"/>
                    </a:cubicBezTo>
                    <a:cubicBezTo>
                      <a:pt x="1119" y="10072"/>
                      <a:pt x="1083" y="10331"/>
                      <a:pt x="1235" y="10555"/>
                    </a:cubicBezTo>
                    <a:lnTo>
                      <a:pt x="1495" y="10922"/>
                    </a:lnTo>
                    <a:cubicBezTo>
                      <a:pt x="1586" y="11042"/>
                      <a:pt x="1743" y="11118"/>
                      <a:pt x="1902" y="11118"/>
                    </a:cubicBezTo>
                    <a:cubicBezTo>
                      <a:pt x="1993" y="11118"/>
                      <a:pt x="2085" y="11093"/>
                      <a:pt x="2166" y="11038"/>
                    </a:cubicBezTo>
                    <a:cubicBezTo>
                      <a:pt x="2354" y="10922"/>
                      <a:pt x="2425" y="10662"/>
                      <a:pt x="2309" y="10439"/>
                    </a:cubicBezTo>
                    <a:lnTo>
                      <a:pt x="3320" y="10027"/>
                    </a:lnTo>
                    <a:cubicBezTo>
                      <a:pt x="3332" y="10015"/>
                      <a:pt x="3344" y="10011"/>
                      <a:pt x="3354" y="10011"/>
                    </a:cubicBezTo>
                    <a:cubicBezTo>
                      <a:pt x="3376" y="10011"/>
                      <a:pt x="3391" y="10027"/>
                      <a:pt x="3391" y="10027"/>
                    </a:cubicBezTo>
                    <a:cubicBezTo>
                      <a:pt x="3803" y="10474"/>
                      <a:pt x="4250" y="10814"/>
                      <a:pt x="4769" y="11110"/>
                    </a:cubicBezTo>
                    <a:cubicBezTo>
                      <a:pt x="4814" y="11110"/>
                      <a:pt x="4814" y="11145"/>
                      <a:pt x="4814" y="11190"/>
                    </a:cubicBezTo>
                    <a:lnTo>
                      <a:pt x="4698" y="12416"/>
                    </a:lnTo>
                    <a:lnTo>
                      <a:pt x="4662" y="12416"/>
                    </a:lnTo>
                    <a:cubicBezTo>
                      <a:pt x="4603" y="12391"/>
                      <a:pt x="4539" y="12380"/>
                      <a:pt x="4475" y="12380"/>
                    </a:cubicBezTo>
                    <a:cubicBezTo>
                      <a:pt x="4259" y="12380"/>
                      <a:pt x="4038" y="12511"/>
                      <a:pt x="3955" y="12711"/>
                    </a:cubicBezTo>
                    <a:cubicBezTo>
                      <a:pt x="3875" y="13015"/>
                      <a:pt x="4027" y="13311"/>
                      <a:pt x="4286" y="13382"/>
                    </a:cubicBezTo>
                    <a:lnTo>
                      <a:pt x="5109" y="13686"/>
                    </a:lnTo>
                    <a:cubicBezTo>
                      <a:pt x="5174" y="13710"/>
                      <a:pt x="5235" y="13722"/>
                      <a:pt x="5292" y="13722"/>
                    </a:cubicBezTo>
                    <a:cubicBezTo>
                      <a:pt x="5492" y="13722"/>
                      <a:pt x="5628" y="13576"/>
                      <a:pt x="5628" y="13311"/>
                    </a:cubicBezTo>
                    <a:cubicBezTo>
                      <a:pt x="5664" y="13275"/>
                      <a:pt x="5664" y="13203"/>
                      <a:pt x="5664" y="13123"/>
                    </a:cubicBezTo>
                    <a:cubicBezTo>
                      <a:pt x="5664" y="12935"/>
                      <a:pt x="5557" y="12711"/>
                      <a:pt x="5333" y="12640"/>
                    </a:cubicBezTo>
                    <a:lnTo>
                      <a:pt x="5297" y="12640"/>
                    </a:lnTo>
                    <a:lnTo>
                      <a:pt x="5968" y="11593"/>
                    </a:lnTo>
                    <a:cubicBezTo>
                      <a:pt x="5994" y="11568"/>
                      <a:pt x="6001" y="11542"/>
                      <a:pt x="6016" y="11542"/>
                    </a:cubicBezTo>
                    <a:cubicBezTo>
                      <a:pt x="6022" y="11542"/>
                      <a:pt x="6029" y="11547"/>
                      <a:pt x="6040" y="11557"/>
                    </a:cubicBezTo>
                    <a:cubicBezTo>
                      <a:pt x="6380" y="11593"/>
                      <a:pt x="6711" y="11638"/>
                      <a:pt x="7051" y="11638"/>
                    </a:cubicBezTo>
                    <a:cubicBezTo>
                      <a:pt x="7498" y="11638"/>
                      <a:pt x="7901" y="11593"/>
                      <a:pt x="8312" y="11485"/>
                    </a:cubicBezTo>
                    <a:cubicBezTo>
                      <a:pt x="8312" y="11485"/>
                      <a:pt x="8348" y="11485"/>
                      <a:pt x="8393" y="11521"/>
                    </a:cubicBezTo>
                    <a:lnTo>
                      <a:pt x="9064" y="12452"/>
                    </a:lnTo>
                    <a:lnTo>
                      <a:pt x="9019" y="12452"/>
                    </a:lnTo>
                    <a:cubicBezTo>
                      <a:pt x="8796" y="12568"/>
                      <a:pt x="8688" y="12792"/>
                      <a:pt x="8760" y="13015"/>
                    </a:cubicBezTo>
                    <a:cubicBezTo>
                      <a:pt x="8819" y="13208"/>
                      <a:pt x="8977" y="13316"/>
                      <a:pt x="9160" y="13316"/>
                    </a:cubicBezTo>
                    <a:cubicBezTo>
                      <a:pt x="9224" y="13316"/>
                      <a:pt x="9292" y="13303"/>
                      <a:pt x="9359" y="13275"/>
                    </a:cubicBezTo>
                    <a:lnTo>
                      <a:pt x="10182" y="12935"/>
                    </a:lnTo>
                    <a:cubicBezTo>
                      <a:pt x="10406" y="12863"/>
                      <a:pt x="10513" y="12604"/>
                      <a:pt x="10442" y="12380"/>
                    </a:cubicBezTo>
                    <a:cubicBezTo>
                      <a:pt x="10379" y="12205"/>
                      <a:pt x="10205" y="12095"/>
                      <a:pt x="10008" y="12095"/>
                    </a:cubicBezTo>
                    <a:cubicBezTo>
                      <a:pt x="9954" y="12095"/>
                      <a:pt x="9898" y="12103"/>
                      <a:pt x="9842" y="12121"/>
                    </a:cubicBezTo>
                    <a:lnTo>
                      <a:pt x="9690" y="12192"/>
                    </a:lnTo>
                    <a:lnTo>
                      <a:pt x="9511" y="11074"/>
                    </a:lnTo>
                    <a:cubicBezTo>
                      <a:pt x="9511" y="11038"/>
                      <a:pt x="9511" y="11002"/>
                      <a:pt x="9547" y="10967"/>
                    </a:cubicBezTo>
                    <a:cubicBezTo>
                      <a:pt x="9995" y="10698"/>
                      <a:pt x="10361" y="10403"/>
                      <a:pt x="10701" y="10027"/>
                    </a:cubicBezTo>
                    <a:cubicBezTo>
                      <a:pt x="10737" y="9991"/>
                      <a:pt x="10773" y="9991"/>
                      <a:pt x="10809" y="9991"/>
                    </a:cubicBezTo>
                    <a:lnTo>
                      <a:pt x="11560" y="10331"/>
                    </a:lnTo>
                    <a:cubicBezTo>
                      <a:pt x="11480" y="10555"/>
                      <a:pt x="11560" y="10779"/>
                      <a:pt x="11748" y="10922"/>
                    </a:cubicBezTo>
                    <a:cubicBezTo>
                      <a:pt x="11836" y="10996"/>
                      <a:pt x="11941" y="11030"/>
                      <a:pt x="12045" y="11030"/>
                    </a:cubicBezTo>
                    <a:cubicBezTo>
                      <a:pt x="12205" y="11030"/>
                      <a:pt x="12363" y="10950"/>
                      <a:pt x="12455" y="10814"/>
                    </a:cubicBezTo>
                    <a:lnTo>
                      <a:pt x="12598" y="10627"/>
                    </a:lnTo>
                    <a:cubicBezTo>
                      <a:pt x="12786" y="10367"/>
                      <a:pt x="12750" y="10072"/>
                      <a:pt x="12527" y="9884"/>
                    </a:cubicBezTo>
                    <a:cubicBezTo>
                      <a:pt x="12419" y="9803"/>
                      <a:pt x="12303" y="9768"/>
                      <a:pt x="12196" y="9768"/>
                    </a:cubicBezTo>
                    <a:cubicBezTo>
                      <a:pt x="12079" y="9768"/>
                      <a:pt x="11927" y="9803"/>
                      <a:pt x="11820" y="9920"/>
                    </a:cubicBezTo>
                    <a:lnTo>
                      <a:pt x="11337" y="9320"/>
                    </a:lnTo>
                    <a:cubicBezTo>
                      <a:pt x="11301" y="9284"/>
                      <a:pt x="11301" y="9249"/>
                      <a:pt x="11337" y="9213"/>
                    </a:cubicBezTo>
                    <a:cubicBezTo>
                      <a:pt x="11480" y="8909"/>
                      <a:pt x="11632" y="8578"/>
                      <a:pt x="11748" y="8238"/>
                    </a:cubicBezTo>
                    <a:cubicBezTo>
                      <a:pt x="11784" y="8202"/>
                      <a:pt x="11784" y="8202"/>
                      <a:pt x="11820" y="8202"/>
                    </a:cubicBezTo>
                    <a:lnTo>
                      <a:pt x="12974" y="8130"/>
                    </a:lnTo>
                    <a:lnTo>
                      <a:pt x="12974" y="8166"/>
                    </a:lnTo>
                    <a:cubicBezTo>
                      <a:pt x="12938" y="8390"/>
                      <a:pt x="13046" y="8613"/>
                      <a:pt x="13314" y="8685"/>
                    </a:cubicBezTo>
                    <a:cubicBezTo>
                      <a:pt x="13350" y="8698"/>
                      <a:pt x="13387" y="8704"/>
                      <a:pt x="13424" y="8704"/>
                    </a:cubicBezTo>
                    <a:cubicBezTo>
                      <a:pt x="13616" y="8704"/>
                      <a:pt x="13803" y="8542"/>
                      <a:pt x="13833" y="8354"/>
                    </a:cubicBezTo>
                    <a:lnTo>
                      <a:pt x="14021" y="7459"/>
                    </a:lnTo>
                    <a:cubicBezTo>
                      <a:pt x="14057" y="7236"/>
                      <a:pt x="13905" y="6976"/>
                      <a:pt x="13645" y="6940"/>
                    </a:cubicBezTo>
                    <a:cubicBezTo>
                      <a:pt x="13619" y="6935"/>
                      <a:pt x="13593" y="6933"/>
                      <a:pt x="13567" y="6933"/>
                    </a:cubicBezTo>
                    <a:cubicBezTo>
                      <a:pt x="13371" y="6933"/>
                      <a:pt x="13189" y="7078"/>
                      <a:pt x="13126" y="7307"/>
                    </a:cubicBezTo>
                    <a:lnTo>
                      <a:pt x="13126" y="7459"/>
                    </a:lnTo>
                    <a:lnTo>
                      <a:pt x="12043" y="7012"/>
                    </a:lnTo>
                    <a:cubicBezTo>
                      <a:pt x="12008" y="6976"/>
                      <a:pt x="12008" y="6940"/>
                      <a:pt x="12008" y="6940"/>
                    </a:cubicBezTo>
                    <a:lnTo>
                      <a:pt x="12008" y="6672"/>
                    </a:lnTo>
                    <a:cubicBezTo>
                      <a:pt x="12008" y="6224"/>
                      <a:pt x="11927" y="5777"/>
                      <a:pt x="11820" y="5375"/>
                    </a:cubicBezTo>
                    <a:cubicBezTo>
                      <a:pt x="11820" y="5330"/>
                      <a:pt x="11820" y="5294"/>
                      <a:pt x="11856" y="5294"/>
                    </a:cubicBezTo>
                    <a:lnTo>
                      <a:pt x="12419" y="4882"/>
                    </a:lnTo>
                    <a:cubicBezTo>
                      <a:pt x="12524" y="5046"/>
                      <a:pt x="12690" y="5152"/>
                      <a:pt x="12877" y="5152"/>
                    </a:cubicBezTo>
                    <a:cubicBezTo>
                      <a:pt x="12946" y="5152"/>
                      <a:pt x="13018" y="5137"/>
                      <a:pt x="13090" y="5106"/>
                    </a:cubicBezTo>
                    <a:cubicBezTo>
                      <a:pt x="13350" y="4999"/>
                      <a:pt x="13457" y="4703"/>
                      <a:pt x="13386" y="4435"/>
                    </a:cubicBezTo>
                    <a:lnTo>
                      <a:pt x="13198" y="3988"/>
                    </a:lnTo>
                    <a:cubicBezTo>
                      <a:pt x="13139" y="3773"/>
                      <a:pt x="12920" y="3638"/>
                      <a:pt x="12700" y="3638"/>
                    </a:cubicBezTo>
                    <a:cubicBezTo>
                      <a:pt x="12654" y="3638"/>
                      <a:pt x="12607" y="3644"/>
                      <a:pt x="12562" y="3657"/>
                    </a:cubicBezTo>
                    <a:cubicBezTo>
                      <a:pt x="12267" y="3764"/>
                      <a:pt x="12115" y="4068"/>
                      <a:pt x="12231" y="4363"/>
                    </a:cubicBezTo>
                    <a:lnTo>
                      <a:pt x="11525" y="4435"/>
                    </a:lnTo>
                    <a:cubicBezTo>
                      <a:pt x="11480" y="4435"/>
                      <a:pt x="11444" y="4435"/>
                      <a:pt x="11444" y="4399"/>
                    </a:cubicBezTo>
                    <a:cubicBezTo>
                      <a:pt x="11220" y="3952"/>
                      <a:pt x="10925" y="3585"/>
                      <a:pt x="10585" y="3245"/>
                    </a:cubicBezTo>
                    <a:cubicBezTo>
                      <a:pt x="10585" y="3209"/>
                      <a:pt x="10549" y="3173"/>
                      <a:pt x="10585" y="3138"/>
                    </a:cubicBezTo>
                    <a:lnTo>
                      <a:pt x="11077" y="2091"/>
                    </a:lnTo>
                    <a:cubicBezTo>
                      <a:pt x="11162" y="2163"/>
                      <a:pt x="11267" y="2201"/>
                      <a:pt x="11373" y="2201"/>
                    </a:cubicBezTo>
                    <a:cubicBezTo>
                      <a:pt x="11490" y="2201"/>
                      <a:pt x="11609" y="2154"/>
                      <a:pt x="11703" y="2055"/>
                    </a:cubicBezTo>
                    <a:cubicBezTo>
                      <a:pt x="11856" y="1867"/>
                      <a:pt x="11820" y="1572"/>
                      <a:pt x="11632" y="1420"/>
                    </a:cubicBezTo>
                    <a:lnTo>
                      <a:pt x="10925" y="856"/>
                    </a:lnTo>
                    <a:cubicBezTo>
                      <a:pt x="10848" y="797"/>
                      <a:pt x="10758" y="768"/>
                      <a:pt x="10668" y="768"/>
                    </a:cubicBezTo>
                    <a:cubicBezTo>
                      <a:pt x="10541" y="768"/>
                      <a:pt x="10415" y="826"/>
                      <a:pt x="10326" y="937"/>
                    </a:cubicBezTo>
                    <a:cubicBezTo>
                      <a:pt x="10138" y="1125"/>
                      <a:pt x="10182" y="1384"/>
                      <a:pt x="10361" y="1572"/>
                    </a:cubicBezTo>
                    <a:lnTo>
                      <a:pt x="10513" y="1679"/>
                    </a:lnTo>
                    <a:lnTo>
                      <a:pt x="9619" y="2386"/>
                    </a:lnTo>
                    <a:cubicBezTo>
                      <a:pt x="9601" y="2404"/>
                      <a:pt x="9583" y="2413"/>
                      <a:pt x="9570" y="2413"/>
                    </a:cubicBezTo>
                    <a:cubicBezTo>
                      <a:pt x="9556" y="2413"/>
                      <a:pt x="9547" y="2404"/>
                      <a:pt x="9547" y="2386"/>
                    </a:cubicBezTo>
                    <a:cubicBezTo>
                      <a:pt x="9100" y="2162"/>
                      <a:pt x="8617" y="1975"/>
                      <a:pt x="8125" y="1867"/>
                    </a:cubicBezTo>
                    <a:cubicBezTo>
                      <a:pt x="8089" y="1831"/>
                      <a:pt x="8053" y="1831"/>
                      <a:pt x="8053" y="1796"/>
                    </a:cubicBezTo>
                    <a:lnTo>
                      <a:pt x="7981" y="1125"/>
                    </a:lnTo>
                    <a:cubicBezTo>
                      <a:pt x="8205" y="1080"/>
                      <a:pt x="8348" y="901"/>
                      <a:pt x="8393" y="632"/>
                    </a:cubicBezTo>
                    <a:cubicBezTo>
                      <a:pt x="8429" y="337"/>
                      <a:pt x="8205" y="78"/>
                      <a:pt x="7901" y="42"/>
                    </a:cubicBezTo>
                    <a:lnTo>
                      <a:pt x="7606" y="6"/>
                    </a:lnTo>
                    <a:cubicBezTo>
                      <a:pt x="7577" y="2"/>
                      <a:pt x="7549" y="0"/>
                      <a:pt x="7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830;p72">
                <a:extLst>
                  <a:ext uri="{FF2B5EF4-FFF2-40B4-BE49-F238E27FC236}">
                    <a16:creationId xmlns:a16="http://schemas.microsoft.com/office/drawing/2014/main" id="{F55E4820-D8E8-058C-D68C-DEC4CE295EF0}"/>
                  </a:ext>
                </a:extLst>
              </p:cNvPr>
              <p:cNvSpPr/>
              <p:nvPr/>
            </p:nvSpPr>
            <p:spPr>
              <a:xfrm>
                <a:off x="7693025" y="4052000"/>
                <a:ext cx="35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91" extrusionOk="0">
                    <a:moveTo>
                      <a:pt x="707" y="1"/>
                    </a:moveTo>
                    <a:cubicBezTo>
                      <a:pt x="296" y="1"/>
                      <a:pt x="0" y="260"/>
                      <a:pt x="0" y="600"/>
                    </a:cubicBezTo>
                    <a:cubicBezTo>
                      <a:pt x="0" y="931"/>
                      <a:pt x="296" y="1191"/>
                      <a:pt x="707" y="1191"/>
                    </a:cubicBezTo>
                    <a:cubicBezTo>
                      <a:pt x="1083" y="1191"/>
                      <a:pt x="1414" y="931"/>
                      <a:pt x="1414" y="600"/>
                    </a:cubicBezTo>
                    <a:cubicBezTo>
                      <a:pt x="1414" y="260"/>
                      <a:pt x="1083" y="1"/>
                      <a:pt x="7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831;p72">
                <a:extLst>
                  <a:ext uri="{FF2B5EF4-FFF2-40B4-BE49-F238E27FC236}">
                    <a16:creationId xmlns:a16="http://schemas.microsoft.com/office/drawing/2014/main" id="{EA56C263-CCAE-F2B6-141C-EC22F0EEC219}"/>
                  </a:ext>
                </a:extLst>
              </p:cNvPr>
              <p:cNvSpPr/>
              <p:nvPr/>
            </p:nvSpPr>
            <p:spPr>
              <a:xfrm>
                <a:off x="7628825" y="4138575"/>
                <a:ext cx="380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31" extrusionOk="0">
                    <a:moveTo>
                      <a:pt x="743" y="0"/>
                    </a:moveTo>
                    <a:cubicBezTo>
                      <a:pt x="332" y="0"/>
                      <a:pt x="0" y="340"/>
                      <a:pt x="0" y="788"/>
                    </a:cubicBezTo>
                    <a:cubicBezTo>
                      <a:pt x="0" y="1199"/>
                      <a:pt x="332" y="1530"/>
                      <a:pt x="743" y="1530"/>
                    </a:cubicBezTo>
                    <a:cubicBezTo>
                      <a:pt x="1155" y="1530"/>
                      <a:pt x="1522" y="1199"/>
                      <a:pt x="1522" y="788"/>
                    </a:cubicBezTo>
                    <a:cubicBezTo>
                      <a:pt x="1522" y="340"/>
                      <a:pt x="1155" y="0"/>
                      <a:pt x="7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832;p72">
                <a:extLst>
                  <a:ext uri="{FF2B5EF4-FFF2-40B4-BE49-F238E27FC236}">
                    <a16:creationId xmlns:a16="http://schemas.microsoft.com/office/drawing/2014/main" id="{4E297368-D7FA-D866-438B-F09F885FC8B0}"/>
                  </a:ext>
                </a:extLst>
              </p:cNvPr>
              <p:cNvSpPr/>
              <p:nvPr/>
            </p:nvSpPr>
            <p:spPr>
              <a:xfrm>
                <a:off x="7708000" y="4134100"/>
                <a:ext cx="280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19" extrusionOk="0">
                    <a:moveTo>
                      <a:pt x="556" y="0"/>
                    </a:moveTo>
                    <a:cubicBezTo>
                      <a:pt x="260" y="0"/>
                      <a:pt x="1" y="260"/>
                      <a:pt x="1" y="555"/>
                    </a:cubicBezTo>
                    <a:cubicBezTo>
                      <a:pt x="1" y="850"/>
                      <a:pt x="260" y="1119"/>
                      <a:pt x="556" y="1119"/>
                    </a:cubicBezTo>
                    <a:cubicBezTo>
                      <a:pt x="860" y="1119"/>
                      <a:pt x="1119" y="850"/>
                      <a:pt x="1119" y="555"/>
                    </a:cubicBezTo>
                    <a:cubicBezTo>
                      <a:pt x="1119" y="260"/>
                      <a:pt x="860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833;p72">
                <a:extLst>
                  <a:ext uri="{FF2B5EF4-FFF2-40B4-BE49-F238E27FC236}">
                    <a16:creationId xmlns:a16="http://schemas.microsoft.com/office/drawing/2014/main" id="{1A78569F-FBE6-ABDD-05E3-A974C5CB934F}"/>
                  </a:ext>
                </a:extLst>
              </p:cNvPr>
              <p:cNvSpPr/>
              <p:nvPr/>
            </p:nvSpPr>
            <p:spPr>
              <a:xfrm>
                <a:off x="7574700" y="4169425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19" y="1"/>
                    </a:moveTo>
                    <a:cubicBezTo>
                      <a:pt x="224" y="1"/>
                      <a:pt x="0" y="225"/>
                      <a:pt x="0" y="556"/>
                    </a:cubicBezTo>
                    <a:cubicBezTo>
                      <a:pt x="0" y="860"/>
                      <a:pt x="224" y="1084"/>
                      <a:pt x="519" y="1084"/>
                    </a:cubicBezTo>
                    <a:cubicBezTo>
                      <a:pt x="859" y="1084"/>
                      <a:pt x="1083" y="860"/>
                      <a:pt x="1083" y="556"/>
                    </a:cubicBezTo>
                    <a:cubicBezTo>
                      <a:pt x="1083" y="225"/>
                      <a:pt x="859" y="1"/>
                      <a:pt x="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834;p72">
                <a:extLst>
                  <a:ext uri="{FF2B5EF4-FFF2-40B4-BE49-F238E27FC236}">
                    <a16:creationId xmlns:a16="http://schemas.microsoft.com/office/drawing/2014/main" id="{F2946450-81C9-DC88-BAEC-FAE222E5E3FE}"/>
                  </a:ext>
                </a:extLst>
              </p:cNvPr>
              <p:cNvSpPr/>
              <p:nvPr/>
            </p:nvSpPr>
            <p:spPr>
              <a:xfrm>
                <a:off x="7680950" y="4111725"/>
                <a:ext cx="150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04" extrusionOk="0">
                    <a:moveTo>
                      <a:pt x="188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332"/>
                      <a:pt x="72" y="403"/>
                      <a:pt x="188" y="403"/>
                    </a:cubicBezTo>
                    <a:lnTo>
                      <a:pt x="412" y="403"/>
                    </a:lnTo>
                    <a:cubicBezTo>
                      <a:pt x="519" y="403"/>
                      <a:pt x="600" y="332"/>
                      <a:pt x="600" y="179"/>
                    </a:cubicBezTo>
                    <a:cubicBezTo>
                      <a:pt x="600" y="72"/>
                      <a:pt x="519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835;p72">
                <a:extLst>
                  <a:ext uri="{FF2B5EF4-FFF2-40B4-BE49-F238E27FC236}">
                    <a16:creationId xmlns:a16="http://schemas.microsoft.com/office/drawing/2014/main" id="{3388D93F-24FF-A582-4D15-A090795D0062}"/>
                  </a:ext>
                </a:extLst>
              </p:cNvPr>
              <p:cNvSpPr/>
              <p:nvPr/>
            </p:nvSpPr>
            <p:spPr>
              <a:xfrm>
                <a:off x="7618525" y="4203875"/>
                <a:ext cx="14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13" extrusionOk="0">
                    <a:moveTo>
                      <a:pt x="189" y="1"/>
                    </a:moveTo>
                    <a:cubicBezTo>
                      <a:pt x="72" y="1"/>
                      <a:pt x="1" y="117"/>
                      <a:pt x="1" y="224"/>
                    </a:cubicBezTo>
                    <a:cubicBezTo>
                      <a:pt x="1" y="341"/>
                      <a:pt x="72" y="412"/>
                      <a:pt x="189" y="412"/>
                    </a:cubicBezTo>
                    <a:lnTo>
                      <a:pt x="412" y="412"/>
                    </a:lnTo>
                    <a:cubicBezTo>
                      <a:pt x="520" y="412"/>
                      <a:pt x="591" y="341"/>
                      <a:pt x="591" y="224"/>
                    </a:cubicBezTo>
                    <a:cubicBezTo>
                      <a:pt x="591" y="117"/>
                      <a:pt x="520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836;p72">
                <a:extLst>
                  <a:ext uri="{FF2B5EF4-FFF2-40B4-BE49-F238E27FC236}">
                    <a16:creationId xmlns:a16="http://schemas.microsoft.com/office/drawing/2014/main" id="{4D8108F9-E231-5968-2F41-65492C77A0C5}"/>
                  </a:ext>
                </a:extLst>
              </p:cNvPr>
              <p:cNvSpPr/>
              <p:nvPr/>
            </p:nvSpPr>
            <p:spPr>
              <a:xfrm>
                <a:off x="7569100" y="4126500"/>
                <a:ext cx="150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48" extrusionOk="0">
                    <a:moveTo>
                      <a:pt x="224" y="0"/>
                    </a:moveTo>
                    <a:cubicBezTo>
                      <a:pt x="72" y="0"/>
                      <a:pt x="1" y="116"/>
                      <a:pt x="1" y="224"/>
                    </a:cubicBezTo>
                    <a:cubicBezTo>
                      <a:pt x="1" y="340"/>
                      <a:pt x="72" y="447"/>
                      <a:pt x="224" y="447"/>
                    </a:cubicBezTo>
                    <a:lnTo>
                      <a:pt x="412" y="447"/>
                    </a:lnTo>
                    <a:cubicBezTo>
                      <a:pt x="519" y="447"/>
                      <a:pt x="600" y="340"/>
                      <a:pt x="600" y="224"/>
                    </a:cubicBezTo>
                    <a:cubicBezTo>
                      <a:pt x="600" y="116"/>
                      <a:pt x="519" y="0"/>
                      <a:pt x="4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837;p72">
                <a:extLst>
                  <a:ext uri="{FF2B5EF4-FFF2-40B4-BE49-F238E27FC236}">
                    <a16:creationId xmlns:a16="http://schemas.microsoft.com/office/drawing/2014/main" id="{7A6333F5-97FC-0675-7035-F5B2E6C86CDE}"/>
                  </a:ext>
                </a:extLst>
              </p:cNvPr>
              <p:cNvSpPr/>
              <p:nvPr/>
            </p:nvSpPr>
            <p:spPr>
              <a:xfrm>
                <a:off x="7661250" y="4034325"/>
                <a:ext cx="16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13" extrusionOk="0">
                    <a:moveTo>
                      <a:pt x="225" y="1"/>
                    </a:moveTo>
                    <a:cubicBezTo>
                      <a:pt x="81" y="1"/>
                      <a:pt x="1" y="72"/>
                      <a:pt x="1" y="189"/>
                    </a:cubicBezTo>
                    <a:cubicBezTo>
                      <a:pt x="1" y="332"/>
                      <a:pt x="81" y="412"/>
                      <a:pt x="225" y="412"/>
                    </a:cubicBezTo>
                    <a:lnTo>
                      <a:pt x="448" y="412"/>
                    </a:lnTo>
                    <a:cubicBezTo>
                      <a:pt x="600" y="412"/>
                      <a:pt x="672" y="332"/>
                      <a:pt x="672" y="189"/>
                    </a:cubicBezTo>
                    <a:cubicBezTo>
                      <a:pt x="672" y="72"/>
                      <a:pt x="600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838;p72">
                <a:extLst>
                  <a:ext uri="{FF2B5EF4-FFF2-40B4-BE49-F238E27FC236}">
                    <a16:creationId xmlns:a16="http://schemas.microsoft.com/office/drawing/2014/main" id="{1914D7A7-67F2-648C-5B8D-009A45AF196A}"/>
                  </a:ext>
                </a:extLst>
              </p:cNvPr>
              <p:cNvSpPr/>
              <p:nvPr/>
            </p:nvSpPr>
            <p:spPr>
              <a:xfrm>
                <a:off x="7703300" y="4187100"/>
                <a:ext cx="1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13" extrusionOk="0">
                    <a:moveTo>
                      <a:pt x="189" y="1"/>
                    </a:moveTo>
                    <a:cubicBezTo>
                      <a:pt x="72" y="1"/>
                      <a:pt x="1" y="72"/>
                      <a:pt x="1" y="189"/>
                    </a:cubicBezTo>
                    <a:cubicBezTo>
                      <a:pt x="1" y="296"/>
                      <a:pt x="72" y="412"/>
                      <a:pt x="189" y="412"/>
                    </a:cubicBezTo>
                    <a:lnTo>
                      <a:pt x="484" y="412"/>
                    </a:lnTo>
                    <a:cubicBezTo>
                      <a:pt x="600" y="412"/>
                      <a:pt x="708" y="296"/>
                      <a:pt x="708" y="189"/>
                    </a:cubicBezTo>
                    <a:cubicBezTo>
                      <a:pt x="708" y="72"/>
                      <a:pt x="600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839;p72">
                <a:extLst>
                  <a:ext uri="{FF2B5EF4-FFF2-40B4-BE49-F238E27FC236}">
                    <a16:creationId xmlns:a16="http://schemas.microsoft.com/office/drawing/2014/main" id="{C1A0E963-596D-6403-4821-FC4D704867D5}"/>
                  </a:ext>
                </a:extLst>
              </p:cNvPr>
              <p:cNvSpPr/>
              <p:nvPr/>
            </p:nvSpPr>
            <p:spPr>
              <a:xfrm>
                <a:off x="7576475" y="4048650"/>
                <a:ext cx="783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2634" extrusionOk="0">
                    <a:moveTo>
                      <a:pt x="1841" y="0"/>
                    </a:moveTo>
                    <a:cubicBezTo>
                      <a:pt x="1502" y="0"/>
                      <a:pt x="1136" y="121"/>
                      <a:pt x="824" y="358"/>
                    </a:cubicBezTo>
                    <a:cubicBezTo>
                      <a:pt x="189" y="841"/>
                      <a:pt x="1" y="1700"/>
                      <a:pt x="412" y="2219"/>
                    </a:cubicBezTo>
                    <a:cubicBezTo>
                      <a:pt x="625" y="2492"/>
                      <a:pt x="957" y="2634"/>
                      <a:pt x="1317" y="2634"/>
                    </a:cubicBezTo>
                    <a:cubicBezTo>
                      <a:pt x="1652" y="2634"/>
                      <a:pt x="2011" y="2510"/>
                      <a:pt x="2318" y="2255"/>
                    </a:cubicBezTo>
                    <a:cubicBezTo>
                      <a:pt x="2944" y="1772"/>
                      <a:pt x="3132" y="958"/>
                      <a:pt x="2721" y="394"/>
                    </a:cubicBezTo>
                    <a:cubicBezTo>
                      <a:pt x="2516" y="130"/>
                      <a:pt x="2193" y="0"/>
                      <a:pt x="1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5828;p72">
              <a:extLst>
                <a:ext uri="{FF2B5EF4-FFF2-40B4-BE49-F238E27FC236}">
                  <a16:creationId xmlns:a16="http://schemas.microsoft.com/office/drawing/2014/main" id="{3BA797E5-B0F3-A433-41FA-B5AACD5668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5704" y="1307599"/>
              <a:ext cx="419757" cy="409754"/>
              <a:chOff x="7480525" y="3960600"/>
              <a:chExt cx="351425" cy="343050"/>
            </a:xfrm>
            <a:solidFill>
              <a:srgbClr val="FFFF00"/>
            </a:solidFill>
          </p:grpSpPr>
          <p:sp>
            <p:nvSpPr>
              <p:cNvPr id="31" name="Google Shape;5829;p72">
                <a:extLst>
                  <a:ext uri="{FF2B5EF4-FFF2-40B4-BE49-F238E27FC236}">
                    <a16:creationId xmlns:a16="http://schemas.microsoft.com/office/drawing/2014/main" id="{D70DC2F2-8BD1-1FEB-CE2F-3A800D7923C7}"/>
                  </a:ext>
                </a:extLst>
              </p:cNvPr>
              <p:cNvSpPr/>
              <p:nvPr/>
            </p:nvSpPr>
            <p:spPr>
              <a:xfrm>
                <a:off x="7480525" y="3960600"/>
                <a:ext cx="351425" cy="343050"/>
              </a:xfrm>
              <a:custGeom>
                <a:avLst/>
                <a:gdLst/>
                <a:ahLst/>
                <a:cxnLst/>
                <a:rect l="l" t="t" r="r" b="b"/>
                <a:pathLst>
                  <a:path w="14057" h="13722" extrusionOk="0">
                    <a:moveTo>
                      <a:pt x="7522" y="0"/>
                    </a:moveTo>
                    <a:cubicBezTo>
                      <a:pt x="7230" y="0"/>
                      <a:pt x="7003" y="211"/>
                      <a:pt x="6970" y="489"/>
                    </a:cubicBezTo>
                    <a:cubicBezTo>
                      <a:pt x="6935" y="749"/>
                      <a:pt x="7087" y="1008"/>
                      <a:pt x="7346" y="1080"/>
                    </a:cubicBezTo>
                    <a:lnTo>
                      <a:pt x="7122" y="1679"/>
                    </a:lnTo>
                    <a:cubicBezTo>
                      <a:pt x="7122" y="1715"/>
                      <a:pt x="7087" y="1715"/>
                      <a:pt x="7051" y="1715"/>
                    </a:cubicBezTo>
                    <a:cubicBezTo>
                      <a:pt x="6639" y="1715"/>
                      <a:pt x="6264" y="1796"/>
                      <a:pt x="5852" y="1867"/>
                    </a:cubicBezTo>
                    <a:cubicBezTo>
                      <a:pt x="5841" y="1878"/>
                      <a:pt x="5831" y="1882"/>
                      <a:pt x="5821" y="1882"/>
                    </a:cubicBezTo>
                    <a:cubicBezTo>
                      <a:pt x="5798" y="1882"/>
                      <a:pt x="5780" y="1857"/>
                      <a:pt x="5780" y="1831"/>
                    </a:cubicBezTo>
                    <a:lnTo>
                      <a:pt x="5109" y="901"/>
                    </a:lnTo>
                    <a:lnTo>
                      <a:pt x="5145" y="901"/>
                    </a:lnTo>
                    <a:cubicBezTo>
                      <a:pt x="5369" y="820"/>
                      <a:pt x="5485" y="561"/>
                      <a:pt x="5405" y="337"/>
                    </a:cubicBezTo>
                    <a:cubicBezTo>
                      <a:pt x="5350" y="167"/>
                      <a:pt x="5186" y="38"/>
                      <a:pt x="5012" y="38"/>
                    </a:cubicBezTo>
                    <a:cubicBezTo>
                      <a:pt x="4958" y="38"/>
                      <a:pt x="4903" y="50"/>
                      <a:pt x="4850" y="78"/>
                    </a:cubicBezTo>
                    <a:lnTo>
                      <a:pt x="4027" y="373"/>
                    </a:lnTo>
                    <a:cubicBezTo>
                      <a:pt x="3803" y="489"/>
                      <a:pt x="3651" y="713"/>
                      <a:pt x="3731" y="937"/>
                    </a:cubicBezTo>
                    <a:cubicBezTo>
                      <a:pt x="3784" y="1129"/>
                      <a:pt x="3960" y="1237"/>
                      <a:pt x="4138" y="1237"/>
                    </a:cubicBezTo>
                    <a:cubicBezTo>
                      <a:pt x="4201" y="1237"/>
                      <a:pt x="4264" y="1224"/>
                      <a:pt x="4322" y="1196"/>
                    </a:cubicBezTo>
                    <a:lnTo>
                      <a:pt x="4474" y="1160"/>
                    </a:lnTo>
                    <a:lnTo>
                      <a:pt x="4662" y="2279"/>
                    </a:lnTo>
                    <a:cubicBezTo>
                      <a:pt x="4662" y="2315"/>
                      <a:pt x="4626" y="2350"/>
                      <a:pt x="4626" y="2386"/>
                    </a:cubicBezTo>
                    <a:cubicBezTo>
                      <a:pt x="4143" y="2646"/>
                      <a:pt x="3731" y="2950"/>
                      <a:pt x="3391" y="3361"/>
                    </a:cubicBezTo>
                    <a:cubicBezTo>
                      <a:pt x="3374" y="3379"/>
                      <a:pt x="3356" y="3388"/>
                      <a:pt x="3338" y="3388"/>
                    </a:cubicBezTo>
                    <a:cubicBezTo>
                      <a:pt x="3320" y="3388"/>
                      <a:pt x="3302" y="3379"/>
                      <a:pt x="3284" y="3361"/>
                    </a:cubicBezTo>
                    <a:lnTo>
                      <a:pt x="2532" y="3057"/>
                    </a:lnTo>
                    <a:cubicBezTo>
                      <a:pt x="2649" y="2869"/>
                      <a:pt x="2613" y="2610"/>
                      <a:pt x="2461" y="2502"/>
                    </a:cubicBezTo>
                    <a:cubicBezTo>
                      <a:pt x="2389" y="2422"/>
                      <a:pt x="2273" y="2386"/>
                      <a:pt x="2201" y="2386"/>
                    </a:cubicBezTo>
                    <a:cubicBezTo>
                      <a:pt x="2049" y="2386"/>
                      <a:pt x="1942" y="2467"/>
                      <a:pt x="1861" y="2574"/>
                    </a:cubicBezTo>
                    <a:lnTo>
                      <a:pt x="1495" y="3057"/>
                    </a:lnTo>
                    <a:cubicBezTo>
                      <a:pt x="1378" y="3209"/>
                      <a:pt x="1378" y="3469"/>
                      <a:pt x="1566" y="3621"/>
                    </a:cubicBezTo>
                    <a:cubicBezTo>
                      <a:pt x="1644" y="3680"/>
                      <a:pt x="1733" y="3709"/>
                      <a:pt x="1823" y="3709"/>
                    </a:cubicBezTo>
                    <a:cubicBezTo>
                      <a:pt x="1950" y="3709"/>
                      <a:pt x="2076" y="3651"/>
                      <a:pt x="2166" y="3540"/>
                    </a:cubicBezTo>
                    <a:lnTo>
                      <a:pt x="2201" y="3505"/>
                    </a:lnTo>
                    <a:lnTo>
                      <a:pt x="2756" y="4104"/>
                    </a:lnTo>
                    <a:lnTo>
                      <a:pt x="2756" y="4211"/>
                    </a:lnTo>
                    <a:cubicBezTo>
                      <a:pt x="2425" y="4775"/>
                      <a:pt x="2237" y="5375"/>
                      <a:pt x="2130" y="6001"/>
                    </a:cubicBezTo>
                    <a:cubicBezTo>
                      <a:pt x="2130" y="6046"/>
                      <a:pt x="2130" y="6081"/>
                      <a:pt x="2085" y="6081"/>
                    </a:cubicBezTo>
                    <a:lnTo>
                      <a:pt x="967" y="6341"/>
                    </a:lnTo>
                    <a:cubicBezTo>
                      <a:pt x="967" y="6081"/>
                      <a:pt x="743" y="5893"/>
                      <a:pt x="484" y="5893"/>
                    </a:cubicBezTo>
                    <a:cubicBezTo>
                      <a:pt x="465" y="5891"/>
                      <a:pt x="447" y="5890"/>
                      <a:pt x="429" y="5890"/>
                    </a:cubicBezTo>
                    <a:cubicBezTo>
                      <a:pt x="194" y="5890"/>
                      <a:pt x="0" y="6102"/>
                      <a:pt x="0" y="6377"/>
                    </a:cubicBezTo>
                    <a:lnTo>
                      <a:pt x="0" y="7164"/>
                    </a:lnTo>
                    <a:cubicBezTo>
                      <a:pt x="0" y="7459"/>
                      <a:pt x="188" y="7647"/>
                      <a:pt x="484" y="7647"/>
                    </a:cubicBezTo>
                    <a:cubicBezTo>
                      <a:pt x="600" y="7647"/>
                      <a:pt x="707" y="7611"/>
                      <a:pt x="824" y="7531"/>
                    </a:cubicBezTo>
                    <a:cubicBezTo>
                      <a:pt x="895" y="7423"/>
                      <a:pt x="931" y="7307"/>
                      <a:pt x="931" y="7164"/>
                    </a:cubicBezTo>
                    <a:lnTo>
                      <a:pt x="931" y="7048"/>
                    </a:lnTo>
                    <a:lnTo>
                      <a:pt x="2085" y="7307"/>
                    </a:lnTo>
                    <a:cubicBezTo>
                      <a:pt x="2130" y="7307"/>
                      <a:pt x="2130" y="7343"/>
                      <a:pt x="2130" y="7388"/>
                    </a:cubicBezTo>
                    <a:cubicBezTo>
                      <a:pt x="2237" y="7978"/>
                      <a:pt x="2425" y="8578"/>
                      <a:pt x="2720" y="9097"/>
                    </a:cubicBezTo>
                    <a:cubicBezTo>
                      <a:pt x="2720" y="9132"/>
                      <a:pt x="2720" y="9177"/>
                      <a:pt x="2685" y="9177"/>
                    </a:cubicBezTo>
                    <a:lnTo>
                      <a:pt x="2014" y="9991"/>
                    </a:lnTo>
                    <a:cubicBezTo>
                      <a:pt x="1902" y="9858"/>
                      <a:pt x="1752" y="9792"/>
                      <a:pt x="1609" y="9792"/>
                    </a:cubicBezTo>
                    <a:cubicBezTo>
                      <a:pt x="1512" y="9792"/>
                      <a:pt x="1419" y="9822"/>
                      <a:pt x="1343" y="9884"/>
                    </a:cubicBezTo>
                    <a:cubicBezTo>
                      <a:pt x="1119" y="10072"/>
                      <a:pt x="1083" y="10331"/>
                      <a:pt x="1235" y="10555"/>
                    </a:cubicBezTo>
                    <a:lnTo>
                      <a:pt x="1495" y="10922"/>
                    </a:lnTo>
                    <a:cubicBezTo>
                      <a:pt x="1586" y="11042"/>
                      <a:pt x="1743" y="11118"/>
                      <a:pt x="1902" y="11118"/>
                    </a:cubicBezTo>
                    <a:cubicBezTo>
                      <a:pt x="1993" y="11118"/>
                      <a:pt x="2085" y="11093"/>
                      <a:pt x="2166" y="11038"/>
                    </a:cubicBezTo>
                    <a:cubicBezTo>
                      <a:pt x="2354" y="10922"/>
                      <a:pt x="2425" y="10662"/>
                      <a:pt x="2309" y="10439"/>
                    </a:cubicBezTo>
                    <a:lnTo>
                      <a:pt x="3320" y="10027"/>
                    </a:lnTo>
                    <a:cubicBezTo>
                      <a:pt x="3332" y="10015"/>
                      <a:pt x="3344" y="10011"/>
                      <a:pt x="3354" y="10011"/>
                    </a:cubicBezTo>
                    <a:cubicBezTo>
                      <a:pt x="3376" y="10011"/>
                      <a:pt x="3391" y="10027"/>
                      <a:pt x="3391" y="10027"/>
                    </a:cubicBezTo>
                    <a:cubicBezTo>
                      <a:pt x="3803" y="10474"/>
                      <a:pt x="4250" y="10814"/>
                      <a:pt x="4769" y="11110"/>
                    </a:cubicBezTo>
                    <a:cubicBezTo>
                      <a:pt x="4814" y="11110"/>
                      <a:pt x="4814" y="11145"/>
                      <a:pt x="4814" y="11190"/>
                    </a:cubicBezTo>
                    <a:lnTo>
                      <a:pt x="4698" y="12416"/>
                    </a:lnTo>
                    <a:lnTo>
                      <a:pt x="4662" y="12416"/>
                    </a:lnTo>
                    <a:cubicBezTo>
                      <a:pt x="4603" y="12391"/>
                      <a:pt x="4539" y="12380"/>
                      <a:pt x="4475" y="12380"/>
                    </a:cubicBezTo>
                    <a:cubicBezTo>
                      <a:pt x="4259" y="12380"/>
                      <a:pt x="4038" y="12511"/>
                      <a:pt x="3955" y="12711"/>
                    </a:cubicBezTo>
                    <a:cubicBezTo>
                      <a:pt x="3875" y="13015"/>
                      <a:pt x="4027" y="13311"/>
                      <a:pt x="4286" y="13382"/>
                    </a:cubicBezTo>
                    <a:lnTo>
                      <a:pt x="5109" y="13686"/>
                    </a:lnTo>
                    <a:cubicBezTo>
                      <a:pt x="5174" y="13710"/>
                      <a:pt x="5235" y="13722"/>
                      <a:pt x="5292" y="13722"/>
                    </a:cubicBezTo>
                    <a:cubicBezTo>
                      <a:pt x="5492" y="13722"/>
                      <a:pt x="5628" y="13576"/>
                      <a:pt x="5628" y="13311"/>
                    </a:cubicBezTo>
                    <a:cubicBezTo>
                      <a:pt x="5664" y="13275"/>
                      <a:pt x="5664" y="13203"/>
                      <a:pt x="5664" y="13123"/>
                    </a:cubicBezTo>
                    <a:cubicBezTo>
                      <a:pt x="5664" y="12935"/>
                      <a:pt x="5557" y="12711"/>
                      <a:pt x="5333" y="12640"/>
                    </a:cubicBezTo>
                    <a:lnTo>
                      <a:pt x="5297" y="12640"/>
                    </a:lnTo>
                    <a:lnTo>
                      <a:pt x="5968" y="11593"/>
                    </a:lnTo>
                    <a:cubicBezTo>
                      <a:pt x="5994" y="11568"/>
                      <a:pt x="6001" y="11542"/>
                      <a:pt x="6016" y="11542"/>
                    </a:cubicBezTo>
                    <a:cubicBezTo>
                      <a:pt x="6022" y="11542"/>
                      <a:pt x="6029" y="11547"/>
                      <a:pt x="6040" y="11557"/>
                    </a:cubicBezTo>
                    <a:cubicBezTo>
                      <a:pt x="6380" y="11593"/>
                      <a:pt x="6711" y="11638"/>
                      <a:pt x="7051" y="11638"/>
                    </a:cubicBezTo>
                    <a:cubicBezTo>
                      <a:pt x="7498" y="11638"/>
                      <a:pt x="7901" y="11593"/>
                      <a:pt x="8312" y="11485"/>
                    </a:cubicBezTo>
                    <a:cubicBezTo>
                      <a:pt x="8312" y="11485"/>
                      <a:pt x="8348" y="11485"/>
                      <a:pt x="8393" y="11521"/>
                    </a:cubicBezTo>
                    <a:lnTo>
                      <a:pt x="9064" y="12452"/>
                    </a:lnTo>
                    <a:lnTo>
                      <a:pt x="9019" y="12452"/>
                    </a:lnTo>
                    <a:cubicBezTo>
                      <a:pt x="8796" y="12568"/>
                      <a:pt x="8688" y="12792"/>
                      <a:pt x="8760" y="13015"/>
                    </a:cubicBezTo>
                    <a:cubicBezTo>
                      <a:pt x="8819" y="13208"/>
                      <a:pt x="8977" y="13316"/>
                      <a:pt x="9160" y="13316"/>
                    </a:cubicBezTo>
                    <a:cubicBezTo>
                      <a:pt x="9224" y="13316"/>
                      <a:pt x="9292" y="13303"/>
                      <a:pt x="9359" y="13275"/>
                    </a:cubicBezTo>
                    <a:lnTo>
                      <a:pt x="10182" y="12935"/>
                    </a:lnTo>
                    <a:cubicBezTo>
                      <a:pt x="10406" y="12863"/>
                      <a:pt x="10513" y="12604"/>
                      <a:pt x="10442" y="12380"/>
                    </a:cubicBezTo>
                    <a:cubicBezTo>
                      <a:pt x="10379" y="12205"/>
                      <a:pt x="10205" y="12095"/>
                      <a:pt x="10008" y="12095"/>
                    </a:cubicBezTo>
                    <a:cubicBezTo>
                      <a:pt x="9954" y="12095"/>
                      <a:pt x="9898" y="12103"/>
                      <a:pt x="9842" y="12121"/>
                    </a:cubicBezTo>
                    <a:lnTo>
                      <a:pt x="9690" y="12192"/>
                    </a:lnTo>
                    <a:lnTo>
                      <a:pt x="9511" y="11074"/>
                    </a:lnTo>
                    <a:cubicBezTo>
                      <a:pt x="9511" y="11038"/>
                      <a:pt x="9511" y="11002"/>
                      <a:pt x="9547" y="10967"/>
                    </a:cubicBezTo>
                    <a:cubicBezTo>
                      <a:pt x="9995" y="10698"/>
                      <a:pt x="10361" y="10403"/>
                      <a:pt x="10701" y="10027"/>
                    </a:cubicBezTo>
                    <a:cubicBezTo>
                      <a:pt x="10737" y="9991"/>
                      <a:pt x="10773" y="9991"/>
                      <a:pt x="10809" y="9991"/>
                    </a:cubicBezTo>
                    <a:lnTo>
                      <a:pt x="11560" y="10331"/>
                    </a:lnTo>
                    <a:cubicBezTo>
                      <a:pt x="11480" y="10555"/>
                      <a:pt x="11560" y="10779"/>
                      <a:pt x="11748" y="10922"/>
                    </a:cubicBezTo>
                    <a:cubicBezTo>
                      <a:pt x="11836" y="10996"/>
                      <a:pt x="11941" y="11030"/>
                      <a:pt x="12045" y="11030"/>
                    </a:cubicBezTo>
                    <a:cubicBezTo>
                      <a:pt x="12205" y="11030"/>
                      <a:pt x="12363" y="10950"/>
                      <a:pt x="12455" y="10814"/>
                    </a:cubicBezTo>
                    <a:lnTo>
                      <a:pt x="12598" y="10627"/>
                    </a:lnTo>
                    <a:cubicBezTo>
                      <a:pt x="12786" y="10367"/>
                      <a:pt x="12750" y="10072"/>
                      <a:pt x="12527" y="9884"/>
                    </a:cubicBezTo>
                    <a:cubicBezTo>
                      <a:pt x="12419" y="9803"/>
                      <a:pt x="12303" y="9768"/>
                      <a:pt x="12196" y="9768"/>
                    </a:cubicBezTo>
                    <a:cubicBezTo>
                      <a:pt x="12079" y="9768"/>
                      <a:pt x="11927" y="9803"/>
                      <a:pt x="11820" y="9920"/>
                    </a:cubicBezTo>
                    <a:lnTo>
                      <a:pt x="11337" y="9320"/>
                    </a:lnTo>
                    <a:cubicBezTo>
                      <a:pt x="11301" y="9284"/>
                      <a:pt x="11301" y="9249"/>
                      <a:pt x="11337" y="9213"/>
                    </a:cubicBezTo>
                    <a:cubicBezTo>
                      <a:pt x="11480" y="8909"/>
                      <a:pt x="11632" y="8578"/>
                      <a:pt x="11748" y="8238"/>
                    </a:cubicBezTo>
                    <a:cubicBezTo>
                      <a:pt x="11784" y="8202"/>
                      <a:pt x="11784" y="8202"/>
                      <a:pt x="11820" y="8202"/>
                    </a:cubicBezTo>
                    <a:lnTo>
                      <a:pt x="12974" y="8130"/>
                    </a:lnTo>
                    <a:lnTo>
                      <a:pt x="12974" y="8166"/>
                    </a:lnTo>
                    <a:cubicBezTo>
                      <a:pt x="12938" y="8390"/>
                      <a:pt x="13046" y="8613"/>
                      <a:pt x="13314" y="8685"/>
                    </a:cubicBezTo>
                    <a:cubicBezTo>
                      <a:pt x="13350" y="8698"/>
                      <a:pt x="13387" y="8704"/>
                      <a:pt x="13424" y="8704"/>
                    </a:cubicBezTo>
                    <a:cubicBezTo>
                      <a:pt x="13616" y="8704"/>
                      <a:pt x="13803" y="8542"/>
                      <a:pt x="13833" y="8354"/>
                    </a:cubicBezTo>
                    <a:lnTo>
                      <a:pt x="14021" y="7459"/>
                    </a:lnTo>
                    <a:cubicBezTo>
                      <a:pt x="14057" y="7236"/>
                      <a:pt x="13905" y="6976"/>
                      <a:pt x="13645" y="6940"/>
                    </a:cubicBezTo>
                    <a:cubicBezTo>
                      <a:pt x="13619" y="6935"/>
                      <a:pt x="13593" y="6933"/>
                      <a:pt x="13567" y="6933"/>
                    </a:cubicBezTo>
                    <a:cubicBezTo>
                      <a:pt x="13371" y="6933"/>
                      <a:pt x="13189" y="7078"/>
                      <a:pt x="13126" y="7307"/>
                    </a:cubicBezTo>
                    <a:lnTo>
                      <a:pt x="13126" y="7459"/>
                    </a:lnTo>
                    <a:lnTo>
                      <a:pt x="12043" y="7012"/>
                    </a:lnTo>
                    <a:cubicBezTo>
                      <a:pt x="12008" y="6976"/>
                      <a:pt x="12008" y="6940"/>
                      <a:pt x="12008" y="6940"/>
                    </a:cubicBezTo>
                    <a:lnTo>
                      <a:pt x="12008" y="6672"/>
                    </a:lnTo>
                    <a:cubicBezTo>
                      <a:pt x="12008" y="6224"/>
                      <a:pt x="11927" y="5777"/>
                      <a:pt x="11820" y="5375"/>
                    </a:cubicBezTo>
                    <a:cubicBezTo>
                      <a:pt x="11820" y="5330"/>
                      <a:pt x="11820" y="5294"/>
                      <a:pt x="11856" y="5294"/>
                    </a:cubicBezTo>
                    <a:lnTo>
                      <a:pt x="12419" y="4882"/>
                    </a:lnTo>
                    <a:cubicBezTo>
                      <a:pt x="12524" y="5046"/>
                      <a:pt x="12690" y="5152"/>
                      <a:pt x="12877" y="5152"/>
                    </a:cubicBezTo>
                    <a:cubicBezTo>
                      <a:pt x="12946" y="5152"/>
                      <a:pt x="13018" y="5137"/>
                      <a:pt x="13090" y="5106"/>
                    </a:cubicBezTo>
                    <a:cubicBezTo>
                      <a:pt x="13350" y="4999"/>
                      <a:pt x="13457" y="4703"/>
                      <a:pt x="13386" y="4435"/>
                    </a:cubicBezTo>
                    <a:lnTo>
                      <a:pt x="13198" y="3988"/>
                    </a:lnTo>
                    <a:cubicBezTo>
                      <a:pt x="13139" y="3773"/>
                      <a:pt x="12920" y="3638"/>
                      <a:pt x="12700" y="3638"/>
                    </a:cubicBezTo>
                    <a:cubicBezTo>
                      <a:pt x="12654" y="3638"/>
                      <a:pt x="12607" y="3644"/>
                      <a:pt x="12562" y="3657"/>
                    </a:cubicBezTo>
                    <a:cubicBezTo>
                      <a:pt x="12267" y="3764"/>
                      <a:pt x="12115" y="4068"/>
                      <a:pt x="12231" y="4363"/>
                    </a:cubicBezTo>
                    <a:lnTo>
                      <a:pt x="11525" y="4435"/>
                    </a:lnTo>
                    <a:cubicBezTo>
                      <a:pt x="11480" y="4435"/>
                      <a:pt x="11444" y="4435"/>
                      <a:pt x="11444" y="4399"/>
                    </a:cubicBezTo>
                    <a:cubicBezTo>
                      <a:pt x="11220" y="3952"/>
                      <a:pt x="10925" y="3585"/>
                      <a:pt x="10585" y="3245"/>
                    </a:cubicBezTo>
                    <a:cubicBezTo>
                      <a:pt x="10585" y="3209"/>
                      <a:pt x="10549" y="3173"/>
                      <a:pt x="10585" y="3138"/>
                    </a:cubicBezTo>
                    <a:lnTo>
                      <a:pt x="11077" y="2091"/>
                    </a:lnTo>
                    <a:cubicBezTo>
                      <a:pt x="11162" y="2163"/>
                      <a:pt x="11267" y="2201"/>
                      <a:pt x="11373" y="2201"/>
                    </a:cubicBezTo>
                    <a:cubicBezTo>
                      <a:pt x="11490" y="2201"/>
                      <a:pt x="11609" y="2154"/>
                      <a:pt x="11703" y="2055"/>
                    </a:cubicBezTo>
                    <a:cubicBezTo>
                      <a:pt x="11856" y="1867"/>
                      <a:pt x="11820" y="1572"/>
                      <a:pt x="11632" y="1420"/>
                    </a:cubicBezTo>
                    <a:lnTo>
                      <a:pt x="10925" y="856"/>
                    </a:lnTo>
                    <a:cubicBezTo>
                      <a:pt x="10848" y="797"/>
                      <a:pt x="10758" y="768"/>
                      <a:pt x="10668" y="768"/>
                    </a:cubicBezTo>
                    <a:cubicBezTo>
                      <a:pt x="10541" y="768"/>
                      <a:pt x="10415" y="826"/>
                      <a:pt x="10326" y="937"/>
                    </a:cubicBezTo>
                    <a:cubicBezTo>
                      <a:pt x="10138" y="1125"/>
                      <a:pt x="10182" y="1384"/>
                      <a:pt x="10361" y="1572"/>
                    </a:cubicBezTo>
                    <a:lnTo>
                      <a:pt x="10513" y="1679"/>
                    </a:lnTo>
                    <a:lnTo>
                      <a:pt x="9619" y="2386"/>
                    </a:lnTo>
                    <a:cubicBezTo>
                      <a:pt x="9601" y="2404"/>
                      <a:pt x="9583" y="2413"/>
                      <a:pt x="9570" y="2413"/>
                    </a:cubicBezTo>
                    <a:cubicBezTo>
                      <a:pt x="9556" y="2413"/>
                      <a:pt x="9547" y="2404"/>
                      <a:pt x="9547" y="2386"/>
                    </a:cubicBezTo>
                    <a:cubicBezTo>
                      <a:pt x="9100" y="2162"/>
                      <a:pt x="8617" y="1975"/>
                      <a:pt x="8125" y="1867"/>
                    </a:cubicBezTo>
                    <a:cubicBezTo>
                      <a:pt x="8089" y="1831"/>
                      <a:pt x="8053" y="1831"/>
                      <a:pt x="8053" y="1796"/>
                    </a:cubicBezTo>
                    <a:lnTo>
                      <a:pt x="7981" y="1125"/>
                    </a:lnTo>
                    <a:cubicBezTo>
                      <a:pt x="8205" y="1080"/>
                      <a:pt x="8348" y="901"/>
                      <a:pt x="8393" y="632"/>
                    </a:cubicBezTo>
                    <a:cubicBezTo>
                      <a:pt x="8429" y="337"/>
                      <a:pt x="8205" y="78"/>
                      <a:pt x="7901" y="42"/>
                    </a:cubicBezTo>
                    <a:lnTo>
                      <a:pt x="7606" y="6"/>
                    </a:lnTo>
                    <a:cubicBezTo>
                      <a:pt x="7577" y="2"/>
                      <a:pt x="7549" y="0"/>
                      <a:pt x="7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830;p72">
                <a:extLst>
                  <a:ext uri="{FF2B5EF4-FFF2-40B4-BE49-F238E27FC236}">
                    <a16:creationId xmlns:a16="http://schemas.microsoft.com/office/drawing/2014/main" id="{6A3A0B6D-11EF-7699-D626-3C14E0762FC0}"/>
                  </a:ext>
                </a:extLst>
              </p:cNvPr>
              <p:cNvSpPr/>
              <p:nvPr/>
            </p:nvSpPr>
            <p:spPr>
              <a:xfrm>
                <a:off x="7693025" y="4052000"/>
                <a:ext cx="35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91" extrusionOk="0">
                    <a:moveTo>
                      <a:pt x="707" y="1"/>
                    </a:moveTo>
                    <a:cubicBezTo>
                      <a:pt x="296" y="1"/>
                      <a:pt x="0" y="260"/>
                      <a:pt x="0" y="600"/>
                    </a:cubicBezTo>
                    <a:cubicBezTo>
                      <a:pt x="0" y="931"/>
                      <a:pt x="296" y="1191"/>
                      <a:pt x="707" y="1191"/>
                    </a:cubicBezTo>
                    <a:cubicBezTo>
                      <a:pt x="1083" y="1191"/>
                      <a:pt x="1414" y="931"/>
                      <a:pt x="1414" y="600"/>
                    </a:cubicBezTo>
                    <a:cubicBezTo>
                      <a:pt x="1414" y="260"/>
                      <a:pt x="1083" y="1"/>
                      <a:pt x="7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831;p72">
                <a:extLst>
                  <a:ext uri="{FF2B5EF4-FFF2-40B4-BE49-F238E27FC236}">
                    <a16:creationId xmlns:a16="http://schemas.microsoft.com/office/drawing/2014/main" id="{6AE2D331-B1F8-F90B-8FAE-A97D2B1B1710}"/>
                  </a:ext>
                </a:extLst>
              </p:cNvPr>
              <p:cNvSpPr/>
              <p:nvPr/>
            </p:nvSpPr>
            <p:spPr>
              <a:xfrm>
                <a:off x="7628825" y="4138575"/>
                <a:ext cx="380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31" extrusionOk="0">
                    <a:moveTo>
                      <a:pt x="743" y="0"/>
                    </a:moveTo>
                    <a:cubicBezTo>
                      <a:pt x="332" y="0"/>
                      <a:pt x="0" y="340"/>
                      <a:pt x="0" y="788"/>
                    </a:cubicBezTo>
                    <a:cubicBezTo>
                      <a:pt x="0" y="1199"/>
                      <a:pt x="332" y="1530"/>
                      <a:pt x="743" y="1530"/>
                    </a:cubicBezTo>
                    <a:cubicBezTo>
                      <a:pt x="1155" y="1530"/>
                      <a:pt x="1522" y="1199"/>
                      <a:pt x="1522" y="788"/>
                    </a:cubicBezTo>
                    <a:cubicBezTo>
                      <a:pt x="1522" y="340"/>
                      <a:pt x="1155" y="0"/>
                      <a:pt x="7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832;p72">
                <a:extLst>
                  <a:ext uri="{FF2B5EF4-FFF2-40B4-BE49-F238E27FC236}">
                    <a16:creationId xmlns:a16="http://schemas.microsoft.com/office/drawing/2014/main" id="{2C7205B8-468B-817A-EE29-E3E71698CD96}"/>
                  </a:ext>
                </a:extLst>
              </p:cNvPr>
              <p:cNvSpPr/>
              <p:nvPr/>
            </p:nvSpPr>
            <p:spPr>
              <a:xfrm>
                <a:off x="7708000" y="4134100"/>
                <a:ext cx="280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19" extrusionOk="0">
                    <a:moveTo>
                      <a:pt x="556" y="0"/>
                    </a:moveTo>
                    <a:cubicBezTo>
                      <a:pt x="260" y="0"/>
                      <a:pt x="1" y="260"/>
                      <a:pt x="1" y="555"/>
                    </a:cubicBezTo>
                    <a:cubicBezTo>
                      <a:pt x="1" y="850"/>
                      <a:pt x="260" y="1119"/>
                      <a:pt x="556" y="1119"/>
                    </a:cubicBezTo>
                    <a:cubicBezTo>
                      <a:pt x="860" y="1119"/>
                      <a:pt x="1119" y="850"/>
                      <a:pt x="1119" y="555"/>
                    </a:cubicBezTo>
                    <a:cubicBezTo>
                      <a:pt x="1119" y="260"/>
                      <a:pt x="860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833;p72">
                <a:extLst>
                  <a:ext uri="{FF2B5EF4-FFF2-40B4-BE49-F238E27FC236}">
                    <a16:creationId xmlns:a16="http://schemas.microsoft.com/office/drawing/2014/main" id="{C60EA541-0144-78B1-857D-A97CA4D4833A}"/>
                  </a:ext>
                </a:extLst>
              </p:cNvPr>
              <p:cNvSpPr/>
              <p:nvPr/>
            </p:nvSpPr>
            <p:spPr>
              <a:xfrm>
                <a:off x="7574700" y="4169425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19" y="1"/>
                    </a:moveTo>
                    <a:cubicBezTo>
                      <a:pt x="224" y="1"/>
                      <a:pt x="0" y="225"/>
                      <a:pt x="0" y="556"/>
                    </a:cubicBezTo>
                    <a:cubicBezTo>
                      <a:pt x="0" y="860"/>
                      <a:pt x="224" y="1084"/>
                      <a:pt x="519" y="1084"/>
                    </a:cubicBezTo>
                    <a:cubicBezTo>
                      <a:pt x="859" y="1084"/>
                      <a:pt x="1083" y="860"/>
                      <a:pt x="1083" y="556"/>
                    </a:cubicBezTo>
                    <a:cubicBezTo>
                      <a:pt x="1083" y="225"/>
                      <a:pt x="859" y="1"/>
                      <a:pt x="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834;p72">
                <a:extLst>
                  <a:ext uri="{FF2B5EF4-FFF2-40B4-BE49-F238E27FC236}">
                    <a16:creationId xmlns:a16="http://schemas.microsoft.com/office/drawing/2014/main" id="{E7023E25-2370-8EB8-66F9-795E13F0E124}"/>
                  </a:ext>
                </a:extLst>
              </p:cNvPr>
              <p:cNvSpPr/>
              <p:nvPr/>
            </p:nvSpPr>
            <p:spPr>
              <a:xfrm>
                <a:off x="7680950" y="4111725"/>
                <a:ext cx="150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04" extrusionOk="0">
                    <a:moveTo>
                      <a:pt x="188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332"/>
                      <a:pt x="72" y="403"/>
                      <a:pt x="188" y="403"/>
                    </a:cubicBezTo>
                    <a:lnTo>
                      <a:pt x="412" y="403"/>
                    </a:lnTo>
                    <a:cubicBezTo>
                      <a:pt x="519" y="403"/>
                      <a:pt x="600" y="332"/>
                      <a:pt x="600" y="179"/>
                    </a:cubicBezTo>
                    <a:cubicBezTo>
                      <a:pt x="600" y="72"/>
                      <a:pt x="519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835;p72">
                <a:extLst>
                  <a:ext uri="{FF2B5EF4-FFF2-40B4-BE49-F238E27FC236}">
                    <a16:creationId xmlns:a16="http://schemas.microsoft.com/office/drawing/2014/main" id="{BFD8C73D-BD49-A347-14E5-2F6B887F5FB4}"/>
                  </a:ext>
                </a:extLst>
              </p:cNvPr>
              <p:cNvSpPr/>
              <p:nvPr/>
            </p:nvSpPr>
            <p:spPr>
              <a:xfrm>
                <a:off x="7618525" y="4203875"/>
                <a:ext cx="14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13" extrusionOk="0">
                    <a:moveTo>
                      <a:pt x="189" y="1"/>
                    </a:moveTo>
                    <a:cubicBezTo>
                      <a:pt x="72" y="1"/>
                      <a:pt x="1" y="117"/>
                      <a:pt x="1" y="224"/>
                    </a:cubicBezTo>
                    <a:cubicBezTo>
                      <a:pt x="1" y="341"/>
                      <a:pt x="72" y="412"/>
                      <a:pt x="189" y="412"/>
                    </a:cubicBezTo>
                    <a:lnTo>
                      <a:pt x="412" y="412"/>
                    </a:lnTo>
                    <a:cubicBezTo>
                      <a:pt x="520" y="412"/>
                      <a:pt x="591" y="341"/>
                      <a:pt x="591" y="224"/>
                    </a:cubicBezTo>
                    <a:cubicBezTo>
                      <a:pt x="591" y="117"/>
                      <a:pt x="520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836;p72">
                <a:extLst>
                  <a:ext uri="{FF2B5EF4-FFF2-40B4-BE49-F238E27FC236}">
                    <a16:creationId xmlns:a16="http://schemas.microsoft.com/office/drawing/2014/main" id="{E8930737-E387-5078-C172-1FCC9E9015DF}"/>
                  </a:ext>
                </a:extLst>
              </p:cNvPr>
              <p:cNvSpPr/>
              <p:nvPr/>
            </p:nvSpPr>
            <p:spPr>
              <a:xfrm>
                <a:off x="7569100" y="4126500"/>
                <a:ext cx="150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48" extrusionOk="0">
                    <a:moveTo>
                      <a:pt x="224" y="0"/>
                    </a:moveTo>
                    <a:cubicBezTo>
                      <a:pt x="72" y="0"/>
                      <a:pt x="1" y="116"/>
                      <a:pt x="1" y="224"/>
                    </a:cubicBezTo>
                    <a:cubicBezTo>
                      <a:pt x="1" y="340"/>
                      <a:pt x="72" y="447"/>
                      <a:pt x="224" y="447"/>
                    </a:cubicBezTo>
                    <a:lnTo>
                      <a:pt x="412" y="447"/>
                    </a:lnTo>
                    <a:cubicBezTo>
                      <a:pt x="519" y="447"/>
                      <a:pt x="600" y="340"/>
                      <a:pt x="600" y="224"/>
                    </a:cubicBezTo>
                    <a:cubicBezTo>
                      <a:pt x="600" y="116"/>
                      <a:pt x="519" y="0"/>
                      <a:pt x="4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837;p72">
                <a:extLst>
                  <a:ext uri="{FF2B5EF4-FFF2-40B4-BE49-F238E27FC236}">
                    <a16:creationId xmlns:a16="http://schemas.microsoft.com/office/drawing/2014/main" id="{DE0F0BC1-6812-093D-0B82-4B5021F8F710}"/>
                  </a:ext>
                </a:extLst>
              </p:cNvPr>
              <p:cNvSpPr/>
              <p:nvPr/>
            </p:nvSpPr>
            <p:spPr>
              <a:xfrm>
                <a:off x="7661250" y="4034325"/>
                <a:ext cx="16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13" extrusionOk="0">
                    <a:moveTo>
                      <a:pt x="225" y="1"/>
                    </a:moveTo>
                    <a:cubicBezTo>
                      <a:pt x="81" y="1"/>
                      <a:pt x="1" y="72"/>
                      <a:pt x="1" y="189"/>
                    </a:cubicBezTo>
                    <a:cubicBezTo>
                      <a:pt x="1" y="332"/>
                      <a:pt x="81" y="412"/>
                      <a:pt x="225" y="412"/>
                    </a:cubicBezTo>
                    <a:lnTo>
                      <a:pt x="448" y="412"/>
                    </a:lnTo>
                    <a:cubicBezTo>
                      <a:pt x="600" y="412"/>
                      <a:pt x="672" y="332"/>
                      <a:pt x="672" y="189"/>
                    </a:cubicBezTo>
                    <a:cubicBezTo>
                      <a:pt x="672" y="72"/>
                      <a:pt x="600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838;p72">
                <a:extLst>
                  <a:ext uri="{FF2B5EF4-FFF2-40B4-BE49-F238E27FC236}">
                    <a16:creationId xmlns:a16="http://schemas.microsoft.com/office/drawing/2014/main" id="{BE44261A-7C4D-CA58-3857-C7DEA848E6AB}"/>
                  </a:ext>
                </a:extLst>
              </p:cNvPr>
              <p:cNvSpPr/>
              <p:nvPr/>
            </p:nvSpPr>
            <p:spPr>
              <a:xfrm>
                <a:off x="7703300" y="4187100"/>
                <a:ext cx="1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13" extrusionOk="0">
                    <a:moveTo>
                      <a:pt x="189" y="1"/>
                    </a:moveTo>
                    <a:cubicBezTo>
                      <a:pt x="72" y="1"/>
                      <a:pt x="1" y="72"/>
                      <a:pt x="1" y="189"/>
                    </a:cubicBezTo>
                    <a:cubicBezTo>
                      <a:pt x="1" y="296"/>
                      <a:pt x="72" y="412"/>
                      <a:pt x="189" y="412"/>
                    </a:cubicBezTo>
                    <a:lnTo>
                      <a:pt x="484" y="412"/>
                    </a:lnTo>
                    <a:cubicBezTo>
                      <a:pt x="600" y="412"/>
                      <a:pt x="708" y="296"/>
                      <a:pt x="708" y="189"/>
                    </a:cubicBezTo>
                    <a:cubicBezTo>
                      <a:pt x="708" y="72"/>
                      <a:pt x="600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839;p72">
                <a:extLst>
                  <a:ext uri="{FF2B5EF4-FFF2-40B4-BE49-F238E27FC236}">
                    <a16:creationId xmlns:a16="http://schemas.microsoft.com/office/drawing/2014/main" id="{ECE6B78C-4890-4E5E-44FA-859B64106E8D}"/>
                  </a:ext>
                </a:extLst>
              </p:cNvPr>
              <p:cNvSpPr/>
              <p:nvPr/>
            </p:nvSpPr>
            <p:spPr>
              <a:xfrm>
                <a:off x="7576475" y="4048650"/>
                <a:ext cx="783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2634" extrusionOk="0">
                    <a:moveTo>
                      <a:pt x="1841" y="0"/>
                    </a:moveTo>
                    <a:cubicBezTo>
                      <a:pt x="1502" y="0"/>
                      <a:pt x="1136" y="121"/>
                      <a:pt x="824" y="358"/>
                    </a:cubicBezTo>
                    <a:cubicBezTo>
                      <a:pt x="189" y="841"/>
                      <a:pt x="1" y="1700"/>
                      <a:pt x="412" y="2219"/>
                    </a:cubicBezTo>
                    <a:cubicBezTo>
                      <a:pt x="625" y="2492"/>
                      <a:pt x="957" y="2634"/>
                      <a:pt x="1317" y="2634"/>
                    </a:cubicBezTo>
                    <a:cubicBezTo>
                      <a:pt x="1652" y="2634"/>
                      <a:pt x="2011" y="2510"/>
                      <a:pt x="2318" y="2255"/>
                    </a:cubicBezTo>
                    <a:cubicBezTo>
                      <a:pt x="2944" y="1772"/>
                      <a:pt x="3132" y="958"/>
                      <a:pt x="2721" y="394"/>
                    </a:cubicBezTo>
                    <a:cubicBezTo>
                      <a:pt x="2516" y="130"/>
                      <a:pt x="2193" y="0"/>
                      <a:pt x="1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5828;p72">
              <a:extLst>
                <a:ext uri="{FF2B5EF4-FFF2-40B4-BE49-F238E27FC236}">
                  <a16:creationId xmlns:a16="http://schemas.microsoft.com/office/drawing/2014/main" id="{69A8BA91-D7B6-B474-A1E2-83D959497D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76003" y="2819846"/>
              <a:ext cx="375038" cy="366101"/>
              <a:chOff x="7480525" y="3960600"/>
              <a:chExt cx="351425" cy="343050"/>
            </a:xfrm>
            <a:solidFill>
              <a:srgbClr val="FFFF00"/>
            </a:solidFill>
          </p:grpSpPr>
          <p:sp>
            <p:nvSpPr>
              <p:cNvPr id="43" name="Google Shape;5829;p72">
                <a:extLst>
                  <a:ext uri="{FF2B5EF4-FFF2-40B4-BE49-F238E27FC236}">
                    <a16:creationId xmlns:a16="http://schemas.microsoft.com/office/drawing/2014/main" id="{47354123-A7CD-73F7-15AA-3DCFFCFF3CB2}"/>
                  </a:ext>
                </a:extLst>
              </p:cNvPr>
              <p:cNvSpPr/>
              <p:nvPr/>
            </p:nvSpPr>
            <p:spPr>
              <a:xfrm>
                <a:off x="7480525" y="3960600"/>
                <a:ext cx="351425" cy="343050"/>
              </a:xfrm>
              <a:custGeom>
                <a:avLst/>
                <a:gdLst/>
                <a:ahLst/>
                <a:cxnLst/>
                <a:rect l="l" t="t" r="r" b="b"/>
                <a:pathLst>
                  <a:path w="14057" h="13722" extrusionOk="0">
                    <a:moveTo>
                      <a:pt x="7522" y="0"/>
                    </a:moveTo>
                    <a:cubicBezTo>
                      <a:pt x="7230" y="0"/>
                      <a:pt x="7003" y="211"/>
                      <a:pt x="6970" y="489"/>
                    </a:cubicBezTo>
                    <a:cubicBezTo>
                      <a:pt x="6935" y="749"/>
                      <a:pt x="7087" y="1008"/>
                      <a:pt x="7346" y="1080"/>
                    </a:cubicBezTo>
                    <a:lnTo>
                      <a:pt x="7122" y="1679"/>
                    </a:lnTo>
                    <a:cubicBezTo>
                      <a:pt x="7122" y="1715"/>
                      <a:pt x="7087" y="1715"/>
                      <a:pt x="7051" y="1715"/>
                    </a:cubicBezTo>
                    <a:cubicBezTo>
                      <a:pt x="6639" y="1715"/>
                      <a:pt x="6264" y="1796"/>
                      <a:pt x="5852" y="1867"/>
                    </a:cubicBezTo>
                    <a:cubicBezTo>
                      <a:pt x="5841" y="1878"/>
                      <a:pt x="5831" y="1882"/>
                      <a:pt x="5821" y="1882"/>
                    </a:cubicBezTo>
                    <a:cubicBezTo>
                      <a:pt x="5798" y="1882"/>
                      <a:pt x="5780" y="1857"/>
                      <a:pt x="5780" y="1831"/>
                    </a:cubicBezTo>
                    <a:lnTo>
                      <a:pt x="5109" y="901"/>
                    </a:lnTo>
                    <a:lnTo>
                      <a:pt x="5145" y="901"/>
                    </a:lnTo>
                    <a:cubicBezTo>
                      <a:pt x="5369" y="820"/>
                      <a:pt x="5485" y="561"/>
                      <a:pt x="5405" y="337"/>
                    </a:cubicBezTo>
                    <a:cubicBezTo>
                      <a:pt x="5350" y="167"/>
                      <a:pt x="5186" y="38"/>
                      <a:pt x="5012" y="38"/>
                    </a:cubicBezTo>
                    <a:cubicBezTo>
                      <a:pt x="4958" y="38"/>
                      <a:pt x="4903" y="50"/>
                      <a:pt x="4850" y="78"/>
                    </a:cubicBezTo>
                    <a:lnTo>
                      <a:pt x="4027" y="373"/>
                    </a:lnTo>
                    <a:cubicBezTo>
                      <a:pt x="3803" y="489"/>
                      <a:pt x="3651" y="713"/>
                      <a:pt x="3731" y="937"/>
                    </a:cubicBezTo>
                    <a:cubicBezTo>
                      <a:pt x="3784" y="1129"/>
                      <a:pt x="3960" y="1237"/>
                      <a:pt x="4138" y="1237"/>
                    </a:cubicBezTo>
                    <a:cubicBezTo>
                      <a:pt x="4201" y="1237"/>
                      <a:pt x="4264" y="1224"/>
                      <a:pt x="4322" y="1196"/>
                    </a:cubicBezTo>
                    <a:lnTo>
                      <a:pt x="4474" y="1160"/>
                    </a:lnTo>
                    <a:lnTo>
                      <a:pt x="4662" y="2279"/>
                    </a:lnTo>
                    <a:cubicBezTo>
                      <a:pt x="4662" y="2315"/>
                      <a:pt x="4626" y="2350"/>
                      <a:pt x="4626" y="2386"/>
                    </a:cubicBezTo>
                    <a:cubicBezTo>
                      <a:pt x="4143" y="2646"/>
                      <a:pt x="3731" y="2950"/>
                      <a:pt x="3391" y="3361"/>
                    </a:cubicBezTo>
                    <a:cubicBezTo>
                      <a:pt x="3374" y="3379"/>
                      <a:pt x="3356" y="3388"/>
                      <a:pt x="3338" y="3388"/>
                    </a:cubicBezTo>
                    <a:cubicBezTo>
                      <a:pt x="3320" y="3388"/>
                      <a:pt x="3302" y="3379"/>
                      <a:pt x="3284" y="3361"/>
                    </a:cubicBezTo>
                    <a:lnTo>
                      <a:pt x="2532" y="3057"/>
                    </a:lnTo>
                    <a:cubicBezTo>
                      <a:pt x="2649" y="2869"/>
                      <a:pt x="2613" y="2610"/>
                      <a:pt x="2461" y="2502"/>
                    </a:cubicBezTo>
                    <a:cubicBezTo>
                      <a:pt x="2389" y="2422"/>
                      <a:pt x="2273" y="2386"/>
                      <a:pt x="2201" y="2386"/>
                    </a:cubicBezTo>
                    <a:cubicBezTo>
                      <a:pt x="2049" y="2386"/>
                      <a:pt x="1942" y="2467"/>
                      <a:pt x="1861" y="2574"/>
                    </a:cubicBezTo>
                    <a:lnTo>
                      <a:pt x="1495" y="3057"/>
                    </a:lnTo>
                    <a:cubicBezTo>
                      <a:pt x="1378" y="3209"/>
                      <a:pt x="1378" y="3469"/>
                      <a:pt x="1566" y="3621"/>
                    </a:cubicBezTo>
                    <a:cubicBezTo>
                      <a:pt x="1644" y="3680"/>
                      <a:pt x="1733" y="3709"/>
                      <a:pt x="1823" y="3709"/>
                    </a:cubicBezTo>
                    <a:cubicBezTo>
                      <a:pt x="1950" y="3709"/>
                      <a:pt x="2076" y="3651"/>
                      <a:pt x="2166" y="3540"/>
                    </a:cubicBezTo>
                    <a:lnTo>
                      <a:pt x="2201" y="3505"/>
                    </a:lnTo>
                    <a:lnTo>
                      <a:pt x="2756" y="4104"/>
                    </a:lnTo>
                    <a:lnTo>
                      <a:pt x="2756" y="4211"/>
                    </a:lnTo>
                    <a:cubicBezTo>
                      <a:pt x="2425" y="4775"/>
                      <a:pt x="2237" y="5375"/>
                      <a:pt x="2130" y="6001"/>
                    </a:cubicBezTo>
                    <a:cubicBezTo>
                      <a:pt x="2130" y="6046"/>
                      <a:pt x="2130" y="6081"/>
                      <a:pt x="2085" y="6081"/>
                    </a:cubicBezTo>
                    <a:lnTo>
                      <a:pt x="967" y="6341"/>
                    </a:lnTo>
                    <a:cubicBezTo>
                      <a:pt x="967" y="6081"/>
                      <a:pt x="743" y="5893"/>
                      <a:pt x="484" y="5893"/>
                    </a:cubicBezTo>
                    <a:cubicBezTo>
                      <a:pt x="465" y="5891"/>
                      <a:pt x="447" y="5890"/>
                      <a:pt x="429" y="5890"/>
                    </a:cubicBezTo>
                    <a:cubicBezTo>
                      <a:pt x="194" y="5890"/>
                      <a:pt x="0" y="6102"/>
                      <a:pt x="0" y="6377"/>
                    </a:cubicBezTo>
                    <a:lnTo>
                      <a:pt x="0" y="7164"/>
                    </a:lnTo>
                    <a:cubicBezTo>
                      <a:pt x="0" y="7459"/>
                      <a:pt x="188" y="7647"/>
                      <a:pt x="484" y="7647"/>
                    </a:cubicBezTo>
                    <a:cubicBezTo>
                      <a:pt x="600" y="7647"/>
                      <a:pt x="707" y="7611"/>
                      <a:pt x="824" y="7531"/>
                    </a:cubicBezTo>
                    <a:cubicBezTo>
                      <a:pt x="895" y="7423"/>
                      <a:pt x="931" y="7307"/>
                      <a:pt x="931" y="7164"/>
                    </a:cubicBezTo>
                    <a:lnTo>
                      <a:pt x="931" y="7048"/>
                    </a:lnTo>
                    <a:lnTo>
                      <a:pt x="2085" y="7307"/>
                    </a:lnTo>
                    <a:cubicBezTo>
                      <a:pt x="2130" y="7307"/>
                      <a:pt x="2130" y="7343"/>
                      <a:pt x="2130" y="7388"/>
                    </a:cubicBezTo>
                    <a:cubicBezTo>
                      <a:pt x="2237" y="7978"/>
                      <a:pt x="2425" y="8578"/>
                      <a:pt x="2720" y="9097"/>
                    </a:cubicBezTo>
                    <a:cubicBezTo>
                      <a:pt x="2720" y="9132"/>
                      <a:pt x="2720" y="9177"/>
                      <a:pt x="2685" y="9177"/>
                    </a:cubicBezTo>
                    <a:lnTo>
                      <a:pt x="2014" y="9991"/>
                    </a:lnTo>
                    <a:cubicBezTo>
                      <a:pt x="1902" y="9858"/>
                      <a:pt x="1752" y="9792"/>
                      <a:pt x="1609" y="9792"/>
                    </a:cubicBezTo>
                    <a:cubicBezTo>
                      <a:pt x="1512" y="9792"/>
                      <a:pt x="1419" y="9822"/>
                      <a:pt x="1343" y="9884"/>
                    </a:cubicBezTo>
                    <a:cubicBezTo>
                      <a:pt x="1119" y="10072"/>
                      <a:pt x="1083" y="10331"/>
                      <a:pt x="1235" y="10555"/>
                    </a:cubicBezTo>
                    <a:lnTo>
                      <a:pt x="1495" y="10922"/>
                    </a:lnTo>
                    <a:cubicBezTo>
                      <a:pt x="1586" y="11042"/>
                      <a:pt x="1743" y="11118"/>
                      <a:pt x="1902" y="11118"/>
                    </a:cubicBezTo>
                    <a:cubicBezTo>
                      <a:pt x="1993" y="11118"/>
                      <a:pt x="2085" y="11093"/>
                      <a:pt x="2166" y="11038"/>
                    </a:cubicBezTo>
                    <a:cubicBezTo>
                      <a:pt x="2354" y="10922"/>
                      <a:pt x="2425" y="10662"/>
                      <a:pt x="2309" y="10439"/>
                    </a:cubicBezTo>
                    <a:lnTo>
                      <a:pt x="3320" y="10027"/>
                    </a:lnTo>
                    <a:cubicBezTo>
                      <a:pt x="3332" y="10015"/>
                      <a:pt x="3344" y="10011"/>
                      <a:pt x="3354" y="10011"/>
                    </a:cubicBezTo>
                    <a:cubicBezTo>
                      <a:pt x="3376" y="10011"/>
                      <a:pt x="3391" y="10027"/>
                      <a:pt x="3391" y="10027"/>
                    </a:cubicBezTo>
                    <a:cubicBezTo>
                      <a:pt x="3803" y="10474"/>
                      <a:pt x="4250" y="10814"/>
                      <a:pt x="4769" y="11110"/>
                    </a:cubicBezTo>
                    <a:cubicBezTo>
                      <a:pt x="4814" y="11110"/>
                      <a:pt x="4814" y="11145"/>
                      <a:pt x="4814" y="11190"/>
                    </a:cubicBezTo>
                    <a:lnTo>
                      <a:pt x="4698" y="12416"/>
                    </a:lnTo>
                    <a:lnTo>
                      <a:pt x="4662" y="12416"/>
                    </a:lnTo>
                    <a:cubicBezTo>
                      <a:pt x="4603" y="12391"/>
                      <a:pt x="4539" y="12380"/>
                      <a:pt x="4475" y="12380"/>
                    </a:cubicBezTo>
                    <a:cubicBezTo>
                      <a:pt x="4259" y="12380"/>
                      <a:pt x="4038" y="12511"/>
                      <a:pt x="3955" y="12711"/>
                    </a:cubicBezTo>
                    <a:cubicBezTo>
                      <a:pt x="3875" y="13015"/>
                      <a:pt x="4027" y="13311"/>
                      <a:pt x="4286" y="13382"/>
                    </a:cubicBezTo>
                    <a:lnTo>
                      <a:pt x="5109" y="13686"/>
                    </a:lnTo>
                    <a:cubicBezTo>
                      <a:pt x="5174" y="13710"/>
                      <a:pt x="5235" y="13722"/>
                      <a:pt x="5292" y="13722"/>
                    </a:cubicBezTo>
                    <a:cubicBezTo>
                      <a:pt x="5492" y="13722"/>
                      <a:pt x="5628" y="13576"/>
                      <a:pt x="5628" y="13311"/>
                    </a:cubicBezTo>
                    <a:cubicBezTo>
                      <a:pt x="5664" y="13275"/>
                      <a:pt x="5664" y="13203"/>
                      <a:pt x="5664" y="13123"/>
                    </a:cubicBezTo>
                    <a:cubicBezTo>
                      <a:pt x="5664" y="12935"/>
                      <a:pt x="5557" y="12711"/>
                      <a:pt x="5333" y="12640"/>
                    </a:cubicBezTo>
                    <a:lnTo>
                      <a:pt x="5297" y="12640"/>
                    </a:lnTo>
                    <a:lnTo>
                      <a:pt x="5968" y="11593"/>
                    </a:lnTo>
                    <a:cubicBezTo>
                      <a:pt x="5994" y="11568"/>
                      <a:pt x="6001" y="11542"/>
                      <a:pt x="6016" y="11542"/>
                    </a:cubicBezTo>
                    <a:cubicBezTo>
                      <a:pt x="6022" y="11542"/>
                      <a:pt x="6029" y="11547"/>
                      <a:pt x="6040" y="11557"/>
                    </a:cubicBezTo>
                    <a:cubicBezTo>
                      <a:pt x="6380" y="11593"/>
                      <a:pt x="6711" y="11638"/>
                      <a:pt x="7051" y="11638"/>
                    </a:cubicBezTo>
                    <a:cubicBezTo>
                      <a:pt x="7498" y="11638"/>
                      <a:pt x="7901" y="11593"/>
                      <a:pt x="8312" y="11485"/>
                    </a:cubicBezTo>
                    <a:cubicBezTo>
                      <a:pt x="8312" y="11485"/>
                      <a:pt x="8348" y="11485"/>
                      <a:pt x="8393" y="11521"/>
                    </a:cubicBezTo>
                    <a:lnTo>
                      <a:pt x="9064" y="12452"/>
                    </a:lnTo>
                    <a:lnTo>
                      <a:pt x="9019" y="12452"/>
                    </a:lnTo>
                    <a:cubicBezTo>
                      <a:pt x="8796" y="12568"/>
                      <a:pt x="8688" y="12792"/>
                      <a:pt x="8760" y="13015"/>
                    </a:cubicBezTo>
                    <a:cubicBezTo>
                      <a:pt x="8819" y="13208"/>
                      <a:pt x="8977" y="13316"/>
                      <a:pt x="9160" y="13316"/>
                    </a:cubicBezTo>
                    <a:cubicBezTo>
                      <a:pt x="9224" y="13316"/>
                      <a:pt x="9292" y="13303"/>
                      <a:pt x="9359" y="13275"/>
                    </a:cubicBezTo>
                    <a:lnTo>
                      <a:pt x="10182" y="12935"/>
                    </a:lnTo>
                    <a:cubicBezTo>
                      <a:pt x="10406" y="12863"/>
                      <a:pt x="10513" y="12604"/>
                      <a:pt x="10442" y="12380"/>
                    </a:cubicBezTo>
                    <a:cubicBezTo>
                      <a:pt x="10379" y="12205"/>
                      <a:pt x="10205" y="12095"/>
                      <a:pt x="10008" y="12095"/>
                    </a:cubicBezTo>
                    <a:cubicBezTo>
                      <a:pt x="9954" y="12095"/>
                      <a:pt x="9898" y="12103"/>
                      <a:pt x="9842" y="12121"/>
                    </a:cubicBezTo>
                    <a:lnTo>
                      <a:pt x="9690" y="12192"/>
                    </a:lnTo>
                    <a:lnTo>
                      <a:pt x="9511" y="11074"/>
                    </a:lnTo>
                    <a:cubicBezTo>
                      <a:pt x="9511" y="11038"/>
                      <a:pt x="9511" y="11002"/>
                      <a:pt x="9547" y="10967"/>
                    </a:cubicBezTo>
                    <a:cubicBezTo>
                      <a:pt x="9995" y="10698"/>
                      <a:pt x="10361" y="10403"/>
                      <a:pt x="10701" y="10027"/>
                    </a:cubicBezTo>
                    <a:cubicBezTo>
                      <a:pt x="10737" y="9991"/>
                      <a:pt x="10773" y="9991"/>
                      <a:pt x="10809" y="9991"/>
                    </a:cubicBezTo>
                    <a:lnTo>
                      <a:pt x="11560" y="10331"/>
                    </a:lnTo>
                    <a:cubicBezTo>
                      <a:pt x="11480" y="10555"/>
                      <a:pt x="11560" y="10779"/>
                      <a:pt x="11748" y="10922"/>
                    </a:cubicBezTo>
                    <a:cubicBezTo>
                      <a:pt x="11836" y="10996"/>
                      <a:pt x="11941" y="11030"/>
                      <a:pt x="12045" y="11030"/>
                    </a:cubicBezTo>
                    <a:cubicBezTo>
                      <a:pt x="12205" y="11030"/>
                      <a:pt x="12363" y="10950"/>
                      <a:pt x="12455" y="10814"/>
                    </a:cubicBezTo>
                    <a:lnTo>
                      <a:pt x="12598" y="10627"/>
                    </a:lnTo>
                    <a:cubicBezTo>
                      <a:pt x="12786" y="10367"/>
                      <a:pt x="12750" y="10072"/>
                      <a:pt x="12527" y="9884"/>
                    </a:cubicBezTo>
                    <a:cubicBezTo>
                      <a:pt x="12419" y="9803"/>
                      <a:pt x="12303" y="9768"/>
                      <a:pt x="12196" y="9768"/>
                    </a:cubicBezTo>
                    <a:cubicBezTo>
                      <a:pt x="12079" y="9768"/>
                      <a:pt x="11927" y="9803"/>
                      <a:pt x="11820" y="9920"/>
                    </a:cubicBezTo>
                    <a:lnTo>
                      <a:pt x="11337" y="9320"/>
                    </a:lnTo>
                    <a:cubicBezTo>
                      <a:pt x="11301" y="9284"/>
                      <a:pt x="11301" y="9249"/>
                      <a:pt x="11337" y="9213"/>
                    </a:cubicBezTo>
                    <a:cubicBezTo>
                      <a:pt x="11480" y="8909"/>
                      <a:pt x="11632" y="8578"/>
                      <a:pt x="11748" y="8238"/>
                    </a:cubicBezTo>
                    <a:cubicBezTo>
                      <a:pt x="11784" y="8202"/>
                      <a:pt x="11784" y="8202"/>
                      <a:pt x="11820" y="8202"/>
                    </a:cubicBezTo>
                    <a:lnTo>
                      <a:pt x="12974" y="8130"/>
                    </a:lnTo>
                    <a:lnTo>
                      <a:pt x="12974" y="8166"/>
                    </a:lnTo>
                    <a:cubicBezTo>
                      <a:pt x="12938" y="8390"/>
                      <a:pt x="13046" y="8613"/>
                      <a:pt x="13314" y="8685"/>
                    </a:cubicBezTo>
                    <a:cubicBezTo>
                      <a:pt x="13350" y="8698"/>
                      <a:pt x="13387" y="8704"/>
                      <a:pt x="13424" y="8704"/>
                    </a:cubicBezTo>
                    <a:cubicBezTo>
                      <a:pt x="13616" y="8704"/>
                      <a:pt x="13803" y="8542"/>
                      <a:pt x="13833" y="8354"/>
                    </a:cubicBezTo>
                    <a:lnTo>
                      <a:pt x="14021" y="7459"/>
                    </a:lnTo>
                    <a:cubicBezTo>
                      <a:pt x="14057" y="7236"/>
                      <a:pt x="13905" y="6976"/>
                      <a:pt x="13645" y="6940"/>
                    </a:cubicBezTo>
                    <a:cubicBezTo>
                      <a:pt x="13619" y="6935"/>
                      <a:pt x="13593" y="6933"/>
                      <a:pt x="13567" y="6933"/>
                    </a:cubicBezTo>
                    <a:cubicBezTo>
                      <a:pt x="13371" y="6933"/>
                      <a:pt x="13189" y="7078"/>
                      <a:pt x="13126" y="7307"/>
                    </a:cubicBezTo>
                    <a:lnTo>
                      <a:pt x="13126" y="7459"/>
                    </a:lnTo>
                    <a:lnTo>
                      <a:pt x="12043" y="7012"/>
                    </a:lnTo>
                    <a:cubicBezTo>
                      <a:pt x="12008" y="6976"/>
                      <a:pt x="12008" y="6940"/>
                      <a:pt x="12008" y="6940"/>
                    </a:cubicBezTo>
                    <a:lnTo>
                      <a:pt x="12008" y="6672"/>
                    </a:lnTo>
                    <a:cubicBezTo>
                      <a:pt x="12008" y="6224"/>
                      <a:pt x="11927" y="5777"/>
                      <a:pt x="11820" y="5375"/>
                    </a:cubicBezTo>
                    <a:cubicBezTo>
                      <a:pt x="11820" y="5330"/>
                      <a:pt x="11820" y="5294"/>
                      <a:pt x="11856" y="5294"/>
                    </a:cubicBezTo>
                    <a:lnTo>
                      <a:pt x="12419" y="4882"/>
                    </a:lnTo>
                    <a:cubicBezTo>
                      <a:pt x="12524" y="5046"/>
                      <a:pt x="12690" y="5152"/>
                      <a:pt x="12877" y="5152"/>
                    </a:cubicBezTo>
                    <a:cubicBezTo>
                      <a:pt x="12946" y="5152"/>
                      <a:pt x="13018" y="5137"/>
                      <a:pt x="13090" y="5106"/>
                    </a:cubicBezTo>
                    <a:cubicBezTo>
                      <a:pt x="13350" y="4999"/>
                      <a:pt x="13457" y="4703"/>
                      <a:pt x="13386" y="4435"/>
                    </a:cubicBezTo>
                    <a:lnTo>
                      <a:pt x="13198" y="3988"/>
                    </a:lnTo>
                    <a:cubicBezTo>
                      <a:pt x="13139" y="3773"/>
                      <a:pt x="12920" y="3638"/>
                      <a:pt x="12700" y="3638"/>
                    </a:cubicBezTo>
                    <a:cubicBezTo>
                      <a:pt x="12654" y="3638"/>
                      <a:pt x="12607" y="3644"/>
                      <a:pt x="12562" y="3657"/>
                    </a:cubicBezTo>
                    <a:cubicBezTo>
                      <a:pt x="12267" y="3764"/>
                      <a:pt x="12115" y="4068"/>
                      <a:pt x="12231" y="4363"/>
                    </a:cubicBezTo>
                    <a:lnTo>
                      <a:pt x="11525" y="4435"/>
                    </a:lnTo>
                    <a:cubicBezTo>
                      <a:pt x="11480" y="4435"/>
                      <a:pt x="11444" y="4435"/>
                      <a:pt x="11444" y="4399"/>
                    </a:cubicBezTo>
                    <a:cubicBezTo>
                      <a:pt x="11220" y="3952"/>
                      <a:pt x="10925" y="3585"/>
                      <a:pt x="10585" y="3245"/>
                    </a:cubicBezTo>
                    <a:cubicBezTo>
                      <a:pt x="10585" y="3209"/>
                      <a:pt x="10549" y="3173"/>
                      <a:pt x="10585" y="3138"/>
                    </a:cubicBezTo>
                    <a:lnTo>
                      <a:pt x="11077" y="2091"/>
                    </a:lnTo>
                    <a:cubicBezTo>
                      <a:pt x="11162" y="2163"/>
                      <a:pt x="11267" y="2201"/>
                      <a:pt x="11373" y="2201"/>
                    </a:cubicBezTo>
                    <a:cubicBezTo>
                      <a:pt x="11490" y="2201"/>
                      <a:pt x="11609" y="2154"/>
                      <a:pt x="11703" y="2055"/>
                    </a:cubicBezTo>
                    <a:cubicBezTo>
                      <a:pt x="11856" y="1867"/>
                      <a:pt x="11820" y="1572"/>
                      <a:pt x="11632" y="1420"/>
                    </a:cubicBezTo>
                    <a:lnTo>
                      <a:pt x="10925" y="856"/>
                    </a:lnTo>
                    <a:cubicBezTo>
                      <a:pt x="10848" y="797"/>
                      <a:pt x="10758" y="768"/>
                      <a:pt x="10668" y="768"/>
                    </a:cubicBezTo>
                    <a:cubicBezTo>
                      <a:pt x="10541" y="768"/>
                      <a:pt x="10415" y="826"/>
                      <a:pt x="10326" y="937"/>
                    </a:cubicBezTo>
                    <a:cubicBezTo>
                      <a:pt x="10138" y="1125"/>
                      <a:pt x="10182" y="1384"/>
                      <a:pt x="10361" y="1572"/>
                    </a:cubicBezTo>
                    <a:lnTo>
                      <a:pt x="10513" y="1679"/>
                    </a:lnTo>
                    <a:lnTo>
                      <a:pt x="9619" y="2386"/>
                    </a:lnTo>
                    <a:cubicBezTo>
                      <a:pt x="9601" y="2404"/>
                      <a:pt x="9583" y="2413"/>
                      <a:pt x="9570" y="2413"/>
                    </a:cubicBezTo>
                    <a:cubicBezTo>
                      <a:pt x="9556" y="2413"/>
                      <a:pt x="9547" y="2404"/>
                      <a:pt x="9547" y="2386"/>
                    </a:cubicBezTo>
                    <a:cubicBezTo>
                      <a:pt x="9100" y="2162"/>
                      <a:pt x="8617" y="1975"/>
                      <a:pt x="8125" y="1867"/>
                    </a:cubicBezTo>
                    <a:cubicBezTo>
                      <a:pt x="8089" y="1831"/>
                      <a:pt x="8053" y="1831"/>
                      <a:pt x="8053" y="1796"/>
                    </a:cubicBezTo>
                    <a:lnTo>
                      <a:pt x="7981" y="1125"/>
                    </a:lnTo>
                    <a:cubicBezTo>
                      <a:pt x="8205" y="1080"/>
                      <a:pt x="8348" y="901"/>
                      <a:pt x="8393" y="632"/>
                    </a:cubicBezTo>
                    <a:cubicBezTo>
                      <a:pt x="8429" y="337"/>
                      <a:pt x="8205" y="78"/>
                      <a:pt x="7901" y="42"/>
                    </a:cubicBezTo>
                    <a:lnTo>
                      <a:pt x="7606" y="6"/>
                    </a:lnTo>
                    <a:cubicBezTo>
                      <a:pt x="7577" y="2"/>
                      <a:pt x="7549" y="0"/>
                      <a:pt x="7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830;p72">
                <a:extLst>
                  <a:ext uri="{FF2B5EF4-FFF2-40B4-BE49-F238E27FC236}">
                    <a16:creationId xmlns:a16="http://schemas.microsoft.com/office/drawing/2014/main" id="{2239F2A1-3FC6-5ED9-4D71-E1FF57ED1475}"/>
                  </a:ext>
                </a:extLst>
              </p:cNvPr>
              <p:cNvSpPr/>
              <p:nvPr/>
            </p:nvSpPr>
            <p:spPr>
              <a:xfrm>
                <a:off x="7693025" y="4052000"/>
                <a:ext cx="35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91" extrusionOk="0">
                    <a:moveTo>
                      <a:pt x="707" y="1"/>
                    </a:moveTo>
                    <a:cubicBezTo>
                      <a:pt x="296" y="1"/>
                      <a:pt x="0" y="260"/>
                      <a:pt x="0" y="600"/>
                    </a:cubicBezTo>
                    <a:cubicBezTo>
                      <a:pt x="0" y="931"/>
                      <a:pt x="296" y="1191"/>
                      <a:pt x="707" y="1191"/>
                    </a:cubicBezTo>
                    <a:cubicBezTo>
                      <a:pt x="1083" y="1191"/>
                      <a:pt x="1414" y="931"/>
                      <a:pt x="1414" y="600"/>
                    </a:cubicBezTo>
                    <a:cubicBezTo>
                      <a:pt x="1414" y="260"/>
                      <a:pt x="1083" y="1"/>
                      <a:pt x="7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831;p72">
                <a:extLst>
                  <a:ext uri="{FF2B5EF4-FFF2-40B4-BE49-F238E27FC236}">
                    <a16:creationId xmlns:a16="http://schemas.microsoft.com/office/drawing/2014/main" id="{911663E6-51BA-952F-B4E0-25F7E165E105}"/>
                  </a:ext>
                </a:extLst>
              </p:cNvPr>
              <p:cNvSpPr/>
              <p:nvPr/>
            </p:nvSpPr>
            <p:spPr>
              <a:xfrm>
                <a:off x="7628825" y="4138575"/>
                <a:ext cx="380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31" extrusionOk="0">
                    <a:moveTo>
                      <a:pt x="743" y="0"/>
                    </a:moveTo>
                    <a:cubicBezTo>
                      <a:pt x="332" y="0"/>
                      <a:pt x="0" y="340"/>
                      <a:pt x="0" y="788"/>
                    </a:cubicBezTo>
                    <a:cubicBezTo>
                      <a:pt x="0" y="1199"/>
                      <a:pt x="332" y="1530"/>
                      <a:pt x="743" y="1530"/>
                    </a:cubicBezTo>
                    <a:cubicBezTo>
                      <a:pt x="1155" y="1530"/>
                      <a:pt x="1522" y="1199"/>
                      <a:pt x="1522" y="788"/>
                    </a:cubicBezTo>
                    <a:cubicBezTo>
                      <a:pt x="1522" y="340"/>
                      <a:pt x="1155" y="0"/>
                      <a:pt x="7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832;p72">
                <a:extLst>
                  <a:ext uri="{FF2B5EF4-FFF2-40B4-BE49-F238E27FC236}">
                    <a16:creationId xmlns:a16="http://schemas.microsoft.com/office/drawing/2014/main" id="{38FBA4F1-E873-3038-C729-9C3EE9628733}"/>
                  </a:ext>
                </a:extLst>
              </p:cNvPr>
              <p:cNvSpPr/>
              <p:nvPr/>
            </p:nvSpPr>
            <p:spPr>
              <a:xfrm>
                <a:off x="7708000" y="4134100"/>
                <a:ext cx="280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19" extrusionOk="0">
                    <a:moveTo>
                      <a:pt x="556" y="0"/>
                    </a:moveTo>
                    <a:cubicBezTo>
                      <a:pt x="260" y="0"/>
                      <a:pt x="1" y="260"/>
                      <a:pt x="1" y="555"/>
                    </a:cubicBezTo>
                    <a:cubicBezTo>
                      <a:pt x="1" y="850"/>
                      <a:pt x="260" y="1119"/>
                      <a:pt x="556" y="1119"/>
                    </a:cubicBezTo>
                    <a:cubicBezTo>
                      <a:pt x="860" y="1119"/>
                      <a:pt x="1119" y="850"/>
                      <a:pt x="1119" y="555"/>
                    </a:cubicBezTo>
                    <a:cubicBezTo>
                      <a:pt x="1119" y="260"/>
                      <a:pt x="860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833;p72">
                <a:extLst>
                  <a:ext uri="{FF2B5EF4-FFF2-40B4-BE49-F238E27FC236}">
                    <a16:creationId xmlns:a16="http://schemas.microsoft.com/office/drawing/2014/main" id="{6AB09053-6DF6-878D-4081-47F3F3FC5F08}"/>
                  </a:ext>
                </a:extLst>
              </p:cNvPr>
              <p:cNvSpPr/>
              <p:nvPr/>
            </p:nvSpPr>
            <p:spPr>
              <a:xfrm>
                <a:off x="7574700" y="4169425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19" y="1"/>
                    </a:moveTo>
                    <a:cubicBezTo>
                      <a:pt x="224" y="1"/>
                      <a:pt x="0" y="225"/>
                      <a:pt x="0" y="556"/>
                    </a:cubicBezTo>
                    <a:cubicBezTo>
                      <a:pt x="0" y="860"/>
                      <a:pt x="224" y="1084"/>
                      <a:pt x="519" y="1084"/>
                    </a:cubicBezTo>
                    <a:cubicBezTo>
                      <a:pt x="859" y="1084"/>
                      <a:pt x="1083" y="860"/>
                      <a:pt x="1083" y="556"/>
                    </a:cubicBezTo>
                    <a:cubicBezTo>
                      <a:pt x="1083" y="225"/>
                      <a:pt x="859" y="1"/>
                      <a:pt x="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34;p72">
                <a:extLst>
                  <a:ext uri="{FF2B5EF4-FFF2-40B4-BE49-F238E27FC236}">
                    <a16:creationId xmlns:a16="http://schemas.microsoft.com/office/drawing/2014/main" id="{7BC65A9B-C546-9061-2B4A-DD22E5176E4C}"/>
                  </a:ext>
                </a:extLst>
              </p:cNvPr>
              <p:cNvSpPr/>
              <p:nvPr/>
            </p:nvSpPr>
            <p:spPr>
              <a:xfrm>
                <a:off x="7680950" y="4111725"/>
                <a:ext cx="150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04" extrusionOk="0">
                    <a:moveTo>
                      <a:pt x="188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332"/>
                      <a:pt x="72" y="403"/>
                      <a:pt x="188" y="403"/>
                    </a:cubicBezTo>
                    <a:lnTo>
                      <a:pt x="412" y="403"/>
                    </a:lnTo>
                    <a:cubicBezTo>
                      <a:pt x="519" y="403"/>
                      <a:pt x="600" y="332"/>
                      <a:pt x="600" y="179"/>
                    </a:cubicBezTo>
                    <a:cubicBezTo>
                      <a:pt x="600" y="72"/>
                      <a:pt x="519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35;p72">
                <a:extLst>
                  <a:ext uri="{FF2B5EF4-FFF2-40B4-BE49-F238E27FC236}">
                    <a16:creationId xmlns:a16="http://schemas.microsoft.com/office/drawing/2014/main" id="{5D839E4A-5E7F-8BDE-4EFD-A0382231DFA2}"/>
                  </a:ext>
                </a:extLst>
              </p:cNvPr>
              <p:cNvSpPr/>
              <p:nvPr/>
            </p:nvSpPr>
            <p:spPr>
              <a:xfrm>
                <a:off x="7618525" y="4203875"/>
                <a:ext cx="14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13" extrusionOk="0">
                    <a:moveTo>
                      <a:pt x="189" y="1"/>
                    </a:moveTo>
                    <a:cubicBezTo>
                      <a:pt x="72" y="1"/>
                      <a:pt x="1" y="117"/>
                      <a:pt x="1" y="224"/>
                    </a:cubicBezTo>
                    <a:cubicBezTo>
                      <a:pt x="1" y="341"/>
                      <a:pt x="72" y="412"/>
                      <a:pt x="189" y="412"/>
                    </a:cubicBezTo>
                    <a:lnTo>
                      <a:pt x="412" y="412"/>
                    </a:lnTo>
                    <a:cubicBezTo>
                      <a:pt x="520" y="412"/>
                      <a:pt x="591" y="341"/>
                      <a:pt x="591" y="224"/>
                    </a:cubicBezTo>
                    <a:cubicBezTo>
                      <a:pt x="591" y="117"/>
                      <a:pt x="520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36;p72">
                <a:extLst>
                  <a:ext uri="{FF2B5EF4-FFF2-40B4-BE49-F238E27FC236}">
                    <a16:creationId xmlns:a16="http://schemas.microsoft.com/office/drawing/2014/main" id="{F9B94508-D834-B52F-C52E-3084A5154F91}"/>
                  </a:ext>
                </a:extLst>
              </p:cNvPr>
              <p:cNvSpPr/>
              <p:nvPr/>
            </p:nvSpPr>
            <p:spPr>
              <a:xfrm>
                <a:off x="7569100" y="4126500"/>
                <a:ext cx="150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48" extrusionOk="0">
                    <a:moveTo>
                      <a:pt x="224" y="0"/>
                    </a:moveTo>
                    <a:cubicBezTo>
                      <a:pt x="72" y="0"/>
                      <a:pt x="1" y="116"/>
                      <a:pt x="1" y="224"/>
                    </a:cubicBezTo>
                    <a:cubicBezTo>
                      <a:pt x="1" y="340"/>
                      <a:pt x="72" y="447"/>
                      <a:pt x="224" y="447"/>
                    </a:cubicBezTo>
                    <a:lnTo>
                      <a:pt x="412" y="447"/>
                    </a:lnTo>
                    <a:cubicBezTo>
                      <a:pt x="519" y="447"/>
                      <a:pt x="600" y="340"/>
                      <a:pt x="600" y="224"/>
                    </a:cubicBezTo>
                    <a:cubicBezTo>
                      <a:pt x="600" y="116"/>
                      <a:pt x="519" y="0"/>
                      <a:pt x="4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7;p72">
                <a:extLst>
                  <a:ext uri="{FF2B5EF4-FFF2-40B4-BE49-F238E27FC236}">
                    <a16:creationId xmlns:a16="http://schemas.microsoft.com/office/drawing/2014/main" id="{FCBDBC87-69E4-D635-1D10-CC320D0C3523}"/>
                  </a:ext>
                </a:extLst>
              </p:cNvPr>
              <p:cNvSpPr/>
              <p:nvPr/>
            </p:nvSpPr>
            <p:spPr>
              <a:xfrm>
                <a:off x="7661250" y="4034325"/>
                <a:ext cx="16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13" extrusionOk="0">
                    <a:moveTo>
                      <a:pt x="225" y="1"/>
                    </a:moveTo>
                    <a:cubicBezTo>
                      <a:pt x="81" y="1"/>
                      <a:pt x="1" y="72"/>
                      <a:pt x="1" y="189"/>
                    </a:cubicBezTo>
                    <a:cubicBezTo>
                      <a:pt x="1" y="332"/>
                      <a:pt x="81" y="412"/>
                      <a:pt x="225" y="412"/>
                    </a:cubicBezTo>
                    <a:lnTo>
                      <a:pt x="448" y="412"/>
                    </a:lnTo>
                    <a:cubicBezTo>
                      <a:pt x="600" y="412"/>
                      <a:pt x="672" y="332"/>
                      <a:pt x="672" y="189"/>
                    </a:cubicBezTo>
                    <a:cubicBezTo>
                      <a:pt x="672" y="72"/>
                      <a:pt x="600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38;p72">
                <a:extLst>
                  <a:ext uri="{FF2B5EF4-FFF2-40B4-BE49-F238E27FC236}">
                    <a16:creationId xmlns:a16="http://schemas.microsoft.com/office/drawing/2014/main" id="{1BB1A53B-92A2-44A4-274F-808343FF7AFC}"/>
                  </a:ext>
                </a:extLst>
              </p:cNvPr>
              <p:cNvSpPr/>
              <p:nvPr/>
            </p:nvSpPr>
            <p:spPr>
              <a:xfrm>
                <a:off x="7703300" y="4187100"/>
                <a:ext cx="1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13" extrusionOk="0">
                    <a:moveTo>
                      <a:pt x="189" y="1"/>
                    </a:moveTo>
                    <a:cubicBezTo>
                      <a:pt x="72" y="1"/>
                      <a:pt x="1" y="72"/>
                      <a:pt x="1" y="189"/>
                    </a:cubicBezTo>
                    <a:cubicBezTo>
                      <a:pt x="1" y="296"/>
                      <a:pt x="72" y="412"/>
                      <a:pt x="189" y="412"/>
                    </a:cubicBezTo>
                    <a:lnTo>
                      <a:pt x="484" y="412"/>
                    </a:lnTo>
                    <a:cubicBezTo>
                      <a:pt x="600" y="412"/>
                      <a:pt x="708" y="296"/>
                      <a:pt x="708" y="189"/>
                    </a:cubicBezTo>
                    <a:cubicBezTo>
                      <a:pt x="708" y="72"/>
                      <a:pt x="600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39;p72">
                <a:extLst>
                  <a:ext uri="{FF2B5EF4-FFF2-40B4-BE49-F238E27FC236}">
                    <a16:creationId xmlns:a16="http://schemas.microsoft.com/office/drawing/2014/main" id="{DE78E0BA-B403-FDB4-CF50-745877C365BF}"/>
                  </a:ext>
                </a:extLst>
              </p:cNvPr>
              <p:cNvSpPr/>
              <p:nvPr/>
            </p:nvSpPr>
            <p:spPr>
              <a:xfrm>
                <a:off x="7576475" y="4048650"/>
                <a:ext cx="783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2634" extrusionOk="0">
                    <a:moveTo>
                      <a:pt x="1841" y="0"/>
                    </a:moveTo>
                    <a:cubicBezTo>
                      <a:pt x="1502" y="0"/>
                      <a:pt x="1136" y="121"/>
                      <a:pt x="824" y="358"/>
                    </a:cubicBezTo>
                    <a:cubicBezTo>
                      <a:pt x="189" y="841"/>
                      <a:pt x="1" y="1700"/>
                      <a:pt x="412" y="2219"/>
                    </a:cubicBezTo>
                    <a:cubicBezTo>
                      <a:pt x="625" y="2492"/>
                      <a:pt x="957" y="2634"/>
                      <a:pt x="1317" y="2634"/>
                    </a:cubicBezTo>
                    <a:cubicBezTo>
                      <a:pt x="1652" y="2634"/>
                      <a:pt x="2011" y="2510"/>
                      <a:pt x="2318" y="2255"/>
                    </a:cubicBezTo>
                    <a:cubicBezTo>
                      <a:pt x="2944" y="1772"/>
                      <a:pt x="3132" y="958"/>
                      <a:pt x="2721" y="394"/>
                    </a:cubicBezTo>
                    <a:cubicBezTo>
                      <a:pt x="2516" y="130"/>
                      <a:pt x="2193" y="0"/>
                      <a:pt x="1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828;p72">
              <a:extLst>
                <a:ext uri="{FF2B5EF4-FFF2-40B4-BE49-F238E27FC236}">
                  <a16:creationId xmlns:a16="http://schemas.microsoft.com/office/drawing/2014/main" id="{1C834BF8-2B03-C0BD-5C0D-88CBBCDB83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0572" y="3327490"/>
              <a:ext cx="419757" cy="409754"/>
              <a:chOff x="7480525" y="3960600"/>
              <a:chExt cx="351425" cy="343050"/>
            </a:xfrm>
            <a:solidFill>
              <a:srgbClr val="FFFF00"/>
            </a:solidFill>
          </p:grpSpPr>
          <p:sp>
            <p:nvSpPr>
              <p:cNvPr id="55" name="Google Shape;5829;p72">
                <a:extLst>
                  <a:ext uri="{FF2B5EF4-FFF2-40B4-BE49-F238E27FC236}">
                    <a16:creationId xmlns:a16="http://schemas.microsoft.com/office/drawing/2014/main" id="{F4B06D93-686B-4EBF-D983-03A6BA4D185B}"/>
                  </a:ext>
                </a:extLst>
              </p:cNvPr>
              <p:cNvSpPr/>
              <p:nvPr/>
            </p:nvSpPr>
            <p:spPr>
              <a:xfrm>
                <a:off x="7480525" y="3960600"/>
                <a:ext cx="351425" cy="343050"/>
              </a:xfrm>
              <a:custGeom>
                <a:avLst/>
                <a:gdLst/>
                <a:ahLst/>
                <a:cxnLst/>
                <a:rect l="l" t="t" r="r" b="b"/>
                <a:pathLst>
                  <a:path w="14057" h="13722" extrusionOk="0">
                    <a:moveTo>
                      <a:pt x="7522" y="0"/>
                    </a:moveTo>
                    <a:cubicBezTo>
                      <a:pt x="7230" y="0"/>
                      <a:pt x="7003" y="211"/>
                      <a:pt x="6970" y="489"/>
                    </a:cubicBezTo>
                    <a:cubicBezTo>
                      <a:pt x="6935" y="749"/>
                      <a:pt x="7087" y="1008"/>
                      <a:pt x="7346" y="1080"/>
                    </a:cubicBezTo>
                    <a:lnTo>
                      <a:pt x="7122" y="1679"/>
                    </a:lnTo>
                    <a:cubicBezTo>
                      <a:pt x="7122" y="1715"/>
                      <a:pt x="7087" y="1715"/>
                      <a:pt x="7051" y="1715"/>
                    </a:cubicBezTo>
                    <a:cubicBezTo>
                      <a:pt x="6639" y="1715"/>
                      <a:pt x="6264" y="1796"/>
                      <a:pt x="5852" y="1867"/>
                    </a:cubicBezTo>
                    <a:cubicBezTo>
                      <a:pt x="5841" y="1878"/>
                      <a:pt x="5831" y="1882"/>
                      <a:pt x="5821" y="1882"/>
                    </a:cubicBezTo>
                    <a:cubicBezTo>
                      <a:pt x="5798" y="1882"/>
                      <a:pt x="5780" y="1857"/>
                      <a:pt x="5780" y="1831"/>
                    </a:cubicBezTo>
                    <a:lnTo>
                      <a:pt x="5109" y="901"/>
                    </a:lnTo>
                    <a:lnTo>
                      <a:pt x="5145" y="901"/>
                    </a:lnTo>
                    <a:cubicBezTo>
                      <a:pt x="5369" y="820"/>
                      <a:pt x="5485" y="561"/>
                      <a:pt x="5405" y="337"/>
                    </a:cubicBezTo>
                    <a:cubicBezTo>
                      <a:pt x="5350" y="167"/>
                      <a:pt x="5186" y="38"/>
                      <a:pt x="5012" y="38"/>
                    </a:cubicBezTo>
                    <a:cubicBezTo>
                      <a:pt x="4958" y="38"/>
                      <a:pt x="4903" y="50"/>
                      <a:pt x="4850" y="78"/>
                    </a:cubicBezTo>
                    <a:lnTo>
                      <a:pt x="4027" y="373"/>
                    </a:lnTo>
                    <a:cubicBezTo>
                      <a:pt x="3803" y="489"/>
                      <a:pt x="3651" y="713"/>
                      <a:pt x="3731" y="937"/>
                    </a:cubicBezTo>
                    <a:cubicBezTo>
                      <a:pt x="3784" y="1129"/>
                      <a:pt x="3960" y="1237"/>
                      <a:pt x="4138" y="1237"/>
                    </a:cubicBezTo>
                    <a:cubicBezTo>
                      <a:pt x="4201" y="1237"/>
                      <a:pt x="4264" y="1224"/>
                      <a:pt x="4322" y="1196"/>
                    </a:cubicBezTo>
                    <a:lnTo>
                      <a:pt x="4474" y="1160"/>
                    </a:lnTo>
                    <a:lnTo>
                      <a:pt x="4662" y="2279"/>
                    </a:lnTo>
                    <a:cubicBezTo>
                      <a:pt x="4662" y="2315"/>
                      <a:pt x="4626" y="2350"/>
                      <a:pt x="4626" y="2386"/>
                    </a:cubicBezTo>
                    <a:cubicBezTo>
                      <a:pt x="4143" y="2646"/>
                      <a:pt x="3731" y="2950"/>
                      <a:pt x="3391" y="3361"/>
                    </a:cubicBezTo>
                    <a:cubicBezTo>
                      <a:pt x="3374" y="3379"/>
                      <a:pt x="3356" y="3388"/>
                      <a:pt x="3338" y="3388"/>
                    </a:cubicBezTo>
                    <a:cubicBezTo>
                      <a:pt x="3320" y="3388"/>
                      <a:pt x="3302" y="3379"/>
                      <a:pt x="3284" y="3361"/>
                    </a:cubicBezTo>
                    <a:lnTo>
                      <a:pt x="2532" y="3057"/>
                    </a:lnTo>
                    <a:cubicBezTo>
                      <a:pt x="2649" y="2869"/>
                      <a:pt x="2613" y="2610"/>
                      <a:pt x="2461" y="2502"/>
                    </a:cubicBezTo>
                    <a:cubicBezTo>
                      <a:pt x="2389" y="2422"/>
                      <a:pt x="2273" y="2386"/>
                      <a:pt x="2201" y="2386"/>
                    </a:cubicBezTo>
                    <a:cubicBezTo>
                      <a:pt x="2049" y="2386"/>
                      <a:pt x="1942" y="2467"/>
                      <a:pt x="1861" y="2574"/>
                    </a:cubicBezTo>
                    <a:lnTo>
                      <a:pt x="1495" y="3057"/>
                    </a:lnTo>
                    <a:cubicBezTo>
                      <a:pt x="1378" y="3209"/>
                      <a:pt x="1378" y="3469"/>
                      <a:pt x="1566" y="3621"/>
                    </a:cubicBezTo>
                    <a:cubicBezTo>
                      <a:pt x="1644" y="3680"/>
                      <a:pt x="1733" y="3709"/>
                      <a:pt x="1823" y="3709"/>
                    </a:cubicBezTo>
                    <a:cubicBezTo>
                      <a:pt x="1950" y="3709"/>
                      <a:pt x="2076" y="3651"/>
                      <a:pt x="2166" y="3540"/>
                    </a:cubicBezTo>
                    <a:lnTo>
                      <a:pt x="2201" y="3505"/>
                    </a:lnTo>
                    <a:lnTo>
                      <a:pt x="2756" y="4104"/>
                    </a:lnTo>
                    <a:lnTo>
                      <a:pt x="2756" y="4211"/>
                    </a:lnTo>
                    <a:cubicBezTo>
                      <a:pt x="2425" y="4775"/>
                      <a:pt x="2237" y="5375"/>
                      <a:pt x="2130" y="6001"/>
                    </a:cubicBezTo>
                    <a:cubicBezTo>
                      <a:pt x="2130" y="6046"/>
                      <a:pt x="2130" y="6081"/>
                      <a:pt x="2085" y="6081"/>
                    </a:cubicBezTo>
                    <a:lnTo>
                      <a:pt x="967" y="6341"/>
                    </a:lnTo>
                    <a:cubicBezTo>
                      <a:pt x="967" y="6081"/>
                      <a:pt x="743" y="5893"/>
                      <a:pt x="484" y="5893"/>
                    </a:cubicBezTo>
                    <a:cubicBezTo>
                      <a:pt x="465" y="5891"/>
                      <a:pt x="447" y="5890"/>
                      <a:pt x="429" y="5890"/>
                    </a:cubicBezTo>
                    <a:cubicBezTo>
                      <a:pt x="194" y="5890"/>
                      <a:pt x="0" y="6102"/>
                      <a:pt x="0" y="6377"/>
                    </a:cubicBezTo>
                    <a:lnTo>
                      <a:pt x="0" y="7164"/>
                    </a:lnTo>
                    <a:cubicBezTo>
                      <a:pt x="0" y="7459"/>
                      <a:pt x="188" y="7647"/>
                      <a:pt x="484" y="7647"/>
                    </a:cubicBezTo>
                    <a:cubicBezTo>
                      <a:pt x="600" y="7647"/>
                      <a:pt x="707" y="7611"/>
                      <a:pt x="824" y="7531"/>
                    </a:cubicBezTo>
                    <a:cubicBezTo>
                      <a:pt x="895" y="7423"/>
                      <a:pt x="931" y="7307"/>
                      <a:pt x="931" y="7164"/>
                    </a:cubicBezTo>
                    <a:lnTo>
                      <a:pt x="931" y="7048"/>
                    </a:lnTo>
                    <a:lnTo>
                      <a:pt x="2085" y="7307"/>
                    </a:lnTo>
                    <a:cubicBezTo>
                      <a:pt x="2130" y="7307"/>
                      <a:pt x="2130" y="7343"/>
                      <a:pt x="2130" y="7388"/>
                    </a:cubicBezTo>
                    <a:cubicBezTo>
                      <a:pt x="2237" y="7978"/>
                      <a:pt x="2425" y="8578"/>
                      <a:pt x="2720" y="9097"/>
                    </a:cubicBezTo>
                    <a:cubicBezTo>
                      <a:pt x="2720" y="9132"/>
                      <a:pt x="2720" y="9177"/>
                      <a:pt x="2685" y="9177"/>
                    </a:cubicBezTo>
                    <a:lnTo>
                      <a:pt x="2014" y="9991"/>
                    </a:lnTo>
                    <a:cubicBezTo>
                      <a:pt x="1902" y="9858"/>
                      <a:pt x="1752" y="9792"/>
                      <a:pt x="1609" y="9792"/>
                    </a:cubicBezTo>
                    <a:cubicBezTo>
                      <a:pt x="1512" y="9792"/>
                      <a:pt x="1419" y="9822"/>
                      <a:pt x="1343" y="9884"/>
                    </a:cubicBezTo>
                    <a:cubicBezTo>
                      <a:pt x="1119" y="10072"/>
                      <a:pt x="1083" y="10331"/>
                      <a:pt x="1235" y="10555"/>
                    </a:cubicBezTo>
                    <a:lnTo>
                      <a:pt x="1495" y="10922"/>
                    </a:lnTo>
                    <a:cubicBezTo>
                      <a:pt x="1586" y="11042"/>
                      <a:pt x="1743" y="11118"/>
                      <a:pt x="1902" y="11118"/>
                    </a:cubicBezTo>
                    <a:cubicBezTo>
                      <a:pt x="1993" y="11118"/>
                      <a:pt x="2085" y="11093"/>
                      <a:pt x="2166" y="11038"/>
                    </a:cubicBezTo>
                    <a:cubicBezTo>
                      <a:pt x="2354" y="10922"/>
                      <a:pt x="2425" y="10662"/>
                      <a:pt x="2309" y="10439"/>
                    </a:cubicBezTo>
                    <a:lnTo>
                      <a:pt x="3320" y="10027"/>
                    </a:lnTo>
                    <a:cubicBezTo>
                      <a:pt x="3332" y="10015"/>
                      <a:pt x="3344" y="10011"/>
                      <a:pt x="3354" y="10011"/>
                    </a:cubicBezTo>
                    <a:cubicBezTo>
                      <a:pt x="3376" y="10011"/>
                      <a:pt x="3391" y="10027"/>
                      <a:pt x="3391" y="10027"/>
                    </a:cubicBezTo>
                    <a:cubicBezTo>
                      <a:pt x="3803" y="10474"/>
                      <a:pt x="4250" y="10814"/>
                      <a:pt x="4769" y="11110"/>
                    </a:cubicBezTo>
                    <a:cubicBezTo>
                      <a:pt x="4814" y="11110"/>
                      <a:pt x="4814" y="11145"/>
                      <a:pt x="4814" y="11190"/>
                    </a:cubicBezTo>
                    <a:lnTo>
                      <a:pt x="4698" y="12416"/>
                    </a:lnTo>
                    <a:lnTo>
                      <a:pt x="4662" y="12416"/>
                    </a:lnTo>
                    <a:cubicBezTo>
                      <a:pt x="4603" y="12391"/>
                      <a:pt x="4539" y="12380"/>
                      <a:pt x="4475" y="12380"/>
                    </a:cubicBezTo>
                    <a:cubicBezTo>
                      <a:pt x="4259" y="12380"/>
                      <a:pt x="4038" y="12511"/>
                      <a:pt x="3955" y="12711"/>
                    </a:cubicBezTo>
                    <a:cubicBezTo>
                      <a:pt x="3875" y="13015"/>
                      <a:pt x="4027" y="13311"/>
                      <a:pt x="4286" y="13382"/>
                    </a:cubicBezTo>
                    <a:lnTo>
                      <a:pt x="5109" y="13686"/>
                    </a:lnTo>
                    <a:cubicBezTo>
                      <a:pt x="5174" y="13710"/>
                      <a:pt x="5235" y="13722"/>
                      <a:pt x="5292" y="13722"/>
                    </a:cubicBezTo>
                    <a:cubicBezTo>
                      <a:pt x="5492" y="13722"/>
                      <a:pt x="5628" y="13576"/>
                      <a:pt x="5628" y="13311"/>
                    </a:cubicBezTo>
                    <a:cubicBezTo>
                      <a:pt x="5664" y="13275"/>
                      <a:pt x="5664" y="13203"/>
                      <a:pt x="5664" y="13123"/>
                    </a:cubicBezTo>
                    <a:cubicBezTo>
                      <a:pt x="5664" y="12935"/>
                      <a:pt x="5557" y="12711"/>
                      <a:pt x="5333" y="12640"/>
                    </a:cubicBezTo>
                    <a:lnTo>
                      <a:pt x="5297" y="12640"/>
                    </a:lnTo>
                    <a:lnTo>
                      <a:pt x="5968" y="11593"/>
                    </a:lnTo>
                    <a:cubicBezTo>
                      <a:pt x="5994" y="11568"/>
                      <a:pt x="6001" y="11542"/>
                      <a:pt x="6016" y="11542"/>
                    </a:cubicBezTo>
                    <a:cubicBezTo>
                      <a:pt x="6022" y="11542"/>
                      <a:pt x="6029" y="11547"/>
                      <a:pt x="6040" y="11557"/>
                    </a:cubicBezTo>
                    <a:cubicBezTo>
                      <a:pt x="6380" y="11593"/>
                      <a:pt x="6711" y="11638"/>
                      <a:pt x="7051" y="11638"/>
                    </a:cubicBezTo>
                    <a:cubicBezTo>
                      <a:pt x="7498" y="11638"/>
                      <a:pt x="7901" y="11593"/>
                      <a:pt x="8312" y="11485"/>
                    </a:cubicBezTo>
                    <a:cubicBezTo>
                      <a:pt x="8312" y="11485"/>
                      <a:pt x="8348" y="11485"/>
                      <a:pt x="8393" y="11521"/>
                    </a:cubicBezTo>
                    <a:lnTo>
                      <a:pt x="9064" y="12452"/>
                    </a:lnTo>
                    <a:lnTo>
                      <a:pt x="9019" y="12452"/>
                    </a:lnTo>
                    <a:cubicBezTo>
                      <a:pt x="8796" y="12568"/>
                      <a:pt x="8688" y="12792"/>
                      <a:pt x="8760" y="13015"/>
                    </a:cubicBezTo>
                    <a:cubicBezTo>
                      <a:pt x="8819" y="13208"/>
                      <a:pt x="8977" y="13316"/>
                      <a:pt x="9160" y="13316"/>
                    </a:cubicBezTo>
                    <a:cubicBezTo>
                      <a:pt x="9224" y="13316"/>
                      <a:pt x="9292" y="13303"/>
                      <a:pt x="9359" y="13275"/>
                    </a:cubicBezTo>
                    <a:lnTo>
                      <a:pt x="10182" y="12935"/>
                    </a:lnTo>
                    <a:cubicBezTo>
                      <a:pt x="10406" y="12863"/>
                      <a:pt x="10513" y="12604"/>
                      <a:pt x="10442" y="12380"/>
                    </a:cubicBezTo>
                    <a:cubicBezTo>
                      <a:pt x="10379" y="12205"/>
                      <a:pt x="10205" y="12095"/>
                      <a:pt x="10008" y="12095"/>
                    </a:cubicBezTo>
                    <a:cubicBezTo>
                      <a:pt x="9954" y="12095"/>
                      <a:pt x="9898" y="12103"/>
                      <a:pt x="9842" y="12121"/>
                    </a:cubicBezTo>
                    <a:lnTo>
                      <a:pt x="9690" y="12192"/>
                    </a:lnTo>
                    <a:lnTo>
                      <a:pt x="9511" y="11074"/>
                    </a:lnTo>
                    <a:cubicBezTo>
                      <a:pt x="9511" y="11038"/>
                      <a:pt x="9511" y="11002"/>
                      <a:pt x="9547" y="10967"/>
                    </a:cubicBezTo>
                    <a:cubicBezTo>
                      <a:pt x="9995" y="10698"/>
                      <a:pt x="10361" y="10403"/>
                      <a:pt x="10701" y="10027"/>
                    </a:cubicBezTo>
                    <a:cubicBezTo>
                      <a:pt x="10737" y="9991"/>
                      <a:pt x="10773" y="9991"/>
                      <a:pt x="10809" y="9991"/>
                    </a:cubicBezTo>
                    <a:lnTo>
                      <a:pt x="11560" y="10331"/>
                    </a:lnTo>
                    <a:cubicBezTo>
                      <a:pt x="11480" y="10555"/>
                      <a:pt x="11560" y="10779"/>
                      <a:pt x="11748" y="10922"/>
                    </a:cubicBezTo>
                    <a:cubicBezTo>
                      <a:pt x="11836" y="10996"/>
                      <a:pt x="11941" y="11030"/>
                      <a:pt x="12045" y="11030"/>
                    </a:cubicBezTo>
                    <a:cubicBezTo>
                      <a:pt x="12205" y="11030"/>
                      <a:pt x="12363" y="10950"/>
                      <a:pt x="12455" y="10814"/>
                    </a:cubicBezTo>
                    <a:lnTo>
                      <a:pt x="12598" y="10627"/>
                    </a:lnTo>
                    <a:cubicBezTo>
                      <a:pt x="12786" y="10367"/>
                      <a:pt x="12750" y="10072"/>
                      <a:pt x="12527" y="9884"/>
                    </a:cubicBezTo>
                    <a:cubicBezTo>
                      <a:pt x="12419" y="9803"/>
                      <a:pt x="12303" y="9768"/>
                      <a:pt x="12196" y="9768"/>
                    </a:cubicBezTo>
                    <a:cubicBezTo>
                      <a:pt x="12079" y="9768"/>
                      <a:pt x="11927" y="9803"/>
                      <a:pt x="11820" y="9920"/>
                    </a:cubicBezTo>
                    <a:lnTo>
                      <a:pt x="11337" y="9320"/>
                    </a:lnTo>
                    <a:cubicBezTo>
                      <a:pt x="11301" y="9284"/>
                      <a:pt x="11301" y="9249"/>
                      <a:pt x="11337" y="9213"/>
                    </a:cubicBezTo>
                    <a:cubicBezTo>
                      <a:pt x="11480" y="8909"/>
                      <a:pt x="11632" y="8578"/>
                      <a:pt x="11748" y="8238"/>
                    </a:cubicBezTo>
                    <a:cubicBezTo>
                      <a:pt x="11784" y="8202"/>
                      <a:pt x="11784" y="8202"/>
                      <a:pt x="11820" y="8202"/>
                    </a:cubicBezTo>
                    <a:lnTo>
                      <a:pt x="12974" y="8130"/>
                    </a:lnTo>
                    <a:lnTo>
                      <a:pt x="12974" y="8166"/>
                    </a:lnTo>
                    <a:cubicBezTo>
                      <a:pt x="12938" y="8390"/>
                      <a:pt x="13046" y="8613"/>
                      <a:pt x="13314" y="8685"/>
                    </a:cubicBezTo>
                    <a:cubicBezTo>
                      <a:pt x="13350" y="8698"/>
                      <a:pt x="13387" y="8704"/>
                      <a:pt x="13424" y="8704"/>
                    </a:cubicBezTo>
                    <a:cubicBezTo>
                      <a:pt x="13616" y="8704"/>
                      <a:pt x="13803" y="8542"/>
                      <a:pt x="13833" y="8354"/>
                    </a:cubicBezTo>
                    <a:lnTo>
                      <a:pt x="14021" y="7459"/>
                    </a:lnTo>
                    <a:cubicBezTo>
                      <a:pt x="14057" y="7236"/>
                      <a:pt x="13905" y="6976"/>
                      <a:pt x="13645" y="6940"/>
                    </a:cubicBezTo>
                    <a:cubicBezTo>
                      <a:pt x="13619" y="6935"/>
                      <a:pt x="13593" y="6933"/>
                      <a:pt x="13567" y="6933"/>
                    </a:cubicBezTo>
                    <a:cubicBezTo>
                      <a:pt x="13371" y="6933"/>
                      <a:pt x="13189" y="7078"/>
                      <a:pt x="13126" y="7307"/>
                    </a:cubicBezTo>
                    <a:lnTo>
                      <a:pt x="13126" y="7459"/>
                    </a:lnTo>
                    <a:lnTo>
                      <a:pt x="12043" y="7012"/>
                    </a:lnTo>
                    <a:cubicBezTo>
                      <a:pt x="12008" y="6976"/>
                      <a:pt x="12008" y="6940"/>
                      <a:pt x="12008" y="6940"/>
                    </a:cubicBezTo>
                    <a:lnTo>
                      <a:pt x="12008" y="6672"/>
                    </a:lnTo>
                    <a:cubicBezTo>
                      <a:pt x="12008" y="6224"/>
                      <a:pt x="11927" y="5777"/>
                      <a:pt x="11820" y="5375"/>
                    </a:cubicBezTo>
                    <a:cubicBezTo>
                      <a:pt x="11820" y="5330"/>
                      <a:pt x="11820" y="5294"/>
                      <a:pt x="11856" y="5294"/>
                    </a:cubicBezTo>
                    <a:lnTo>
                      <a:pt x="12419" y="4882"/>
                    </a:lnTo>
                    <a:cubicBezTo>
                      <a:pt x="12524" y="5046"/>
                      <a:pt x="12690" y="5152"/>
                      <a:pt x="12877" y="5152"/>
                    </a:cubicBezTo>
                    <a:cubicBezTo>
                      <a:pt x="12946" y="5152"/>
                      <a:pt x="13018" y="5137"/>
                      <a:pt x="13090" y="5106"/>
                    </a:cubicBezTo>
                    <a:cubicBezTo>
                      <a:pt x="13350" y="4999"/>
                      <a:pt x="13457" y="4703"/>
                      <a:pt x="13386" y="4435"/>
                    </a:cubicBezTo>
                    <a:lnTo>
                      <a:pt x="13198" y="3988"/>
                    </a:lnTo>
                    <a:cubicBezTo>
                      <a:pt x="13139" y="3773"/>
                      <a:pt x="12920" y="3638"/>
                      <a:pt x="12700" y="3638"/>
                    </a:cubicBezTo>
                    <a:cubicBezTo>
                      <a:pt x="12654" y="3638"/>
                      <a:pt x="12607" y="3644"/>
                      <a:pt x="12562" y="3657"/>
                    </a:cubicBezTo>
                    <a:cubicBezTo>
                      <a:pt x="12267" y="3764"/>
                      <a:pt x="12115" y="4068"/>
                      <a:pt x="12231" y="4363"/>
                    </a:cubicBezTo>
                    <a:lnTo>
                      <a:pt x="11525" y="4435"/>
                    </a:lnTo>
                    <a:cubicBezTo>
                      <a:pt x="11480" y="4435"/>
                      <a:pt x="11444" y="4435"/>
                      <a:pt x="11444" y="4399"/>
                    </a:cubicBezTo>
                    <a:cubicBezTo>
                      <a:pt x="11220" y="3952"/>
                      <a:pt x="10925" y="3585"/>
                      <a:pt x="10585" y="3245"/>
                    </a:cubicBezTo>
                    <a:cubicBezTo>
                      <a:pt x="10585" y="3209"/>
                      <a:pt x="10549" y="3173"/>
                      <a:pt x="10585" y="3138"/>
                    </a:cubicBezTo>
                    <a:lnTo>
                      <a:pt x="11077" y="2091"/>
                    </a:lnTo>
                    <a:cubicBezTo>
                      <a:pt x="11162" y="2163"/>
                      <a:pt x="11267" y="2201"/>
                      <a:pt x="11373" y="2201"/>
                    </a:cubicBezTo>
                    <a:cubicBezTo>
                      <a:pt x="11490" y="2201"/>
                      <a:pt x="11609" y="2154"/>
                      <a:pt x="11703" y="2055"/>
                    </a:cubicBezTo>
                    <a:cubicBezTo>
                      <a:pt x="11856" y="1867"/>
                      <a:pt x="11820" y="1572"/>
                      <a:pt x="11632" y="1420"/>
                    </a:cubicBezTo>
                    <a:lnTo>
                      <a:pt x="10925" y="856"/>
                    </a:lnTo>
                    <a:cubicBezTo>
                      <a:pt x="10848" y="797"/>
                      <a:pt x="10758" y="768"/>
                      <a:pt x="10668" y="768"/>
                    </a:cubicBezTo>
                    <a:cubicBezTo>
                      <a:pt x="10541" y="768"/>
                      <a:pt x="10415" y="826"/>
                      <a:pt x="10326" y="937"/>
                    </a:cubicBezTo>
                    <a:cubicBezTo>
                      <a:pt x="10138" y="1125"/>
                      <a:pt x="10182" y="1384"/>
                      <a:pt x="10361" y="1572"/>
                    </a:cubicBezTo>
                    <a:lnTo>
                      <a:pt x="10513" y="1679"/>
                    </a:lnTo>
                    <a:lnTo>
                      <a:pt x="9619" y="2386"/>
                    </a:lnTo>
                    <a:cubicBezTo>
                      <a:pt x="9601" y="2404"/>
                      <a:pt x="9583" y="2413"/>
                      <a:pt x="9570" y="2413"/>
                    </a:cubicBezTo>
                    <a:cubicBezTo>
                      <a:pt x="9556" y="2413"/>
                      <a:pt x="9547" y="2404"/>
                      <a:pt x="9547" y="2386"/>
                    </a:cubicBezTo>
                    <a:cubicBezTo>
                      <a:pt x="9100" y="2162"/>
                      <a:pt x="8617" y="1975"/>
                      <a:pt x="8125" y="1867"/>
                    </a:cubicBezTo>
                    <a:cubicBezTo>
                      <a:pt x="8089" y="1831"/>
                      <a:pt x="8053" y="1831"/>
                      <a:pt x="8053" y="1796"/>
                    </a:cubicBezTo>
                    <a:lnTo>
                      <a:pt x="7981" y="1125"/>
                    </a:lnTo>
                    <a:cubicBezTo>
                      <a:pt x="8205" y="1080"/>
                      <a:pt x="8348" y="901"/>
                      <a:pt x="8393" y="632"/>
                    </a:cubicBezTo>
                    <a:cubicBezTo>
                      <a:pt x="8429" y="337"/>
                      <a:pt x="8205" y="78"/>
                      <a:pt x="7901" y="42"/>
                    </a:cubicBezTo>
                    <a:lnTo>
                      <a:pt x="7606" y="6"/>
                    </a:lnTo>
                    <a:cubicBezTo>
                      <a:pt x="7577" y="2"/>
                      <a:pt x="7549" y="0"/>
                      <a:pt x="7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30;p72">
                <a:extLst>
                  <a:ext uri="{FF2B5EF4-FFF2-40B4-BE49-F238E27FC236}">
                    <a16:creationId xmlns:a16="http://schemas.microsoft.com/office/drawing/2014/main" id="{E42AE889-1FE5-DD1D-84F4-618D7CFF643E}"/>
                  </a:ext>
                </a:extLst>
              </p:cNvPr>
              <p:cNvSpPr/>
              <p:nvPr/>
            </p:nvSpPr>
            <p:spPr>
              <a:xfrm>
                <a:off x="7693025" y="4052000"/>
                <a:ext cx="35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91" extrusionOk="0">
                    <a:moveTo>
                      <a:pt x="707" y="1"/>
                    </a:moveTo>
                    <a:cubicBezTo>
                      <a:pt x="296" y="1"/>
                      <a:pt x="0" y="260"/>
                      <a:pt x="0" y="600"/>
                    </a:cubicBezTo>
                    <a:cubicBezTo>
                      <a:pt x="0" y="931"/>
                      <a:pt x="296" y="1191"/>
                      <a:pt x="707" y="1191"/>
                    </a:cubicBezTo>
                    <a:cubicBezTo>
                      <a:pt x="1083" y="1191"/>
                      <a:pt x="1414" y="931"/>
                      <a:pt x="1414" y="600"/>
                    </a:cubicBezTo>
                    <a:cubicBezTo>
                      <a:pt x="1414" y="260"/>
                      <a:pt x="1083" y="1"/>
                      <a:pt x="7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31;p72">
                <a:extLst>
                  <a:ext uri="{FF2B5EF4-FFF2-40B4-BE49-F238E27FC236}">
                    <a16:creationId xmlns:a16="http://schemas.microsoft.com/office/drawing/2014/main" id="{E895346F-812D-6C19-DFC6-EEA7D5DBE647}"/>
                  </a:ext>
                </a:extLst>
              </p:cNvPr>
              <p:cNvSpPr/>
              <p:nvPr/>
            </p:nvSpPr>
            <p:spPr>
              <a:xfrm>
                <a:off x="7628825" y="4138575"/>
                <a:ext cx="380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31" extrusionOk="0">
                    <a:moveTo>
                      <a:pt x="743" y="0"/>
                    </a:moveTo>
                    <a:cubicBezTo>
                      <a:pt x="332" y="0"/>
                      <a:pt x="0" y="340"/>
                      <a:pt x="0" y="788"/>
                    </a:cubicBezTo>
                    <a:cubicBezTo>
                      <a:pt x="0" y="1199"/>
                      <a:pt x="332" y="1530"/>
                      <a:pt x="743" y="1530"/>
                    </a:cubicBezTo>
                    <a:cubicBezTo>
                      <a:pt x="1155" y="1530"/>
                      <a:pt x="1522" y="1199"/>
                      <a:pt x="1522" y="788"/>
                    </a:cubicBezTo>
                    <a:cubicBezTo>
                      <a:pt x="1522" y="340"/>
                      <a:pt x="1155" y="0"/>
                      <a:pt x="7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32;p72">
                <a:extLst>
                  <a:ext uri="{FF2B5EF4-FFF2-40B4-BE49-F238E27FC236}">
                    <a16:creationId xmlns:a16="http://schemas.microsoft.com/office/drawing/2014/main" id="{2AF3DFA7-7F6A-7AFD-BBEB-FD4600F1A073}"/>
                  </a:ext>
                </a:extLst>
              </p:cNvPr>
              <p:cNvSpPr/>
              <p:nvPr/>
            </p:nvSpPr>
            <p:spPr>
              <a:xfrm>
                <a:off x="7708000" y="4134100"/>
                <a:ext cx="280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19" extrusionOk="0">
                    <a:moveTo>
                      <a:pt x="556" y="0"/>
                    </a:moveTo>
                    <a:cubicBezTo>
                      <a:pt x="260" y="0"/>
                      <a:pt x="1" y="260"/>
                      <a:pt x="1" y="555"/>
                    </a:cubicBezTo>
                    <a:cubicBezTo>
                      <a:pt x="1" y="850"/>
                      <a:pt x="260" y="1119"/>
                      <a:pt x="556" y="1119"/>
                    </a:cubicBezTo>
                    <a:cubicBezTo>
                      <a:pt x="860" y="1119"/>
                      <a:pt x="1119" y="850"/>
                      <a:pt x="1119" y="555"/>
                    </a:cubicBezTo>
                    <a:cubicBezTo>
                      <a:pt x="1119" y="260"/>
                      <a:pt x="860" y="0"/>
                      <a:pt x="5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833;p72">
                <a:extLst>
                  <a:ext uri="{FF2B5EF4-FFF2-40B4-BE49-F238E27FC236}">
                    <a16:creationId xmlns:a16="http://schemas.microsoft.com/office/drawing/2014/main" id="{B2FEE2FD-8F59-E842-2D43-D23DE7AE629B}"/>
                  </a:ext>
                </a:extLst>
              </p:cNvPr>
              <p:cNvSpPr/>
              <p:nvPr/>
            </p:nvSpPr>
            <p:spPr>
              <a:xfrm>
                <a:off x="7574700" y="4169425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19" y="1"/>
                    </a:moveTo>
                    <a:cubicBezTo>
                      <a:pt x="224" y="1"/>
                      <a:pt x="0" y="225"/>
                      <a:pt x="0" y="556"/>
                    </a:cubicBezTo>
                    <a:cubicBezTo>
                      <a:pt x="0" y="860"/>
                      <a:pt x="224" y="1084"/>
                      <a:pt x="519" y="1084"/>
                    </a:cubicBezTo>
                    <a:cubicBezTo>
                      <a:pt x="859" y="1084"/>
                      <a:pt x="1083" y="860"/>
                      <a:pt x="1083" y="556"/>
                    </a:cubicBezTo>
                    <a:cubicBezTo>
                      <a:pt x="1083" y="225"/>
                      <a:pt x="859" y="1"/>
                      <a:pt x="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834;p72">
                <a:extLst>
                  <a:ext uri="{FF2B5EF4-FFF2-40B4-BE49-F238E27FC236}">
                    <a16:creationId xmlns:a16="http://schemas.microsoft.com/office/drawing/2014/main" id="{B3FFD39B-A0A5-BAC5-334E-DF1881BCA51F}"/>
                  </a:ext>
                </a:extLst>
              </p:cNvPr>
              <p:cNvSpPr/>
              <p:nvPr/>
            </p:nvSpPr>
            <p:spPr>
              <a:xfrm>
                <a:off x="7680950" y="4111725"/>
                <a:ext cx="150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04" extrusionOk="0">
                    <a:moveTo>
                      <a:pt x="188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332"/>
                      <a:pt x="72" y="403"/>
                      <a:pt x="188" y="403"/>
                    </a:cubicBezTo>
                    <a:lnTo>
                      <a:pt x="412" y="403"/>
                    </a:lnTo>
                    <a:cubicBezTo>
                      <a:pt x="519" y="403"/>
                      <a:pt x="600" y="332"/>
                      <a:pt x="600" y="179"/>
                    </a:cubicBezTo>
                    <a:cubicBezTo>
                      <a:pt x="600" y="72"/>
                      <a:pt x="519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835;p72">
                <a:extLst>
                  <a:ext uri="{FF2B5EF4-FFF2-40B4-BE49-F238E27FC236}">
                    <a16:creationId xmlns:a16="http://schemas.microsoft.com/office/drawing/2014/main" id="{FF445F81-0B20-9160-A0E0-AFE77D8F3B37}"/>
                  </a:ext>
                </a:extLst>
              </p:cNvPr>
              <p:cNvSpPr/>
              <p:nvPr/>
            </p:nvSpPr>
            <p:spPr>
              <a:xfrm>
                <a:off x="7618525" y="4203875"/>
                <a:ext cx="14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13" extrusionOk="0">
                    <a:moveTo>
                      <a:pt x="189" y="1"/>
                    </a:moveTo>
                    <a:cubicBezTo>
                      <a:pt x="72" y="1"/>
                      <a:pt x="1" y="117"/>
                      <a:pt x="1" y="224"/>
                    </a:cubicBezTo>
                    <a:cubicBezTo>
                      <a:pt x="1" y="341"/>
                      <a:pt x="72" y="412"/>
                      <a:pt x="189" y="412"/>
                    </a:cubicBezTo>
                    <a:lnTo>
                      <a:pt x="412" y="412"/>
                    </a:lnTo>
                    <a:cubicBezTo>
                      <a:pt x="520" y="412"/>
                      <a:pt x="591" y="341"/>
                      <a:pt x="591" y="224"/>
                    </a:cubicBezTo>
                    <a:cubicBezTo>
                      <a:pt x="591" y="117"/>
                      <a:pt x="520" y="1"/>
                      <a:pt x="4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836;p72">
                <a:extLst>
                  <a:ext uri="{FF2B5EF4-FFF2-40B4-BE49-F238E27FC236}">
                    <a16:creationId xmlns:a16="http://schemas.microsoft.com/office/drawing/2014/main" id="{D475F858-EC6B-7E87-4EA3-2A00E13058B8}"/>
                  </a:ext>
                </a:extLst>
              </p:cNvPr>
              <p:cNvSpPr/>
              <p:nvPr/>
            </p:nvSpPr>
            <p:spPr>
              <a:xfrm>
                <a:off x="7569100" y="4126500"/>
                <a:ext cx="150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48" extrusionOk="0">
                    <a:moveTo>
                      <a:pt x="224" y="0"/>
                    </a:moveTo>
                    <a:cubicBezTo>
                      <a:pt x="72" y="0"/>
                      <a:pt x="1" y="116"/>
                      <a:pt x="1" y="224"/>
                    </a:cubicBezTo>
                    <a:cubicBezTo>
                      <a:pt x="1" y="340"/>
                      <a:pt x="72" y="447"/>
                      <a:pt x="224" y="447"/>
                    </a:cubicBezTo>
                    <a:lnTo>
                      <a:pt x="412" y="447"/>
                    </a:lnTo>
                    <a:cubicBezTo>
                      <a:pt x="519" y="447"/>
                      <a:pt x="600" y="340"/>
                      <a:pt x="600" y="224"/>
                    </a:cubicBezTo>
                    <a:cubicBezTo>
                      <a:pt x="600" y="116"/>
                      <a:pt x="519" y="0"/>
                      <a:pt x="4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837;p72">
                <a:extLst>
                  <a:ext uri="{FF2B5EF4-FFF2-40B4-BE49-F238E27FC236}">
                    <a16:creationId xmlns:a16="http://schemas.microsoft.com/office/drawing/2014/main" id="{7A7C51D3-35AF-F79E-A0F1-D24148509CB1}"/>
                  </a:ext>
                </a:extLst>
              </p:cNvPr>
              <p:cNvSpPr/>
              <p:nvPr/>
            </p:nvSpPr>
            <p:spPr>
              <a:xfrm>
                <a:off x="7661250" y="4034325"/>
                <a:ext cx="168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13" extrusionOk="0">
                    <a:moveTo>
                      <a:pt x="225" y="1"/>
                    </a:moveTo>
                    <a:cubicBezTo>
                      <a:pt x="81" y="1"/>
                      <a:pt x="1" y="72"/>
                      <a:pt x="1" y="189"/>
                    </a:cubicBezTo>
                    <a:cubicBezTo>
                      <a:pt x="1" y="332"/>
                      <a:pt x="81" y="412"/>
                      <a:pt x="225" y="412"/>
                    </a:cubicBezTo>
                    <a:lnTo>
                      <a:pt x="448" y="412"/>
                    </a:lnTo>
                    <a:cubicBezTo>
                      <a:pt x="600" y="412"/>
                      <a:pt x="672" y="332"/>
                      <a:pt x="672" y="189"/>
                    </a:cubicBezTo>
                    <a:cubicBezTo>
                      <a:pt x="672" y="72"/>
                      <a:pt x="600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5838;p72">
                <a:extLst>
                  <a:ext uri="{FF2B5EF4-FFF2-40B4-BE49-F238E27FC236}">
                    <a16:creationId xmlns:a16="http://schemas.microsoft.com/office/drawing/2014/main" id="{366BA366-2AFC-4E39-5CCD-D9DC056408F0}"/>
                  </a:ext>
                </a:extLst>
              </p:cNvPr>
              <p:cNvSpPr/>
              <p:nvPr/>
            </p:nvSpPr>
            <p:spPr>
              <a:xfrm>
                <a:off x="7703300" y="4187100"/>
                <a:ext cx="1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13" extrusionOk="0">
                    <a:moveTo>
                      <a:pt x="189" y="1"/>
                    </a:moveTo>
                    <a:cubicBezTo>
                      <a:pt x="72" y="1"/>
                      <a:pt x="1" y="72"/>
                      <a:pt x="1" y="189"/>
                    </a:cubicBezTo>
                    <a:cubicBezTo>
                      <a:pt x="1" y="296"/>
                      <a:pt x="72" y="412"/>
                      <a:pt x="189" y="412"/>
                    </a:cubicBezTo>
                    <a:lnTo>
                      <a:pt x="484" y="412"/>
                    </a:lnTo>
                    <a:cubicBezTo>
                      <a:pt x="600" y="412"/>
                      <a:pt x="708" y="296"/>
                      <a:pt x="708" y="189"/>
                    </a:cubicBezTo>
                    <a:cubicBezTo>
                      <a:pt x="708" y="72"/>
                      <a:pt x="600" y="1"/>
                      <a:pt x="4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5839;p72">
                <a:extLst>
                  <a:ext uri="{FF2B5EF4-FFF2-40B4-BE49-F238E27FC236}">
                    <a16:creationId xmlns:a16="http://schemas.microsoft.com/office/drawing/2014/main" id="{D63378A9-44C9-B91B-3628-CAEB64BE93AB}"/>
                  </a:ext>
                </a:extLst>
              </p:cNvPr>
              <p:cNvSpPr/>
              <p:nvPr/>
            </p:nvSpPr>
            <p:spPr>
              <a:xfrm>
                <a:off x="7576475" y="4048650"/>
                <a:ext cx="783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2634" extrusionOk="0">
                    <a:moveTo>
                      <a:pt x="1841" y="0"/>
                    </a:moveTo>
                    <a:cubicBezTo>
                      <a:pt x="1502" y="0"/>
                      <a:pt x="1136" y="121"/>
                      <a:pt x="824" y="358"/>
                    </a:cubicBezTo>
                    <a:cubicBezTo>
                      <a:pt x="189" y="841"/>
                      <a:pt x="1" y="1700"/>
                      <a:pt x="412" y="2219"/>
                    </a:cubicBezTo>
                    <a:cubicBezTo>
                      <a:pt x="625" y="2492"/>
                      <a:pt x="957" y="2634"/>
                      <a:pt x="1317" y="2634"/>
                    </a:cubicBezTo>
                    <a:cubicBezTo>
                      <a:pt x="1652" y="2634"/>
                      <a:pt x="2011" y="2510"/>
                      <a:pt x="2318" y="2255"/>
                    </a:cubicBezTo>
                    <a:cubicBezTo>
                      <a:pt x="2944" y="1772"/>
                      <a:pt x="3132" y="958"/>
                      <a:pt x="2721" y="394"/>
                    </a:cubicBezTo>
                    <a:cubicBezTo>
                      <a:pt x="2516" y="130"/>
                      <a:pt x="2193" y="0"/>
                      <a:pt x="1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62" name="Oval 2561">
            <a:extLst>
              <a:ext uri="{FF2B5EF4-FFF2-40B4-BE49-F238E27FC236}">
                <a16:creationId xmlns:a16="http://schemas.microsoft.com/office/drawing/2014/main" id="{CE806A37-5BA3-F8B0-B556-1D3805B8BF51}"/>
              </a:ext>
            </a:extLst>
          </p:cNvPr>
          <p:cNvSpPr/>
          <p:nvPr/>
        </p:nvSpPr>
        <p:spPr>
          <a:xfrm>
            <a:off x="851073" y="978084"/>
            <a:ext cx="7069405" cy="3826524"/>
          </a:xfrm>
          <a:prstGeom prst="ellipse">
            <a:avLst/>
          </a:prstGeom>
          <a:solidFill>
            <a:schemeClr val="tx1">
              <a:lumMod val="75000"/>
              <a:alpha val="6284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5" name="Google Shape;5828;p72">
            <a:extLst>
              <a:ext uri="{FF2B5EF4-FFF2-40B4-BE49-F238E27FC236}">
                <a16:creationId xmlns:a16="http://schemas.microsoft.com/office/drawing/2014/main" id="{FFB074CC-B340-A555-D5B2-D481C24489F5}"/>
              </a:ext>
            </a:extLst>
          </p:cNvPr>
          <p:cNvGrpSpPr>
            <a:grpSpLocks noChangeAspect="1"/>
          </p:cNvGrpSpPr>
          <p:nvPr/>
        </p:nvGrpSpPr>
        <p:grpSpPr>
          <a:xfrm>
            <a:off x="2390652" y="2708295"/>
            <a:ext cx="634311" cy="619195"/>
            <a:chOff x="7480525" y="3960600"/>
            <a:chExt cx="351425" cy="343050"/>
          </a:xfrm>
          <a:solidFill>
            <a:srgbClr val="FFFF00">
              <a:alpha val="63000"/>
            </a:srgbClr>
          </a:solidFill>
        </p:grpSpPr>
        <p:sp>
          <p:nvSpPr>
            <p:cNvPr id="2621" name="Google Shape;5829;p72">
              <a:extLst>
                <a:ext uri="{FF2B5EF4-FFF2-40B4-BE49-F238E27FC236}">
                  <a16:creationId xmlns:a16="http://schemas.microsoft.com/office/drawing/2014/main" id="{36EDD2C8-D3AA-957D-6670-6806A675B0D6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5830;p72">
              <a:extLst>
                <a:ext uri="{FF2B5EF4-FFF2-40B4-BE49-F238E27FC236}">
                  <a16:creationId xmlns:a16="http://schemas.microsoft.com/office/drawing/2014/main" id="{32EF41A3-E0B4-AE54-49C0-20C5D1CF9606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5831;p72">
              <a:extLst>
                <a:ext uri="{FF2B5EF4-FFF2-40B4-BE49-F238E27FC236}">
                  <a16:creationId xmlns:a16="http://schemas.microsoft.com/office/drawing/2014/main" id="{693B5386-1371-9658-7C23-33EDE823D3F4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5832;p72">
              <a:extLst>
                <a:ext uri="{FF2B5EF4-FFF2-40B4-BE49-F238E27FC236}">
                  <a16:creationId xmlns:a16="http://schemas.microsoft.com/office/drawing/2014/main" id="{3B86B7E0-8C4D-2114-5BD1-EAE6C2C09117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5833;p72">
              <a:extLst>
                <a:ext uri="{FF2B5EF4-FFF2-40B4-BE49-F238E27FC236}">
                  <a16:creationId xmlns:a16="http://schemas.microsoft.com/office/drawing/2014/main" id="{70400632-34DC-E5DF-52B1-A0A206123485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5834;p72">
              <a:extLst>
                <a:ext uri="{FF2B5EF4-FFF2-40B4-BE49-F238E27FC236}">
                  <a16:creationId xmlns:a16="http://schemas.microsoft.com/office/drawing/2014/main" id="{8C404F81-8202-2C50-33E9-75B4FF1AFD64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5835;p72">
              <a:extLst>
                <a:ext uri="{FF2B5EF4-FFF2-40B4-BE49-F238E27FC236}">
                  <a16:creationId xmlns:a16="http://schemas.microsoft.com/office/drawing/2014/main" id="{E978B131-5433-4CD3-C57F-1D056275B679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5836;p72">
              <a:extLst>
                <a:ext uri="{FF2B5EF4-FFF2-40B4-BE49-F238E27FC236}">
                  <a16:creationId xmlns:a16="http://schemas.microsoft.com/office/drawing/2014/main" id="{645B56F5-76E0-2DE6-2BE4-53EFFA7FB507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5837;p72">
              <a:extLst>
                <a:ext uri="{FF2B5EF4-FFF2-40B4-BE49-F238E27FC236}">
                  <a16:creationId xmlns:a16="http://schemas.microsoft.com/office/drawing/2014/main" id="{BE59236B-ADE9-3A3E-32BE-01391C7CF862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5838;p72">
              <a:extLst>
                <a:ext uri="{FF2B5EF4-FFF2-40B4-BE49-F238E27FC236}">
                  <a16:creationId xmlns:a16="http://schemas.microsoft.com/office/drawing/2014/main" id="{B4041BE0-6954-5401-D276-CBAABC86DD14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5839;p72">
              <a:extLst>
                <a:ext uri="{FF2B5EF4-FFF2-40B4-BE49-F238E27FC236}">
                  <a16:creationId xmlns:a16="http://schemas.microsoft.com/office/drawing/2014/main" id="{BEF284FD-47A5-D4DD-8016-A98C418E4AE4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5828;p72">
            <a:extLst>
              <a:ext uri="{FF2B5EF4-FFF2-40B4-BE49-F238E27FC236}">
                <a16:creationId xmlns:a16="http://schemas.microsoft.com/office/drawing/2014/main" id="{9EEABBB0-DEB7-1133-4102-ACA897B57200}"/>
              </a:ext>
            </a:extLst>
          </p:cNvPr>
          <p:cNvGrpSpPr>
            <a:grpSpLocks noChangeAspect="1"/>
          </p:cNvGrpSpPr>
          <p:nvPr/>
        </p:nvGrpSpPr>
        <p:grpSpPr>
          <a:xfrm>
            <a:off x="1851063" y="3790604"/>
            <a:ext cx="494514" cy="482729"/>
            <a:chOff x="7480525" y="3960600"/>
            <a:chExt cx="351425" cy="343050"/>
          </a:xfrm>
          <a:solidFill>
            <a:srgbClr val="FFFF00">
              <a:alpha val="63000"/>
            </a:srgbClr>
          </a:solidFill>
        </p:grpSpPr>
        <p:sp>
          <p:nvSpPr>
            <p:cNvPr id="2603" name="Google Shape;5829;p72">
              <a:extLst>
                <a:ext uri="{FF2B5EF4-FFF2-40B4-BE49-F238E27FC236}">
                  <a16:creationId xmlns:a16="http://schemas.microsoft.com/office/drawing/2014/main" id="{ED2BEA87-8D72-0705-496E-E94FE1253CA5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5830;p72">
              <a:extLst>
                <a:ext uri="{FF2B5EF4-FFF2-40B4-BE49-F238E27FC236}">
                  <a16:creationId xmlns:a16="http://schemas.microsoft.com/office/drawing/2014/main" id="{3F005ECB-BD7A-45B0-C5E2-82FC86102766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5831;p72">
              <a:extLst>
                <a:ext uri="{FF2B5EF4-FFF2-40B4-BE49-F238E27FC236}">
                  <a16:creationId xmlns:a16="http://schemas.microsoft.com/office/drawing/2014/main" id="{42F92973-BB98-53D4-7323-C1A8B4390871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5832;p72">
              <a:extLst>
                <a:ext uri="{FF2B5EF4-FFF2-40B4-BE49-F238E27FC236}">
                  <a16:creationId xmlns:a16="http://schemas.microsoft.com/office/drawing/2014/main" id="{0E0BA9D7-1144-C228-9BFF-86CA756C658F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5833;p72">
              <a:extLst>
                <a:ext uri="{FF2B5EF4-FFF2-40B4-BE49-F238E27FC236}">
                  <a16:creationId xmlns:a16="http://schemas.microsoft.com/office/drawing/2014/main" id="{2C10448A-4BAD-BE51-4784-A361CF6796D4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5834;p72">
              <a:extLst>
                <a:ext uri="{FF2B5EF4-FFF2-40B4-BE49-F238E27FC236}">
                  <a16:creationId xmlns:a16="http://schemas.microsoft.com/office/drawing/2014/main" id="{EC0E1D90-7266-E339-3A9A-BC7BC6DAE2EC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5835;p72">
              <a:extLst>
                <a:ext uri="{FF2B5EF4-FFF2-40B4-BE49-F238E27FC236}">
                  <a16:creationId xmlns:a16="http://schemas.microsoft.com/office/drawing/2014/main" id="{D223C2AB-EABA-6BC5-D4B5-D3ACD6D5DC09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5836;p72">
              <a:extLst>
                <a:ext uri="{FF2B5EF4-FFF2-40B4-BE49-F238E27FC236}">
                  <a16:creationId xmlns:a16="http://schemas.microsoft.com/office/drawing/2014/main" id="{D9896408-603E-7DF7-5C98-47ADE98508CB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5837;p72">
              <a:extLst>
                <a:ext uri="{FF2B5EF4-FFF2-40B4-BE49-F238E27FC236}">
                  <a16:creationId xmlns:a16="http://schemas.microsoft.com/office/drawing/2014/main" id="{A1A891BE-868F-8C29-6D42-EEBFE22E64D6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5838;p72">
              <a:extLst>
                <a:ext uri="{FF2B5EF4-FFF2-40B4-BE49-F238E27FC236}">
                  <a16:creationId xmlns:a16="http://schemas.microsoft.com/office/drawing/2014/main" id="{9F98E2B6-A7C9-F0F6-53BA-1EA551FB4CAC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5839;p72">
              <a:extLst>
                <a:ext uri="{FF2B5EF4-FFF2-40B4-BE49-F238E27FC236}">
                  <a16:creationId xmlns:a16="http://schemas.microsoft.com/office/drawing/2014/main" id="{56EF97C9-4FCF-DABF-BC20-8828A324C884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7" name="Google Shape;5828;p72">
            <a:extLst>
              <a:ext uri="{FF2B5EF4-FFF2-40B4-BE49-F238E27FC236}">
                <a16:creationId xmlns:a16="http://schemas.microsoft.com/office/drawing/2014/main" id="{5885365B-966A-DED8-7E22-AFF30D9A255A}"/>
              </a:ext>
            </a:extLst>
          </p:cNvPr>
          <p:cNvGrpSpPr>
            <a:grpSpLocks noChangeAspect="1"/>
          </p:cNvGrpSpPr>
          <p:nvPr/>
        </p:nvGrpSpPr>
        <p:grpSpPr>
          <a:xfrm>
            <a:off x="2045251" y="1307599"/>
            <a:ext cx="419757" cy="409754"/>
            <a:chOff x="7480525" y="3960600"/>
            <a:chExt cx="351425" cy="343050"/>
          </a:xfrm>
          <a:solidFill>
            <a:srgbClr val="FFFF00">
              <a:alpha val="63000"/>
            </a:srgbClr>
          </a:solidFill>
        </p:grpSpPr>
        <p:sp>
          <p:nvSpPr>
            <p:cNvPr id="2592" name="Google Shape;5829;p72">
              <a:extLst>
                <a:ext uri="{FF2B5EF4-FFF2-40B4-BE49-F238E27FC236}">
                  <a16:creationId xmlns:a16="http://schemas.microsoft.com/office/drawing/2014/main" id="{9EDC4306-794B-C1F2-0222-CA06F94C6272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5830;p72">
              <a:extLst>
                <a:ext uri="{FF2B5EF4-FFF2-40B4-BE49-F238E27FC236}">
                  <a16:creationId xmlns:a16="http://schemas.microsoft.com/office/drawing/2014/main" id="{B236ABBF-FF42-5389-026A-881E1ED1C5DF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5831;p72">
              <a:extLst>
                <a:ext uri="{FF2B5EF4-FFF2-40B4-BE49-F238E27FC236}">
                  <a16:creationId xmlns:a16="http://schemas.microsoft.com/office/drawing/2014/main" id="{6564DCAA-42C0-375C-111C-A29503C25180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5832;p72">
              <a:extLst>
                <a:ext uri="{FF2B5EF4-FFF2-40B4-BE49-F238E27FC236}">
                  <a16:creationId xmlns:a16="http://schemas.microsoft.com/office/drawing/2014/main" id="{FFF37A38-F0A2-EFC3-5F8B-14EB60FD0E41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5833;p72">
              <a:extLst>
                <a:ext uri="{FF2B5EF4-FFF2-40B4-BE49-F238E27FC236}">
                  <a16:creationId xmlns:a16="http://schemas.microsoft.com/office/drawing/2014/main" id="{1D27F15F-D16F-2F0D-710D-6E7797A08F0B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5834;p72">
              <a:extLst>
                <a:ext uri="{FF2B5EF4-FFF2-40B4-BE49-F238E27FC236}">
                  <a16:creationId xmlns:a16="http://schemas.microsoft.com/office/drawing/2014/main" id="{327322EF-A799-3D25-2D6C-014FC0B3E045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5835;p72">
              <a:extLst>
                <a:ext uri="{FF2B5EF4-FFF2-40B4-BE49-F238E27FC236}">
                  <a16:creationId xmlns:a16="http://schemas.microsoft.com/office/drawing/2014/main" id="{1F3E90B3-77CB-C9A6-F0F8-3235A5FDF820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5836;p72">
              <a:extLst>
                <a:ext uri="{FF2B5EF4-FFF2-40B4-BE49-F238E27FC236}">
                  <a16:creationId xmlns:a16="http://schemas.microsoft.com/office/drawing/2014/main" id="{BABEBFC3-802C-67AA-ABBA-1995781E3EC1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5837;p72">
              <a:extLst>
                <a:ext uri="{FF2B5EF4-FFF2-40B4-BE49-F238E27FC236}">
                  <a16:creationId xmlns:a16="http://schemas.microsoft.com/office/drawing/2014/main" id="{FEB43F7E-311B-B8E8-5A0C-2718707D094A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5838;p72">
              <a:extLst>
                <a:ext uri="{FF2B5EF4-FFF2-40B4-BE49-F238E27FC236}">
                  <a16:creationId xmlns:a16="http://schemas.microsoft.com/office/drawing/2014/main" id="{F543F9C8-A288-30CD-92D5-2F9ADC8E4BC1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5839;p72">
              <a:extLst>
                <a:ext uri="{FF2B5EF4-FFF2-40B4-BE49-F238E27FC236}">
                  <a16:creationId xmlns:a16="http://schemas.microsoft.com/office/drawing/2014/main" id="{3F867C24-99C0-FCA0-EF19-150EF8D71862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5828;p72">
            <a:extLst>
              <a:ext uri="{FF2B5EF4-FFF2-40B4-BE49-F238E27FC236}">
                <a16:creationId xmlns:a16="http://schemas.microsoft.com/office/drawing/2014/main" id="{6DF3A209-ABFB-E861-7DD6-CE194F030A86}"/>
              </a:ext>
            </a:extLst>
          </p:cNvPr>
          <p:cNvGrpSpPr>
            <a:grpSpLocks noChangeAspect="1"/>
          </p:cNvGrpSpPr>
          <p:nvPr/>
        </p:nvGrpSpPr>
        <p:grpSpPr>
          <a:xfrm>
            <a:off x="1365550" y="2819846"/>
            <a:ext cx="375038" cy="366101"/>
            <a:chOff x="7480525" y="3960600"/>
            <a:chExt cx="351425" cy="343050"/>
          </a:xfrm>
          <a:solidFill>
            <a:srgbClr val="FFFF00">
              <a:alpha val="63000"/>
            </a:srgbClr>
          </a:solidFill>
        </p:grpSpPr>
        <p:sp>
          <p:nvSpPr>
            <p:cNvPr id="2581" name="Google Shape;5829;p72">
              <a:extLst>
                <a:ext uri="{FF2B5EF4-FFF2-40B4-BE49-F238E27FC236}">
                  <a16:creationId xmlns:a16="http://schemas.microsoft.com/office/drawing/2014/main" id="{30E3A335-2512-2C72-E871-AC15D8673561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5830;p72">
              <a:extLst>
                <a:ext uri="{FF2B5EF4-FFF2-40B4-BE49-F238E27FC236}">
                  <a16:creationId xmlns:a16="http://schemas.microsoft.com/office/drawing/2014/main" id="{242733F5-473B-4444-9E55-3A9ECD300A31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5831;p72">
              <a:extLst>
                <a:ext uri="{FF2B5EF4-FFF2-40B4-BE49-F238E27FC236}">
                  <a16:creationId xmlns:a16="http://schemas.microsoft.com/office/drawing/2014/main" id="{BDC92CC4-B71A-95F2-F9EE-084D5127322E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5832;p72">
              <a:extLst>
                <a:ext uri="{FF2B5EF4-FFF2-40B4-BE49-F238E27FC236}">
                  <a16:creationId xmlns:a16="http://schemas.microsoft.com/office/drawing/2014/main" id="{E0C85D4E-1F0F-37BE-7777-3F61182F2736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5833;p72">
              <a:extLst>
                <a:ext uri="{FF2B5EF4-FFF2-40B4-BE49-F238E27FC236}">
                  <a16:creationId xmlns:a16="http://schemas.microsoft.com/office/drawing/2014/main" id="{2735B3C6-EA1A-28E8-A817-3B96FA9A00F5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5834;p72">
              <a:extLst>
                <a:ext uri="{FF2B5EF4-FFF2-40B4-BE49-F238E27FC236}">
                  <a16:creationId xmlns:a16="http://schemas.microsoft.com/office/drawing/2014/main" id="{4D06015A-89CE-686F-D844-9DE86141329C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5835;p72">
              <a:extLst>
                <a:ext uri="{FF2B5EF4-FFF2-40B4-BE49-F238E27FC236}">
                  <a16:creationId xmlns:a16="http://schemas.microsoft.com/office/drawing/2014/main" id="{BA936882-D0CD-28A1-290E-DCB84DABAE74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5836;p72">
              <a:extLst>
                <a:ext uri="{FF2B5EF4-FFF2-40B4-BE49-F238E27FC236}">
                  <a16:creationId xmlns:a16="http://schemas.microsoft.com/office/drawing/2014/main" id="{A51DB6E8-717A-2C59-1C42-BDFA79DE3D40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5837;p72">
              <a:extLst>
                <a:ext uri="{FF2B5EF4-FFF2-40B4-BE49-F238E27FC236}">
                  <a16:creationId xmlns:a16="http://schemas.microsoft.com/office/drawing/2014/main" id="{A7ACA847-5D69-18F9-60B6-E33CEA0B0048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5838;p72">
              <a:extLst>
                <a:ext uri="{FF2B5EF4-FFF2-40B4-BE49-F238E27FC236}">
                  <a16:creationId xmlns:a16="http://schemas.microsoft.com/office/drawing/2014/main" id="{C1895F6F-F6EA-B71D-FCE3-898DD7F72DF0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5839;p72">
              <a:extLst>
                <a:ext uri="{FF2B5EF4-FFF2-40B4-BE49-F238E27FC236}">
                  <a16:creationId xmlns:a16="http://schemas.microsoft.com/office/drawing/2014/main" id="{9A6BE7C3-8467-04B0-268D-16DEBAECD464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9" name="Google Shape;5828;p72">
            <a:extLst>
              <a:ext uri="{FF2B5EF4-FFF2-40B4-BE49-F238E27FC236}">
                <a16:creationId xmlns:a16="http://schemas.microsoft.com/office/drawing/2014/main" id="{40BDA634-0725-4E6C-4030-BF82B50F5A41}"/>
              </a:ext>
            </a:extLst>
          </p:cNvPr>
          <p:cNvGrpSpPr>
            <a:grpSpLocks noChangeAspect="1"/>
          </p:cNvGrpSpPr>
          <p:nvPr/>
        </p:nvGrpSpPr>
        <p:grpSpPr>
          <a:xfrm>
            <a:off x="3370119" y="3327490"/>
            <a:ext cx="419757" cy="409754"/>
            <a:chOff x="7480525" y="3960600"/>
            <a:chExt cx="351425" cy="343050"/>
          </a:xfrm>
          <a:solidFill>
            <a:srgbClr val="FFFF00">
              <a:alpha val="63000"/>
            </a:srgbClr>
          </a:solidFill>
        </p:grpSpPr>
        <p:sp>
          <p:nvSpPr>
            <p:cNvPr id="2570" name="Google Shape;5829;p72">
              <a:extLst>
                <a:ext uri="{FF2B5EF4-FFF2-40B4-BE49-F238E27FC236}">
                  <a16:creationId xmlns:a16="http://schemas.microsoft.com/office/drawing/2014/main" id="{D953BCE8-B829-8366-13AE-8E18D4FB8804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5830;p72">
              <a:extLst>
                <a:ext uri="{FF2B5EF4-FFF2-40B4-BE49-F238E27FC236}">
                  <a16:creationId xmlns:a16="http://schemas.microsoft.com/office/drawing/2014/main" id="{6ABAF840-962A-6D4E-655C-3FEA7076C37F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5831;p72">
              <a:extLst>
                <a:ext uri="{FF2B5EF4-FFF2-40B4-BE49-F238E27FC236}">
                  <a16:creationId xmlns:a16="http://schemas.microsoft.com/office/drawing/2014/main" id="{50AB9D12-70B3-1110-963A-7B46D1E5452A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5832;p72">
              <a:extLst>
                <a:ext uri="{FF2B5EF4-FFF2-40B4-BE49-F238E27FC236}">
                  <a16:creationId xmlns:a16="http://schemas.microsoft.com/office/drawing/2014/main" id="{AF9BC4E1-1167-A07E-284E-FC9B1EFC63CB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5833;p72">
              <a:extLst>
                <a:ext uri="{FF2B5EF4-FFF2-40B4-BE49-F238E27FC236}">
                  <a16:creationId xmlns:a16="http://schemas.microsoft.com/office/drawing/2014/main" id="{1205CF43-0017-3E10-A542-A4E7410E3C3D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5834;p72">
              <a:extLst>
                <a:ext uri="{FF2B5EF4-FFF2-40B4-BE49-F238E27FC236}">
                  <a16:creationId xmlns:a16="http://schemas.microsoft.com/office/drawing/2014/main" id="{843F198A-C5EE-5832-36BE-AB94FF8219CA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5835;p72">
              <a:extLst>
                <a:ext uri="{FF2B5EF4-FFF2-40B4-BE49-F238E27FC236}">
                  <a16:creationId xmlns:a16="http://schemas.microsoft.com/office/drawing/2014/main" id="{5B7155EC-F99E-5CDA-3665-962111179EA5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5836;p72">
              <a:extLst>
                <a:ext uri="{FF2B5EF4-FFF2-40B4-BE49-F238E27FC236}">
                  <a16:creationId xmlns:a16="http://schemas.microsoft.com/office/drawing/2014/main" id="{BE4FC7F9-0B7B-83EC-6CEC-E3199F82B5EE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5837;p72">
              <a:extLst>
                <a:ext uri="{FF2B5EF4-FFF2-40B4-BE49-F238E27FC236}">
                  <a16:creationId xmlns:a16="http://schemas.microsoft.com/office/drawing/2014/main" id="{8BFB21FC-840F-12FA-2F05-102C0C5FCAD7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5838;p72">
              <a:extLst>
                <a:ext uri="{FF2B5EF4-FFF2-40B4-BE49-F238E27FC236}">
                  <a16:creationId xmlns:a16="http://schemas.microsoft.com/office/drawing/2014/main" id="{67F6DC67-C0AB-0CC4-1EEF-9CDE65C1DDDD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5839;p72">
              <a:extLst>
                <a:ext uri="{FF2B5EF4-FFF2-40B4-BE49-F238E27FC236}">
                  <a16:creationId xmlns:a16="http://schemas.microsoft.com/office/drawing/2014/main" id="{0E258233-725F-9364-85FF-55EB7C549B29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Freeform 2636">
            <a:extLst>
              <a:ext uri="{FF2B5EF4-FFF2-40B4-BE49-F238E27FC236}">
                <a16:creationId xmlns:a16="http://schemas.microsoft.com/office/drawing/2014/main" id="{AAFF916E-F5D0-3119-7198-F4E3A263AB1A}"/>
              </a:ext>
            </a:extLst>
          </p:cNvPr>
          <p:cNvSpPr/>
          <p:nvPr/>
        </p:nvSpPr>
        <p:spPr>
          <a:xfrm>
            <a:off x="1127444" y="-1937301"/>
            <a:ext cx="6511682" cy="4104914"/>
          </a:xfrm>
          <a:custGeom>
            <a:avLst/>
            <a:gdLst>
              <a:gd name="connsiteX0" fmla="*/ 7126664 w 7126664"/>
              <a:gd name="connsiteY0" fmla="*/ 2931736 h 3120272"/>
              <a:gd name="connsiteX1" fmla="*/ 3582186 w 7126664"/>
              <a:gd name="connsiteY1" fmla="*/ 1093509 h 3120272"/>
              <a:gd name="connsiteX2" fmla="*/ 0 w 7126664"/>
              <a:gd name="connsiteY2" fmla="*/ 3120272 h 3120272"/>
              <a:gd name="connsiteX3" fmla="*/ 3553905 w 7126664"/>
              <a:gd name="connsiteY3" fmla="*/ 0 h 3120272"/>
              <a:gd name="connsiteX4" fmla="*/ 7126664 w 7126664"/>
              <a:gd name="connsiteY4" fmla="*/ 2931736 h 3120272"/>
              <a:gd name="connsiteX0" fmla="*/ 7126664 w 7126664"/>
              <a:gd name="connsiteY0" fmla="*/ 2931736 h 3120272"/>
              <a:gd name="connsiteX1" fmla="*/ 3582186 w 7126664"/>
              <a:gd name="connsiteY1" fmla="*/ 1093509 h 3120272"/>
              <a:gd name="connsiteX2" fmla="*/ 0 w 7126664"/>
              <a:gd name="connsiteY2" fmla="*/ 3120272 h 3120272"/>
              <a:gd name="connsiteX3" fmla="*/ 3553905 w 7126664"/>
              <a:gd name="connsiteY3" fmla="*/ 0 h 3120272"/>
              <a:gd name="connsiteX4" fmla="*/ 7126664 w 7126664"/>
              <a:gd name="connsiteY4" fmla="*/ 2931736 h 3120272"/>
              <a:gd name="connsiteX0" fmla="*/ 7126664 w 7126664"/>
              <a:gd name="connsiteY0" fmla="*/ 4717674 h 4906210"/>
              <a:gd name="connsiteX1" fmla="*/ 3582186 w 7126664"/>
              <a:gd name="connsiteY1" fmla="*/ 2879447 h 4906210"/>
              <a:gd name="connsiteX2" fmla="*/ 0 w 7126664"/>
              <a:gd name="connsiteY2" fmla="*/ 4906210 h 4906210"/>
              <a:gd name="connsiteX3" fmla="*/ 3511042 w 7126664"/>
              <a:gd name="connsiteY3" fmla="*/ 0 h 4906210"/>
              <a:gd name="connsiteX4" fmla="*/ 7126664 w 7126664"/>
              <a:gd name="connsiteY4" fmla="*/ 4717674 h 4906210"/>
              <a:gd name="connsiteX0" fmla="*/ 7126664 w 7126664"/>
              <a:gd name="connsiteY0" fmla="*/ 4717674 h 4906210"/>
              <a:gd name="connsiteX1" fmla="*/ 3582186 w 7126664"/>
              <a:gd name="connsiteY1" fmla="*/ 2879447 h 4906210"/>
              <a:gd name="connsiteX2" fmla="*/ 0 w 7126664"/>
              <a:gd name="connsiteY2" fmla="*/ 4906210 h 4906210"/>
              <a:gd name="connsiteX3" fmla="*/ 3511042 w 7126664"/>
              <a:gd name="connsiteY3" fmla="*/ 0 h 4906210"/>
              <a:gd name="connsiteX4" fmla="*/ 7126664 w 7126664"/>
              <a:gd name="connsiteY4" fmla="*/ 4717674 h 4906210"/>
              <a:gd name="connsiteX0" fmla="*/ 7126664 w 7126664"/>
              <a:gd name="connsiteY0" fmla="*/ 4717674 h 4906210"/>
              <a:gd name="connsiteX1" fmla="*/ 3582186 w 7126664"/>
              <a:gd name="connsiteY1" fmla="*/ 2879447 h 4906210"/>
              <a:gd name="connsiteX2" fmla="*/ 0 w 7126664"/>
              <a:gd name="connsiteY2" fmla="*/ 4906210 h 4906210"/>
              <a:gd name="connsiteX3" fmla="*/ 3511042 w 7126664"/>
              <a:gd name="connsiteY3" fmla="*/ 0 h 4906210"/>
              <a:gd name="connsiteX4" fmla="*/ 7126664 w 7126664"/>
              <a:gd name="connsiteY4" fmla="*/ 4717674 h 4906210"/>
              <a:gd name="connsiteX0" fmla="*/ 7126664 w 7126664"/>
              <a:gd name="connsiteY0" fmla="*/ 4717674 h 4906210"/>
              <a:gd name="connsiteX1" fmla="*/ 3582186 w 7126664"/>
              <a:gd name="connsiteY1" fmla="*/ 2879447 h 4906210"/>
              <a:gd name="connsiteX2" fmla="*/ 0 w 7126664"/>
              <a:gd name="connsiteY2" fmla="*/ 4906210 h 4906210"/>
              <a:gd name="connsiteX3" fmla="*/ 3511042 w 7126664"/>
              <a:gd name="connsiteY3" fmla="*/ 0 h 4906210"/>
              <a:gd name="connsiteX4" fmla="*/ 7126664 w 7126664"/>
              <a:gd name="connsiteY4" fmla="*/ 4717674 h 4906210"/>
              <a:gd name="connsiteX0" fmla="*/ 7126664 w 7126664"/>
              <a:gd name="connsiteY0" fmla="*/ 4717674 h 4906210"/>
              <a:gd name="connsiteX1" fmla="*/ 3582186 w 7126664"/>
              <a:gd name="connsiteY1" fmla="*/ 2879447 h 4906210"/>
              <a:gd name="connsiteX2" fmla="*/ 0 w 7126664"/>
              <a:gd name="connsiteY2" fmla="*/ 4906210 h 4906210"/>
              <a:gd name="connsiteX3" fmla="*/ 3511042 w 7126664"/>
              <a:gd name="connsiteY3" fmla="*/ 0 h 4906210"/>
              <a:gd name="connsiteX4" fmla="*/ 7126664 w 7126664"/>
              <a:gd name="connsiteY4" fmla="*/ 4717674 h 4906210"/>
              <a:gd name="connsiteX0" fmla="*/ 6294850 w 6294850"/>
              <a:gd name="connsiteY0" fmla="*/ 4717674 h 4717674"/>
              <a:gd name="connsiteX1" fmla="*/ 2750372 w 6294850"/>
              <a:gd name="connsiteY1" fmla="*/ 2879447 h 4717674"/>
              <a:gd name="connsiteX2" fmla="*/ 0 w 6294850"/>
              <a:gd name="connsiteY2" fmla="*/ 4134685 h 4717674"/>
              <a:gd name="connsiteX3" fmla="*/ 2679228 w 6294850"/>
              <a:gd name="connsiteY3" fmla="*/ 0 h 4717674"/>
              <a:gd name="connsiteX4" fmla="*/ 6294850 w 6294850"/>
              <a:gd name="connsiteY4" fmla="*/ 4717674 h 4717674"/>
              <a:gd name="connsiteX0" fmla="*/ 5830013 w 5830013"/>
              <a:gd name="connsiteY0" fmla="*/ 4246187 h 4246187"/>
              <a:gd name="connsiteX1" fmla="*/ 2750372 w 5830013"/>
              <a:gd name="connsiteY1" fmla="*/ 2879447 h 4246187"/>
              <a:gd name="connsiteX2" fmla="*/ 0 w 5830013"/>
              <a:gd name="connsiteY2" fmla="*/ 4134685 h 4246187"/>
              <a:gd name="connsiteX3" fmla="*/ 2679228 w 5830013"/>
              <a:gd name="connsiteY3" fmla="*/ 0 h 4246187"/>
              <a:gd name="connsiteX4" fmla="*/ 5830013 w 5830013"/>
              <a:gd name="connsiteY4" fmla="*/ 4246187 h 4246187"/>
              <a:gd name="connsiteX0" fmla="*/ 5830013 w 5830013"/>
              <a:gd name="connsiteY0" fmla="*/ 4246187 h 4246187"/>
              <a:gd name="connsiteX1" fmla="*/ 2787069 w 5830013"/>
              <a:gd name="connsiteY1" fmla="*/ 2950884 h 4246187"/>
              <a:gd name="connsiteX2" fmla="*/ 0 w 5830013"/>
              <a:gd name="connsiteY2" fmla="*/ 4134685 h 4246187"/>
              <a:gd name="connsiteX3" fmla="*/ 2679228 w 5830013"/>
              <a:gd name="connsiteY3" fmla="*/ 0 h 4246187"/>
              <a:gd name="connsiteX4" fmla="*/ 5830013 w 5830013"/>
              <a:gd name="connsiteY4" fmla="*/ 4246187 h 4246187"/>
              <a:gd name="connsiteX0" fmla="*/ 5633382 w 5633382"/>
              <a:gd name="connsiteY0" fmla="*/ 4067560 h 4134685"/>
              <a:gd name="connsiteX1" fmla="*/ 2787069 w 5633382"/>
              <a:gd name="connsiteY1" fmla="*/ 2950884 h 4134685"/>
              <a:gd name="connsiteX2" fmla="*/ 0 w 5633382"/>
              <a:gd name="connsiteY2" fmla="*/ 4134685 h 4134685"/>
              <a:gd name="connsiteX3" fmla="*/ 2679228 w 5633382"/>
              <a:gd name="connsiteY3" fmla="*/ 0 h 4134685"/>
              <a:gd name="connsiteX4" fmla="*/ 5633382 w 5633382"/>
              <a:gd name="connsiteY4" fmla="*/ 4067560 h 4134685"/>
              <a:gd name="connsiteX0" fmla="*/ 5575121 w 5575121"/>
              <a:gd name="connsiteY0" fmla="*/ 4067560 h 4104914"/>
              <a:gd name="connsiteX1" fmla="*/ 2728808 w 5575121"/>
              <a:gd name="connsiteY1" fmla="*/ 2950884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  <a:gd name="connsiteX0" fmla="*/ 5575121 w 5575121"/>
              <a:gd name="connsiteY0" fmla="*/ 4067560 h 4104914"/>
              <a:gd name="connsiteX1" fmla="*/ 2728808 w 5575121"/>
              <a:gd name="connsiteY1" fmla="*/ 2950884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  <a:gd name="connsiteX0" fmla="*/ 5575121 w 5575121"/>
              <a:gd name="connsiteY0" fmla="*/ 4067560 h 4104914"/>
              <a:gd name="connsiteX1" fmla="*/ 2728808 w 5575121"/>
              <a:gd name="connsiteY1" fmla="*/ 2950884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  <a:gd name="connsiteX0" fmla="*/ 5575121 w 5575121"/>
              <a:gd name="connsiteY0" fmla="*/ 4067560 h 4104914"/>
              <a:gd name="connsiteX1" fmla="*/ 2728808 w 5575121"/>
              <a:gd name="connsiteY1" fmla="*/ 2950884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  <a:gd name="connsiteX0" fmla="*/ 5575121 w 5575121"/>
              <a:gd name="connsiteY0" fmla="*/ 4067560 h 4104914"/>
              <a:gd name="connsiteX1" fmla="*/ 2735926 w 5575121"/>
              <a:gd name="connsiteY1" fmla="*/ 2925945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  <a:gd name="connsiteX0" fmla="*/ 5575121 w 5575121"/>
              <a:gd name="connsiteY0" fmla="*/ 4067560 h 4104914"/>
              <a:gd name="connsiteX1" fmla="*/ 2735926 w 5575121"/>
              <a:gd name="connsiteY1" fmla="*/ 2925945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  <a:gd name="connsiteX0" fmla="*/ 5575121 w 5575121"/>
              <a:gd name="connsiteY0" fmla="*/ 4067560 h 4104914"/>
              <a:gd name="connsiteX1" fmla="*/ 2735926 w 5575121"/>
              <a:gd name="connsiteY1" fmla="*/ 2925945 h 4104914"/>
              <a:gd name="connsiteX2" fmla="*/ 0 w 5575121"/>
              <a:gd name="connsiteY2" fmla="*/ 4104914 h 4104914"/>
              <a:gd name="connsiteX3" fmla="*/ 2620967 w 5575121"/>
              <a:gd name="connsiteY3" fmla="*/ 0 h 4104914"/>
              <a:gd name="connsiteX4" fmla="*/ 5575121 w 5575121"/>
              <a:gd name="connsiteY4" fmla="*/ 4067560 h 41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121" h="4104914">
                <a:moveTo>
                  <a:pt x="5575121" y="4067560"/>
                </a:moveTo>
                <a:cubicBezTo>
                  <a:pt x="5370455" y="3721053"/>
                  <a:pt x="4459198" y="2910605"/>
                  <a:pt x="2735926" y="2925945"/>
                </a:cubicBezTo>
                <a:cubicBezTo>
                  <a:pt x="1270402" y="2944308"/>
                  <a:pt x="488684" y="3421938"/>
                  <a:pt x="0" y="4104914"/>
                </a:cubicBezTo>
                <a:lnTo>
                  <a:pt x="2620967" y="0"/>
                </a:lnTo>
                <a:lnTo>
                  <a:pt x="5575121" y="4067560"/>
                </a:lnTo>
                <a:close/>
              </a:path>
            </a:pathLst>
          </a:custGeom>
          <a:solidFill>
            <a:srgbClr val="6969FF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9" name="Straight Connector 2638">
            <a:extLst>
              <a:ext uri="{FF2B5EF4-FFF2-40B4-BE49-F238E27FC236}">
                <a16:creationId xmlns:a16="http://schemas.microsoft.com/office/drawing/2014/main" id="{D0AD761B-F6B3-6A4E-ADA4-353C8C30D90E}"/>
              </a:ext>
            </a:extLst>
          </p:cNvPr>
          <p:cNvCxnSpPr>
            <a:cxnSpLocks/>
          </p:cNvCxnSpPr>
          <p:nvPr/>
        </p:nvCxnSpPr>
        <p:spPr>
          <a:xfrm>
            <a:off x="4383285" y="0"/>
            <a:ext cx="0" cy="5486400"/>
          </a:xfrm>
          <a:prstGeom prst="line">
            <a:avLst/>
          </a:prstGeom>
          <a:ln w="76200">
            <a:solidFill>
              <a:srgbClr val="F8F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1" name="Straight Connector 2640">
            <a:extLst>
              <a:ext uri="{FF2B5EF4-FFF2-40B4-BE49-F238E27FC236}">
                <a16:creationId xmlns:a16="http://schemas.microsoft.com/office/drawing/2014/main" id="{70FF767E-C5A8-4056-2E15-11D938255360}"/>
              </a:ext>
            </a:extLst>
          </p:cNvPr>
          <p:cNvCxnSpPr>
            <a:cxnSpLocks/>
          </p:cNvCxnSpPr>
          <p:nvPr/>
        </p:nvCxnSpPr>
        <p:spPr>
          <a:xfrm rot="5400000">
            <a:off x="4529851" y="-2715768"/>
            <a:ext cx="0" cy="5486400"/>
          </a:xfrm>
          <a:prstGeom prst="line">
            <a:avLst/>
          </a:prstGeom>
          <a:ln w="76200">
            <a:solidFill>
              <a:srgbClr val="F8F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2" name="Google Shape;2811;p52">
            <a:extLst>
              <a:ext uri="{FF2B5EF4-FFF2-40B4-BE49-F238E27FC236}">
                <a16:creationId xmlns:a16="http://schemas.microsoft.com/office/drawing/2014/main" id="{7C2C473C-E697-9AD4-A140-657F4FA11EC3}"/>
              </a:ext>
            </a:extLst>
          </p:cNvPr>
          <p:cNvSpPr/>
          <p:nvPr/>
        </p:nvSpPr>
        <p:spPr>
          <a:xfrm>
            <a:off x="5137412" y="3184749"/>
            <a:ext cx="280383" cy="366101"/>
          </a:xfrm>
          <a:custGeom>
            <a:avLst/>
            <a:gdLst/>
            <a:ahLst/>
            <a:cxnLst/>
            <a:rect l="l" t="t" r="r" b="b"/>
            <a:pathLst>
              <a:path w="131384" h="131388" extrusionOk="0">
                <a:moveTo>
                  <a:pt x="123621" y="75337"/>
                </a:moveTo>
                <a:lnTo>
                  <a:pt x="90187" y="82656"/>
                </a:lnTo>
                <a:cubicBezTo>
                  <a:pt x="86426" y="83485"/>
                  <a:pt x="83486" y="86424"/>
                  <a:pt x="82657" y="90194"/>
                </a:cubicBezTo>
                <a:lnTo>
                  <a:pt x="75338" y="123628"/>
                </a:lnTo>
                <a:cubicBezTo>
                  <a:pt x="73908" y="130181"/>
                  <a:pt x="67457" y="132582"/>
                  <a:pt x="62351" y="130838"/>
                </a:cubicBezTo>
                <a:cubicBezTo>
                  <a:pt x="59387" y="129829"/>
                  <a:pt x="56877" y="127421"/>
                  <a:pt x="56049" y="123628"/>
                </a:cubicBezTo>
                <a:lnTo>
                  <a:pt x="48730" y="90194"/>
                </a:lnTo>
                <a:cubicBezTo>
                  <a:pt x="47902" y="86424"/>
                  <a:pt x="44962" y="83485"/>
                  <a:pt x="41193" y="82656"/>
                </a:cubicBezTo>
                <a:lnTo>
                  <a:pt x="7759" y="75337"/>
                </a:lnTo>
                <a:cubicBezTo>
                  <a:pt x="-2586" y="73077"/>
                  <a:pt x="-2586" y="58322"/>
                  <a:pt x="7759" y="56047"/>
                </a:cubicBezTo>
                <a:lnTo>
                  <a:pt x="41193" y="48728"/>
                </a:lnTo>
                <a:cubicBezTo>
                  <a:pt x="44962" y="47899"/>
                  <a:pt x="47902" y="44959"/>
                  <a:pt x="48730" y="41198"/>
                </a:cubicBezTo>
                <a:lnTo>
                  <a:pt x="56049" y="7763"/>
                </a:lnTo>
                <a:cubicBezTo>
                  <a:pt x="57214" y="2438"/>
                  <a:pt x="61671" y="-142"/>
                  <a:pt x="66042" y="6"/>
                </a:cubicBezTo>
                <a:cubicBezTo>
                  <a:pt x="70178" y="139"/>
                  <a:pt x="74228" y="2727"/>
                  <a:pt x="75331" y="7763"/>
                </a:cubicBezTo>
                <a:lnTo>
                  <a:pt x="82649" y="41198"/>
                </a:lnTo>
                <a:cubicBezTo>
                  <a:pt x="83478" y="44959"/>
                  <a:pt x="86418" y="47899"/>
                  <a:pt x="90179" y="48728"/>
                </a:cubicBezTo>
                <a:lnTo>
                  <a:pt x="123613" y="56047"/>
                </a:lnTo>
                <a:cubicBezTo>
                  <a:pt x="133974" y="58314"/>
                  <a:pt x="133974" y="73069"/>
                  <a:pt x="123621" y="75337"/>
                </a:cubicBezTo>
                <a:lnTo>
                  <a:pt x="123621" y="75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3" name="Google Shape;2811;p52">
            <a:extLst>
              <a:ext uri="{FF2B5EF4-FFF2-40B4-BE49-F238E27FC236}">
                <a16:creationId xmlns:a16="http://schemas.microsoft.com/office/drawing/2014/main" id="{D9CE70E6-D9F3-1BF1-6E4F-50630F804456}"/>
              </a:ext>
            </a:extLst>
          </p:cNvPr>
          <p:cNvSpPr>
            <a:spLocks noChangeAspect="1"/>
          </p:cNvSpPr>
          <p:nvPr/>
        </p:nvSpPr>
        <p:spPr>
          <a:xfrm>
            <a:off x="5982629" y="2503668"/>
            <a:ext cx="252087" cy="296503"/>
          </a:xfrm>
          <a:custGeom>
            <a:avLst/>
            <a:gdLst/>
            <a:ahLst/>
            <a:cxnLst/>
            <a:rect l="l" t="t" r="r" b="b"/>
            <a:pathLst>
              <a:path w="131384" h="131388" extrusionOk="0">
                <a:moveTo>
                  <a:pt x="123621" y="75337"/>
                </a:moveTo>
                <a:lnTo>
                  <a:pt x="90187" y="82656"/>
                </a:lnTo>
                <a:cubicBezTo>
                  <a:pt x="86426" y="83485"/>
                  <a:pt x="83486" y="86424"/>
                  <a:pt x="82657" y="90194"/>
                </a:cubicBezTo>
                <a:lnTo>
                  <a:pt x="75338" y="123628"/>
                </a:lnTo>
                <a:cubicBezTo>
                  <a:pt x="73908" y="130181"/>
                  <a:pt x="67457" y="132582"/>
                  <a:pt x="62351" y="130838"/>
                </a:cubicBezTo>
                <a:cubicBezTo>
                  <a:pt x="59387" y="129829"/>
                  <a:pt x="56877" y="127421"/>
                  <a:pt x="56049" y="123628"/>
                </a:cubicBezTo>
                <a:lnTo>
                  <a:pt x="48730" y="90194"/>
                </a:lnTo>
                <a:cubicBezTo>
                  <a:pt x="47902" y="86424"/>
                  <a:pt x="44962" y="83485"/>
                  <a:pt x="41193" y="82656"/>
                </a:cubicBezTo>
                <a:lnTo>
                  <a:pt x="7759" y="75337"/>
                </a:lnTo>
                <a:cubicBezTo>
                  <a:pt x="-2586" y="73077"/>
                  <a:pt x="-2586" y="58322"/>
                  <a:pt x="7759" y="56047"/>
                </a:cubicBezTo>
                <a:lnTo>
                  <a:pt x="41193" y="48728"/>
                </a:lnTo>
                <a:cubicBezTo>
                  <a:pt x="44962" y="47899"/>
                  <a:pt x="47902" y="44959"/>
                  <a:pt x="48730" y="41198"/>
                </a:cubicBezTo>
                <a:lnTo>
                  <a:pt x="56049" y="7763"/>
                </a:lnTo>
                <a:cubicBezTo>
                  <a:pt x="57214" y="2438"/>
                  <a:pt x="61671" y="-142"/>
                  <a:pt x="66042" y="6"/>
                </a:cubicBezTo>
                <a:cubicBezTo>
                  <a:pt x="70178" y="139"/>
                  <a:pt x="74228" y="2727"/>
                  <a:pt x="75331" y="7763"/>
                </a:cubicBezTo>
                <a:lnTo>
                  <a:pt x="82649" y="41198"/>
                </a:lnTo>
                <a:cubicBezTo>
                  <a:pt x="83478" y="44959"/>
                  <a:pt x="86418" y="47899"/>
                  <a:pt x="90179" y="48728"/>
                </a:cubicBezTo>
                <a:lnTo>
                  <a:pt x="123613" y="56047"/>
                </a:lnTo>
                <a:cubicBezTo>
                  <a:pt x="133974" y="58314"/>
                  <a:pt x="133974" y="73069"/>
                  <a:pt x="123621" y="75337"/>
                </a:cubicBezTo>
                <a:lnTo>
                  <a:pt x="123621" y="7533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4" name="Google Shape;2811;p52">
            <a:extLst>
              <a:ext uri="{FF2B5EF4-FFF2-40B4-BE49-F238E27FC236}">
                <a16:creationId xmlns:a16="http://schemas.microsoft.com/office/drawing/2014/main" id="{6B4A995D-CECF-BA3E-9D46-C4032AFDB3EE}"/>
              </a:ext>
            </a:extLst>
          </p:cNvPr>
          <p:cNvSpPr>
            <a:spLocks noChangeAspect="1"/>
          </p:cNvSpPr>
          <p:nvPr/>
        </p:nvSpPr>
        <p:spPr>
          <a:xfrm>
            <a:off x="6393653" y="3864412"/>
            <a:ext cx="311258" cy="366100"/>
          </a:xfrm>
          <a:custGeom>
            <a:avLst/>
            <a:gdLst/>
            <a:ahLst/>
            <a:cxnLst/>
            <a:rect l="l" t="t" r="r" b="b"/>
            <a:pathLst>
              <a:path w="131384" h="131388" extrusionOk="0">
                <a:moveTo>
                  <a:pt x="123621" y="75337"/>
                </a:moveTo>
                <a:lnTo>
                  <a:pt x="90187" y="82656"/>
                </a:lnTo>
                <a:cubicBezTo>
                  <a:pt x="86426" y="83485"/>
                  <a:pt x="83486" y="86424"/>
                  <a:pt x="82657" y="90194"/>
                </a:cubicBezTo>
                <a:lnTo>
                  <a:pt x="75338" y="123628"/>
                </a:lnTo>
                <a:cubicBezTo>
                  <a:pt x="73908" y="130181"/>
                  <a:pt x="67457" y="132582"/>
                  <a:pt x="62351" y="130838"/>
                </a:cubicBezTo>
                <a:cubicBezTo>
                  <a:pt x="59387" y="129829"/>
                  <a:pt x="56877" y="127421"/>
                  <a:pt x="56049" y="123628"/>
                </a:cubicBezTo>
                <a:lnTo>
                  <a:pt x="48730" y="90194"/>
                </a:lnTo>
                <a:cubicBezTo>
                  <a:pt x="47902" y="86424"/>
                  <a:pt x="44962" y="83485"/>
                  <a:pt x="41193" y="82656"/>
                </a:cubicBezTo>
                <a:lnTo>
                  <a:pt x="7759" y="75337"/>
                </a:lnTo>
                <a:cubicBezTo>
                  <a:pt x="-2586" y="73077"/>
                  <a:pt x="-2586" y="58322"/>
                  <a:pt x="7759" y="56047"/>
                </a:cubicBezTo>
                <a:lnTo>
                  <a:pt x="41193" y="48728"/>
                </a:lnTo>
                <a:cubicBezTo>
                  <a:pt x="44962" y="47899"/>
                  <a:pt x="47902" y="44959"/>
                  <a:pt x="48730" y="41198"/>
                </a:cubicBezTo>
                <a:lnTo>
                  <a:pt x="56049" y="7763"/>
                </a:lnTo>
                <a:cubicBezTo>
                  <a:pt x="57214" y="2438"/>
                  <a:pt x="61671" y="-142"/>
                  <a:pt x="66042" y="6"/>
                </a:cubicBezTo>
                <a:cubicBezTo>
                  <a:pt x="70178" y="139"/>
                  <a:pt x="74228" y="2727"/>
                  <a:pt x="75331" y="7763"/>
                </a:cubicBezTo>
                <a:lnTo>
                  <a:pt x="82649" y="41198"/>
                </a:lnTo>
                <a:cubicBezTo>
                  <a:pt x="83478" y="44959"/>
                  <a:pt x="86418" y="47899"/>
                  <a:pt x="90179" y="48728"/>
                </a:cubicBezTo>
                <a:lnTo>
                  <a:pt x="123613" y="56047"/>
                </a:lnTo>
                <a:cubicBezTo>
                  <a:pt x="133974" y="58314"/>
                  <a:pt x="133974" y="73069"/>
                  <a:pt x="123621" y="75337"/>
                </a:cubicBezTo>
                <a:lnTo>
                  <a:pt x="123621" y="7533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5" name="Google Shape;2811;p52">
            <a:extLst>
              <a:ext uri="{FF2B5EF4-FFF2-40B4-BE49-F238E27FC236}">
                <a16:creationId xmlns:a16="http://schemas.microsoft.com/office/drawing/2014/main" id="{E32B547F-AE80-D9DE-5413-FB83C20C88F6}"/>
              </a:ext>
            </a:extLst>
          </p:cNvPr>
          <p:cNvSpPr/>
          <p:nvPr/>
        </p:nvSpPr>
        <p:spPr>
          <a:xfrm>
            <a:off x="6827445" y="1548407"/>
            <a:ext cx="188335" cy="242110"/>
          </a:xfrm>
          <a:custGeom>
            <a:avLst/>
            <a:gdLst/>
            <a:ahLst/>
            <a:cxnLst/>
            <a:rect l="l" t="t" r="r" b="b"/>
            <a:pathLst>
              <a:path w="131384" h="131388" extrusionOk="0">
                <a:moveTo>
                  <a:pt x="123621" y="75337"/>
                </a:moveTo>
                <a:lnTo>
                  <a:pt x="90187" y="82656"/>
                </a:lnTo>
                <a:cubicBezTo>
                  <a:pt x="86426" y="83485"/>
                  <a:pt x="83486" y="86424"/>
                  <a:pt x="82657" y="90194"/>
                </a:cubicBezTo>
                <a:lnTo>
                  <a:pt x="75338" y="123628"/>
                </a:lnTo>
                <a:cubicBezTo>
                  <a:pt x="73908" y="130181"/>
                  <a:pt x="67457" y="132582"/>
                  <a:pt x="62351" y="130838"/>
                </a:cubicBezTo>
                <a:cubicBezTo>
                  <a:pt x="59387" y="129829"/>
                  <a:pt x="56877" y="127421"/>
                  <a:pt x="56049" y="123628"/>
                </a:cubicBezTo>
                <a:lnTo>
                  <a:pt x="48730" y="90194"/>
                </a:lnTo>
                <a:cubicBezTo>
                  <a:pt x="47902" y="86424"/>
                  <a:pt x="44962" y="83485"/>
                  <a:pt x="41193" y="82656"/>
                </a:cubicBezTo>
                <a:lnTo>
                  <a:pt x="7759" y="75337"/>
                </a:lnTo>
                <a:cubicBezTo>
                  <a:pt x="-2586" y="73077"/>
                  <a:pt x="-2586" y="58322"/>
                  <a:pt x="7759" y="56047"/>
                </a:cubicBezTo>
                <a:lnTo>
                  <a:pt x="41193" y="48728"/>
                </a:lnTo>
                <a:cubicBezTo>
                  <a:pt x="44962" y="47899"/>
                  <a:pt x="47902" y="44959"/>
                  <a:pt x="48730" y="41198"/>
                </a:cubicBezTo>
                <a:lnTo>
                  <a:pt x="56049" y="7763"/>
                </a:lnTo>
                <a:cubicBezTo>
                  <a:pt x="57214" y="2438"/>
                  <a:pt x="61671" y="-142"/>
                  <a:pt x="66042" y="6"/>
                </a:cubicBezTo>
                <a:cubicBezTo>
                  <a:pt x="70178" y="139"/>
                  <a:pt x="74228" y="2727"/>
                  <a:pt x="75331" y="7763"/>
                </a:cubicBezTo>
                <a:lnTo>
                  <a:pt x="82649" y="41198"/>
                </a:lnTo>
                <a:cubicBezTo>
                  <a:pt x="83478" y="44959"/>
                  <a:pt x="86418" y="47899"/>
                  <a:pt x="90179" y="48728"/>
                </a:cubicBezTo>
                <a:lnTo>
                  <a:pt x="123613" y="56047"/>
                </a:lnTo>
                <a:cubicBezTo>
                  <a:pt x="133974" y="58314"/>
                  <a:pt x="133974" y="73069"/>
                  <a:pt x="123621" y="75337"/>
                </a:cubicBezTo>
                <a:lnTo>
                  <a:pt x="123621" y="75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6" name="Google Shape;2811;p52">
            <a:extLst>
              <a:ext uri="{FF2B5EF4-FFF2-40B4-BE49-F238E27FC236}">
                <a16:creationId xmlns:a16="http://schemas.microsoft.com/office/drawing/2014/main" id="{39D13D9B-6851-B669-F37F-3F2DFAB9F786}"/>
              </a:ext>
            </a:extLst>
          </p:cNvPr>
          <p:cNvSpPr>
            <a:spLocks noChangeAspect="1"/>
          </p:cNvSpPr>
          <p:nvPr/>
        </p:nvSpPr>
        <p:spPr>
          <a:xfrm>
            <a:off x="6674764" y="2860002"/>
            <a:ext cx="305156" cy="449487"/>
          </a:xfrm>
          <a:custGeom>
            <a:avLst/>
            <a:gdLst/>
            <a:ahLst/>
            <a:cxnLst/>
            <a:rect l="l" t="t" r="r" b="b"/>
            <a:pathLst>
              <a:path w="131384" h="131388" extrusionOk="0">
                <a:moveTo>
                  <a:pt x="123621" y="75337"/>
                </a:moveTo>
                <a:lnTo>
                  <a:pt x="90187" y="82656"/>
                </a:lnTo>
                <a:cubicBezTo>
                  <a:pt x="86426" y="83485"/>
                  <a:pt x="83486" y="86424"/>
                  <a:pt x="82657" y="90194"/>
                </a:cubicBezTo>
                <a:lnTo>
                  <a:pt x="75338" y="123628"/>
                </a:lnTo>
                <a:cubicBezTo>
                  <a:pt x="73908" y="130181"/>
                  <a:pt x="67457" y="132582"/>
                  <a:pt x="62351" y="130838"/>
                </a:cubicBezTo>
                <a:cubicBezTo>
                  <a:pt x="59387" y="129829"/>
                  <a:pt x="56877" y="127421"/>
                  <a:pt x="56049" y="123628"/>
                </a:cubicBezTo>
                <a:lnTo>
                  <a:pt x="48730" y="90194"/>
                </a:lnTo>
                <a:cubicBezTo>
                  <a:pt x="47902" y="86424"/>
                  <a:pt x="44962" y="83485"/>
                  <a:pt x="41193" y="82656"/>
                </a:cubicBezTo>
                <a:lnTo>
                  <a:pt x="7759" y="75337"/>
                </a:lnTo>
                <a:cubicBezTo>
                  <a:pt x="-2586" y="73077"/>
                  <a:pt x="-2586" y="58322"/>
                  <a:pt x="7759" y="56047"/>
                </a:cubicBezTo>
                <a:lnTo>
                  <a:pt x="41193" y="48728"/>
                </a:lnTo>
                <a:cubicBezTo>
                  <a:pt x="44962" y="47899"/>
                  <a:pt x="47902" y="44959"/>
                  <a:pt x="48730" y="41198"/>
                </a:cubicBezTo>
                <a:lnTo>
                  <a:pt x="56049" y="7763"/>
                </a:lnTo>
                <a:cubicBezTo>
                  <a:pt x="57214" y="2438"/>
                  <a:pt x="61671" y="-142"/>
                  <a:pt x="66042" y="6"/>
                </a:cubicBezTo>
                <a:cubicBezTo>
                  <a:pt x="70178" y="139"/>
                  <a:pt x="74228" y="2727"/>
                  <a:pt x="75331" y="7763"/>
                </a:cubicBezTo>
                <a:lnTo>
                  <a:pt x="82649" y="41198"/>
                </a:lnTo>
                <a:cubicBezTo>
                  <a:pt x="83478" y="44959"/>
                  <a:pt x="86418" y="47899"/>
                  <a:pt x="90179" y="48728"/>
                </a:cubicBezTo>
                <a:lnTo>
                  <a:pt x="123613" y="56047"/>
                </a:lnTo>
                <a:cubicBezTo>
                  <a:pt x="133974" y="58314"/>
                  <a:pt x="133974" y="73069"/>
                  <a:pt x="123621" y="75337"/>
                </a:cubicBezTo>
                <a:lnTo>
                  <a:pt x="123621" y="75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8" name="Picture 2647" descr="Logo&#10;&#10;AI-generated content may be incorrect.">
            <a:extLst>
              <a:ext uri="{FF2B5EF4-FFF2-40B4-BE49-F238E27FC236}">
                <a16:creationId xmlns:a16="http://schemas.microsoft.com/office/drawing/2014/main" id="{98BC0790-F8D0-F3F4-22FB-25317B23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64" y="124787"/>
            <a:ext cx="724029" cy="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0" name="Google Shape;5290;p71"/>
          <p:cNvGrpSpPr/>
          <p:nvPr/>
        </p:nvGrpSpPr>
        <p:grpSpPr>
          <a:xfrm>
            <a:off x="4020191" y="-235413"/>
            <a:ext cx="7561008" cy="7540191"/>
            <a:chOff x="4020191" y="-235413"/>
            <a:chExt cx="7561008" cy="7540191"/>
          </a:xfrm>
        </p:grpSpPr>
        <p:grpSp>
          <p:nvGrpSpPr>
            <p:cNvPr id="5291" name="Google Shape;5291;p71"/>
            <p:cNvGrpSpPr/>
            <p:nvPr/>
          </p:nvGrpSpPr>
          <p:grpSpPr>
            <a:xfrm>
              <a:off x="4020191" y="-235413"/>
              <a:ext cx="7561008" cy="7540191"/>
              <a:chOff x="4084741" y="58712"/>
              <a:chExt cx="7561008" cy="7540191"/>
            </a:xfrm>
          </p:grpSpPr>
          <p:grpSp>
            <p:nvGrpSpPr>
              <p:cNvPr id="5292" name="Google Shape;5292;p71"/>
              <p:cNvGrpSpPr/>
              <p:nvPr/>
            </p:nvGrpSpPr>
            <p:grpSpPr>
              <a:xfrm rot="1796372">
                <a:off x="5086589" y="1078475"/>
                <a:ext cx="5557314" cy="5500665"/>
                <a:chOff x="6812535" y="141271"/>
                <a:chExt cx="3843647" cy="3804466"/>
              </a:xfrm>
            </p:grpSpPr>
            <p:sp>
              <p:nvSpPr>
                <p:cNvPr id="5293" name="Google Shape;5293;p71"/>
                <p:cNvSpPr/>
                <p:nvPr/>
              </p:nvSpPr>
              <p:spPr>
                <a:xfrm rot="-8489496">
                  <a:off x="7312291" y="744105"/>
                  <a:ext cx="2844134" cy="25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6548" extrusionOk="0">
                      <a:moveTo>
                        <a:pt x="9837" y="0"/>
                      </a:moveTo>
                      <a:cubicBezTo>
                        <a:pt x="9319" y="0"/>
                        <a:pt x="8817" y="124"/>
                        <a:pt x="8383" y="326"/>
                      </a:cubicBezTo>
                      <a:cubicBezTo>
                        <a:pt x="7817" y="600"/>
                        <a:pt x="7201" y="732"/>
                        <a:pt x="6572" y="732"/>
                      </a:cubicBezTo>
                      <a:cubicBezTo>
                        <a:pt x="6416" y="732"/>
                        <a:pt x="6258" y="724"/>
                        <a:pt x="6101" y="708"/>
                      </a:cubicBezTo>
                      <a:cubicBezTo>
                        <a:pt x="5977" y="695"/>
                        <a:pt x="5869" y="695"/>
                        <a:pt x="5749" y="695"/>
                      </a:cubicBezTo>
                      <a:cubicBezTo>
                        <a:pt x="4363" y="695"/>
                        <a:pt x="3166" y="1536"/>
                        <a:pt x="2651" y="2732"/>
                      </a:cubicBezTo>
                      <a:cubicBezTo>
                        <a:pt x="2583" y="2896"/>
                        <a:pt x="2420" y="3003"/>
                        <a:pt x="2227" y="3003"/>
                      </a:cubicBezTo>
                      <a:lnTo>
                        <a:pt x="2214" y="3003"/>
                      </a:lnTo>
                      <a:cubicBezTo>
                        <a:pt x="1047" y="3003"/>
                        <a:pt x="95" y="3900"/>
                        <a:pt x="0" y="5054"/>
                      </a:cubicBezTo>
                      <a:lnTo>
                        <a:pt x="0" y="16534"/>
                      </a:lnTo>
                      <a:lnTo>
                        <a:pt x="11344" y="16534"/>
                      </a:lnTo>
                      <a:cubicBezTo>
                        <a:pt x="11386" y="16534"/>
                        <a:pt x="11438" y="16547"/>
                        <a:pt x="11481" y="16547"/>
                      </a:cubicBezTo>
                      <a:cubicBezTo>
                        <a:pt x="12648" y="16547"/>
                        <a:pt x="13639" y="15814"/>
                        <a:pt x="14047" y="14796"/>
                      </a:cubicBezTo>
                      <a:cubicBezTo>
                        <a:pt x="14184" y="14428"/>
                        <a:pt x="14484" y="14131"/>
                        <a:pt x="14849" y="13994"/>
                      </a:cubicBezTo>
                      <a:cubicBezTo>
                        <a:pt x="15869" y="13587"/>
                        <a:pt x="16590" y="12596"/>
                        <a:pt x="16590" y="11441"/>
                      </a:cubicBezTo>
                      <a:cubicBezTo>
                        <a:pt x="16590" y="11330"/>
                        <a:pt x="16590" y="11223"/>
                        <a:pt x="16574" y="11128"/>
                      </a:cubicBezTo>
                      <a:cubicBezTo>
                        <a:pt x="16508" y="10450"/>
                        <a:pt x="16724" y="9782"/>
                        <a:pt x="17161" y="9280"/>
                      </a:cubicBezTo>
                      <a:cubicBezTo>
                        <a:pt x="17757" y="8601"/>
                        <a:pt x="18109" y="7705"/>
                        <a:pt x="18109" y="6740"/>
                      </a:cubicBezTo>
                      <a:cubicBezTo>
                        <a:pt x="18109" y="4594"/>
                        <a:pt x="16371" y="2853"/>
                        <a:pt x="14226" y="2853"/>
                      </a:cubicBezTo>
                      <a:cubicBezTo>
                        <a:pt x="13655" y="2853"/>
                        <a:pt x="13150" y="2527"/>
                        <a:pt x="12922" y="2012"/>
                      </a:cubicBezTo>
                      <a:cubicBezTo>
                        <a:pt x="12403" y="832"/>
                        <a:pt x="11223" y="0"/>
                        <a:pt x="98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4" name="Google Shape;5294;p71"/>
                <p:cNvSpPr/>
                <p:nvPr/>
              </p:nvSpPr>
              <p:spPr>
                <a:xfrm rot="6101362">
                  <a:off x="7886422" y="845265"/>
                  <a:ext cx="159917" cy="159917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5" name="Google Shape;5295;p71"/>
                <p:cNvSpPr/>
                <p:nvPr/>
              </p:nvSpPr>
              <p:spPr>
                <a:xfrm>
                  <a:off x="7847908" y="3201413"/>
                  <a:ext cx="103800" cy="1038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6" name="Google Shape;5296;p71"/>
                <p:cNvSpPr/>
                <p:nvPr/>
              </p:nvSpPr>
              <p:spPr>
                <a:xfrm>
                  <a:off x="7959619" y="3350269"/>
                  <a:ext cx="51900" cy="51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7" name="Google Shape;5297;p71"/>
                <p:cNvSpPr/>
                <p:nvPr/>
              </p:nvSpPr>
              <p:spPr>
                <a:xfrm>
                  <a:off x="8011585" y="3227390"/>
                  <a:ext cx="51900" cy="51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8" name="Google Shape;5298;p71"/>
                <p:cNvSpPr/>
                <p:nvPr/>
              </p:nvSpPr>
              <p:spPr>
                <a:xfrm rot="6100727">
                  <a:off x="7761486" y="965404"/>
                  <a:ext cx="54835" cy="54835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9" name="Google Shape;5299;p71"/>
                <p:cNvSpPr/>
                <p:nvPr/>
              </p:nvSpPr>
              <p:spPr>
                <a:xfrm rot="6104164">
                  <a:off x="7729964" y="838647"/>
                  <a:ext cx="87019" cy="87019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00" name="Google Shape;5300;p71"/>
              <p:cNvGrpSpPr/>
              <p:nvPr/>
            </p:nvGrpSpPr>
            <p:grpSpPr>
              <a:xfrm rot="1796372">
                <a:off x="5972421" y="2183748"/>
                <a:ext cx="340677" cy="345517"/>
                <a:chOff x="7827814" y="943361"/>
                <a:chExt cx="235625" cy="238973"/>
              </a:xfrm>
            </p:grpSpPr>
            <p:sp>
              <p:nvSpPr>
                <p:cNvPr id="5301" name="Google Shape;5301;p71"/>
                <p:cNvSpPr/>
                <p:nvPr/>
              </p:nvSpPr>
              <p:spPr>
                <a:xfrm rot="6097111">
                  <a:off x="7956231" y="952254"/>
                  <a:ext cx="98314" cy="98314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2" name="Google Shape;5302;p71"/>
                <p:cNvSpPr/>
                <p:nvPr/>
              </p:nvSpPr>
              <p:spPr>
                <a:xfrm rot="6102386">
                  <a:off x="7955201" y="1145230"/>
                  <a:ext cx="34007" cy="34007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3" name="Google Shape;5303;p71"/>
                <p:cNvSpPr/>
                <p:nvPr/>
              </p:nvSpPr>
              <p:spPr>
                <a:xfrm rot="6100816">
                  <a:off x="7833604" y="1069247"/>
                  <a:ext cx="63719" cy="63719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04" name="Google Shape;5304;p71"/>
            <p:cNvSpPr/>
            <p:nvPr/>
          </p:nvSpPr>
          <p:spPr>
            <a:xfrm rot="1794474">
              <a:off x="6037773" y="4697103"/>
              <a:ext cx="248492" cy="24849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71"/>
            <p:cNvSpPr/>
            <p:nvPr/>
          </p:nvSpPr>
          <p:spPr>
            <a:xfrm rot="1793009">
              <a:off x="5792269" y="4952075"/>
              <a:ext cx="169196" cy="16919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6" name="Google Shape;5306;p71"/>
          <p:cNvSpPr txBox="1">
            <a:spLocks noGrp="1"/>
          </p:cNvSpPr>
          <p:nvPr>
            <p:ph type="title"/>
          </p:nvPr>
        </p:nvSpPr>
        <p:spPr>
          <a:xfrm>
            <a:off x="713258" y="1373761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5307" name="Google Shape;5307;p71"/>
          <p:cNvSpPr txBox="1">
            <a:spLocks noGrp="1"/>
          </p:cNvSpPr>
          <p:nvPr>
            <p:ph type="subTitle" idx="1"/>
          </p:nvPr>
        </p:nvSpPr>
        <p:spPr>
          <a:xfrm>
            <a:off x="713258" y="2381660"/>
            <a:ext cx="3858600" cy="807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Barlow Medium"/>
                <a:ea typeface="Barlow Medium"/>
                <a:cs typeface="Barlow Medium"/>
                <a:sym typeface="Barlow Medium"/>
              </a:rPr>
              <a:t>Any Questions?</a:t>
            </a:r>
            <a:endParaRPr sz="4000" dirty="0"/>
          </a:p>
        </p:txBody>
      </p:sp>
      <p:grpSp>
        <p:nvGrpSpPr>
          <p:cNvPr id="5312" name="Google Shape;5312;p71"/>
          <p:cNvGrpSpPr/>
          <p:nvPr/>
        </p:nvGrpSpPr>
        <p:grpSpPr>
          <a:xfrm>
            <a:off x="1342626" y="4457868"/>
            <a:ext cx="387661" cy="387661"/>
            <a:chOff x="1379798" y="1723250"/>
            <a:chExt cx="397887" cy="397887"/>
          </a:xfrm>
        </p:grpSpPr>
        <p:sp>
          <p:nvSpPr>
            <p:cNvPr id="5313" name="Google Shape;5313;p7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7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7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7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7" name="Google Shape;5317;p71"/>
          <p:cNvGrpSpPr/>
          <p:nvPr/>
        </p:nvGrpSpPr>
        <p:grpSpPr>
          <a:xfrm>
            <a:off x="811586" y="4457868"/>
            <a:ext cx="387641" cy="387661"/>
            <a:chOff x="864491" y="1723250"/>
            <a:chExt cx="397866" cy="397887"/>
          </a:xfrm>
        </p:grpSpPr>
        <p:sp>
          <p:nvSpPr>
            <p:cNvPr id="5318" name="Google Shape;5318;p7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7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71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1" name="Google Shape;5321;p71"/>
          <p:cNvGrpSpPr/>
          <p:nvPr/>
        </p:nvGrpSpPr>
        <p:grpSpPr>
          <a:xfrm>
            <a:off x="5925155" y="1841450"/>
            <a:ext cx="4352322" cy="2277627"/>
            <a:chOff x="5925155" y="1841450"/>
            <a:chExt cx="4352322" cy="2277627"/>
          </a:xfrm>
        </p:grpSpPr>
        <p:grpSp>
          <p:nvGrpSpPr>
            <p:cNvPr id="5322" name="Google Shape;5322;p71"/>
            <p:cNvGrpSpPr/>
            <p:nvPr/>
          </p:nvGrpSpPr>
          <p:grpSpPr>
            <a:xfrm>
              <a:off x="5925155" y="1841450"/>
              <a:ext cx="4352322" cy="2277627"/>
              <a:chOff x="3328305" y="1841450"/>
              <a:chExt cx="4352322" cy="2277627"/>
            </a:xfrm>
          </p:grpSpPr>
          <p:grpSp>
            <p:nvGrpSpPr>
              <p:cNvPr id="5323" name="Google Shape;5323;p71"/>
              <p:cNvGrpSpPr/>
              <p:nvPr/>
            </p:nvGrpSpPr>
            <p:grpSpPr>
              <a:xfrm>
                <a:off x="3328305" y="2387796"/>
                <a:ext cx="4352322" cy="1731280"/>
                <a:chOff x="8916580" y="2387796"/>
                <a:chExt cx="4352322" cy="1731280"/>
              </a:xfrm>
            </p:grpSpPr>
            <p:sp>
              <p:nvSpPr>
                <p:cNvPr id="5324" name="Google Shape;5324;p71"/>
                <p:cNvSpPr/>
                <p:nvPr/>
              </p:nvSpPr>
              <p:spPr>
                <a:xfrm flipH="1">
                  <a:off x="9824188" y="3704370"/>
                  <a:ext cx="417882" cy="407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920" extrusionOk="0">
                      <a:moveTo>
                        <a:pt x="1511" y="1"/>
                      </a:moveTo>
                      <a:lnTo>
                        <a:pt x="1" y="777"/>
                      </a:lnTo>
                      <a:cubicBezTo>
                        <a:pt x="1" y="777"/>
                        <a:pt x="409" y="1455"/>
                        <a:pt x="842" y="1768"/>
                      </a:cubicBezTo>
                      <a:cubicBezTo>
                        <a:pt x="977" y="1869"/>
                        <a:pt x="1119" y="1919"/>
                        <a:pt x="1255" y="1919"/>
                      </a:cubicBezTo>
                      <a:cubicBezTo>
                        <a:pt x="1560" y="1919"/>
                        <a:pt x="1840" y="1669"/>
                        <a:pt x="1970" y="1171"/>
                      </a:cubicBezTo>
                      <a:cubicBezTo>
                        <a:pt x="1768" y="314"/>
                        <a:pt x="1511" y="1"/>
                        <a:pt x="1511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5" name="Google Shape;5325;p71"/>
                <p:cNvSpPr/>
                <p:nvPr/>
              </p:nvSpPr>
              <p:spPr>
                <a:xfrm flipH="1">
                  <a:off x="8916580" y="3163112"/>
                  <a:ext cx="533218" cy="35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" h="1671" extrusionOk="0">
                      <a:moveTo>
                        <a:pt x="773" y="1"/>
                      </a:moveTo>
                      <a:lnTo>
                        <a:pt x="1" y="992"/>
                      </a:lnTo>
                      <a:cubicBezTo>
                        <a:pt x="1" y="992"/>
                        <a:pt x="910" y="1592"/>
                        <a:pt x="1455" y="1657"/>
                      </a:cubicBezTo>
                      <a:cubicBezTo>
                        <a:pt x="1538" y="1666"/>
                        <a:pt x="1620" y="1670"/>
                        <a:pt x="1701" y="1670"/>
                      </a:cubicBezTo>
                      <a:cubicBezTo>
                        <a:pt x="2145" y="1670"/>
                        <a:pt x="2515" y="1528"/>
                        <a:pt x="2446" y="1103"/>
                      </a:cubicBezTo>
                      <a:cubicBezTo>
                        <a:pt x="2351" y="614"/>
                        <a:pt x="1875" y="503"/>
                        <a:pt x="1386" y="369"/>
                      </a:cubicBezTo>
                      <a:cubicBezTo>
                        <a:pt x="897" y="232"/>
                        <a:pt x="773" y="1"/>
                        <a:pt x="773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6" name="Google Shape;5326;p71"/>
                <p:cNvSpPr/>
                <p:nvPr/>
              </p:nvSpPr>
              <p:spPr>
                <a:xfrm flipH="1">
                  <a:off x="8917650" y="3266572"/>
                  <a:ext cx="250178" cy="2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189" extrusionOk="0">
                      <a:moveTo>
                        <a:pt x="449" y="1"/>
                      </a:moveTo>
                      <a:cubicBezTo>
                        <a:pt x="325" y="1"/>
                        <a:pt x="225" y="86"/>
                        <a:pt x="125" y="302"/>
                      </a:cubicBezTo>
                      <a:cubicBezTo>
                        <a:pt x="1" y="628"/>
                        <a:pt x="14" y="954"/>
                        <a:pt x="356" y="1185"/>
                      </a:cubicBezTo>
                      <a:cubicBezTo>
                        <a:pt x="393" y="1187"/>
                        <a:pt x="428" y="1189"/>
                        <a:pt x="463" y="1189"/>
                      </a:cubicBezTo>
                      <a:cubicBezTo>
                        <a:pt x="881" y="1189"/>
                        <a:pt x="1179" y="1039"/>
                        <a:pt x="1116" y="615"/>
                      </a:cubicBezTo>
                      <a:cubicBezTo>
                        <a:pt x="1047" y="273"/>
                        <a:pt x="790" y="110"/>
                        <a:pt x="477" y="2"/>
                      </a:cubicBezTo>
                      <a:cubicBezTo>
                        <a:pt x="468" y="1"/>
                        <a:pt x="45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7" name="Google Shape;5327;p71"/>
                <p:cNvSpPr/>
                <p:nvPr/>
              </p:nvSpPr>
              <p:spPr>
                <a:xfrm flipH="1">
                  <a:off x="10958575" y="2612950"/>
                  <a:ext cx="2310327" cy="61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2896" extrusionOk="0">
                      <a:moveTo>
                        <a:pt x="150" y="0"/>
                      </a:moveTo>
                      <a:lnTo>
                        <a:pt x="0" y="2896"/>
                      </a:lnTo>
                      <a:lnTo>
                        <a:pt x="10828" y="2231"/>
                      </a:lnTo>
                      <a:cubicBezTo>
                        <a:pt x="10828" y="2231"/>
                        <a:pt x="10897" y="1944"/>
                        <a:pt x="10717" y="966"/>
                      </a:cubicBezTo>
                      <a:cubicBezTo>
                        <a:pt x="10177" y="1233"/>
                        <a:pt x="9543" y="1335"/>
                        <a:pt x="8891" y="1335"/>
                      </a:cubicBezTo>
                      <a:cubicBezTo>
                        <a:pt x="8250" y="1335"/>
                        <a:pt x="7591" y="1237"/>
                        <a:pt x="6984" y="1103"/>
                      </a:cubicBezTo>
                      <a:cubicBezTo>
                        <a:pt x="5761" y="829"/>
                        <a:pt x="150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8" name="Google Shape;5328;p71"/>
                <p:cNvSpPr/>
                <p:nvPr/>
              </p:nvSpPr>
              <p:spPr>
                <a:xfrm flipH="1">
                  <a:off x="9394854" y="3304734"/>
                  <a:ext cx="973573" cy="59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2" h="2812" extrusionOk="0">
                      <a:moveTo>
                        <a:pt x="4172" y="1"/>
                      </a:moveTo>
                      <a:cubicBezTo>
                        <a:pt x="4032" y="1"/>
                        <a:pt x="3869" y="36"/>
                        <a:pt x="3763" y="174"/>
                      </a:cubicBezTo>
                      <a:cubicBezTo>
                        <a:pt x="3558" y="474"/>
                        <a:pt x="3574" y="1019"/>
                        <a:pt x="3574" y="1019"/>
                      </a:cubicBezTo>
                      <a:lnTo>
                        <a:pt x="2485" y="311"/>
                      </a:lnTo>
                      <a:cubicBezTo>
                        <a:pt x="2485" y="311"/>
                        <a:pt x="2133" y="353"/>
                        <a:pt x="2051" y="1371"/>
                      </a:cubicBezTo>
                      <a:cubicBezTo>
                        <a:pt x="1967" y="1430"/>
                        <a:pt x="1890" y="1452"/>
                        <a:pt x="1821" y="1452"/>
                      </a:cubicBezTo>
                      <a:cubicBezTo>
                        <a:pt x="1590" y="1452"/>
                        <a:pt x="1454" y="1195"/>
                        <a:pt x="1454" y="1195"/>
                      </a:cubicBezTo>
                      <a:cubicBezTo>
                        <a:pt x="1454" y="1195"/>
                        <a:pt x="1060" y="1221"/>
                        <a:pt x="1031" y="1804"/>
                      </a:cubicBezTo>
                      <a:cubicBezTo>
                        <a:pt x="1005" y="2404"/>
                        <a:pt x="678" y="2688"/>
                        <a:pt x="0" y="2812"/>
                      </a:cubicBezTo>
                      <a:cubicBezTo>
                        <a:pt x="121" y="2799"/>
                        <a:pt x="245" y="2782"/>
                        <a:pt x="365" y="2769"/>
                      </a:cubicBezTo>
                      <a:cubicBezTo>
                        <a:pt x="2227" y="2473"/>
                        <a:pt x="3965" y="1019"/>
                        <a:pt x="4591" y="435"/>
                      </a:cubicBezTo>
                      <a:cubicBezTo>
                        <a:pt x="4510" y="203"/>
                        <a:pt x="4441" y="40"/>
                        <a:pt x="4441" y="40"/>
                      </a:cubicBezTo>
                      <a:cubicBezTo>
                        <a:pt x="4441" y="40"/>
                        <a:pt x="4320" y="1"/>
                        <a:pt x="4172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9" name="Google Shape;5329;p71"/>
                <p:cNvSpPr/>
                <p:nvPr/>
              </p:nvSpPr>
              <p:spPr>
                <a:xfrm flipH="1">
                  <a:off x="9164845" y="3306430"/>
                  <a:ext cx="414913" cy="41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941" extrusionOk="0">
                      <a:moveTo>
                        <a:pt x="585" y="1"/>
                      </a:moveTo>
                      <a:cubicBezTo>
                        <a:pt x="568" y="1"/>
                        <a:pt x="550" y="2"/>
                        <a:pt x="532" y="3"/>
                      </a:cubicBezTo>
                      <a:cubicBezTo>
                        <a:pt x="30" y="45"/>
                        <a:pt x="180" y="792"/>
                        <a:pt x="261" y="955"/>
                      </a:cubicBezTo>
                      <a:cubicBezTo>
                        <a:pt x="138" y="1050"/>
                        <a:pt x="1" y="1144"/>
                        <a:pt x="1" y="1144"/>
                      </a:cubicBezTo>
                      <a:lnTo>
                        <a:pt x="219" y="1933"/>
                      </a:lnTo>
                      <a:cubicBezTo>
                        <a:pt x="219" y="1933"/>
                        <a:pt x="320" y="1941"/>
                        <a:pt x="471" y="1941"/>
                      </a:cubicBezTo>
                      <a:cubicBezTo>
                        <a:pt x="769" y="1941"/>
                        <a:pt x="1261" y="1911"/>
                        <a:pt x="1549" y="1731"/>
                      </a:cubicBezTo>
                      <a:cubicBezTo>
                        <a:pt x="1957" y="1487"/>
                        <a:pt x="1849" y="848"/>
                        <a:pt x="1631" y="642"/>
                      </a:cubicBezTo>
                      <a:cubicBezTo>
                        <a:pt x="1489" y="497"/>
                        <a:pt x="1066" y="1"/>
                        <a:pt x="585" y="1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0" name="Google Shape;5330;p71"/>
                <p:cNvSpPr/>
                <p:nvPr/>
              </p:nvSpPr>
              <p:spPr>
                <a:xfrm flipH="1">
                  <a:off x="9277851" y="3299646"/>
                  <a:ext cx="241061" cy="201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949" extrusionOk="0">
                      <a:moveTo>
                        <a:pt x="355" y="0"/>
                      </a:moveTo>
                      <a:cubicBezTo>
                        <a:pt x="342" y="0"/>
                        <a:pt x="333" y="3"/>
                        <a:pt x="327" y="9"/>
                      </a:cubicBezTo>
                      <a:cubicBezTo>
                        <a:pt x="327" y="9"/>
                        <a:pt x="108" y="117"/>
                        <a:pt x="40" y="348"/>
                      </a:cubicBezTo>
                      <a:cubicBezTo>
                        <a:pt x="0" y="498"/>
                        <a:pt x="382" y="798"/>
                        <a:pt x="529" y="919"/>
                      </a:cubicBezTo>
                      <a:cubicBezTo>
                        <a:pt x="554" y="939"/>
                        <a:pt x="575" y="949"/>
                        <a:pt x="593" y="949"/>
                      </a:cubicBezTo>
                      <a:cubicBezTo>
                        <a:pt x="683" y="949"/>
                        <a:pt x="704" y="724"/>
                        <a:pt x="829" y="566"/>
                      </a:cubicBezTo>
                      <a:cubicBezTo>
                        <a:pt x="901" y="483"/>
                        <a:pt x="984" y="468"/>
                        <a:pt x="1044" y="468"/>
                      </a:cubicBezTo>
                      <a:cubicBezTo>
                        <a:pt x="1077" y="468"/>
                        <a:pt x="1103" y="472"/>
                        <a:pt x="1118" y="472"/>
                      </a:cubicBezTo>
                      <a:cubicBezTo>
                        <a:pt x="1136" y="472"/>
                        <a:pt x="1135" y="465"/>
                        <a:pt x="1099" y="430"/>
                      </a:cubicBezTo>
                      <a:cubicBezTo>
                        <a:pt x="923" y="253"/>
                        <a:pt x="597" y="77"/>
                        <a:pt x="529" y="51"/>
                      </a:cubicBezTo>
                      <a:cubicBezTo>
                        <a:pt x="466" y="29"/>
                        <a:pt x="396" y="0"/>
                        <a:pt x="355" y="0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1" name="Google Shape;5331;p71"/>
                <p:cNvSpPr/>
                <p:nvPr/>
              </p:nvSpPr>
              <p:spPr>
                <a:xfrm flipH="1">
                  <a:off x="9449581" y="3500418"/>
                  <a:ext cx="130177" cy="21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1019" extrusionOk="0">
                      <a:moveTo>
                        <a:pt x="245" y="1"/>
                      </a:moveTo>
                      <a:cubicBezTo>
                        <a:pt x="245" y="14"/>
                        <a:pt x="261" y="27"/>
                        <a:pt x="261" y="40"/>
                      </a:cubicBezTo>
                      <a:cubicBezTo>
                        <a:pt x="138" y="135"/>
                        <a:pt x="1" y="229"/>
                        <a:pt x="1" y="229"/>
                      </a:cubicBezTo>
                      <a:lnTo>
                        <a:pt x="180" y="855"/>
                      </a:lnTo>
                      <a:cubicBezTo>
                        <a:pt x="219" y="924"/>
                        <a:pt x="261" y="979"/>
                        <a:pt x="301" y="1018"/>
                      </a:cubicBezTo>
                      <a:cubicBezTo>
                        <a:pt x="600" y="761"/>
                        <a:pt x="614" y="542"/>
                        <a:pt x="600" y="461"/>
                      </a:cubicBezTo>
                      <a:cubicBezTo>
                        <a:pt x="587" y="392"/>
                        <a:pt x="545" y="379"/>
                        <a:pt x="437" y="272"/>
                      </a:cubicBezTo>
                      <a:cubicBezTo>
                        <a:pt x="356" y="190"/>
                        <a:pt x="274" y="53"/>
                        <a:pt x="245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2" name="Google Shape;5332;p71"/>
                <p:cNvSpPr/>
                <p:nvPr/>
              </p:nvSpPr>
              <p:spPr>
                <a:xfrm flipH="1">
                  <a:off x="9478616" y="3353284"/>
                  <a:ext cx="414913" cy="50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2361" extrusionOk="0">
                      <a:moveTo>
                        <a:pt x="494" y="0"/>
                      </a:moveTo>
                      <a:cubicBezTo>
                        <a:pt x="438" y="0"/>
                        <a:pt x="383" y="14"/>
                        <a:pt x="326" y="43"/>
                      </a:cubicBezTo>
                      <a:cubicBezTo>
                        <a:pt x="30" y="190"/>
                        <a:pt x="0" y="776"/>
                        <a:pt x="232" y="1142"/>
                      </a:cubicBezTo>
                      <a:cubicBezTo>
                        <a:pt x="463" y="1510"/>
                        <a:pt x="395" y="1618"/>
                        <a:pt x="326" y="1712"/>
                      </a:cubicBezTo>
                      <a:cubicBezTo>
                        <a:pt x="258" y="1807"/>
                        <a:pt x="395" y="2325"/>
                        <a:pt x="395" y="2325"/>
                      </a:cubicBezTo>
                      <a:cubicBezTo>
                        <a:pt x="406" y="2325"/>
                        <a:pt x="595" y="2360"/>
                        <a:pt x="827" y="2360"/>
                      </a:cubicBezTo>
                      <a:cubicBezTo>
                        <a:pt x="1116" y="2360"/>
                        <a:pt x="1472" y="2306"/>
                        <a:pt x="1644" y="2064"/>
                      </a:cubicBezTo>
                      <a:cubicBezTo>
                        <a:pt x="1957" y="1644"/>
                        <a:pt x="1725" y="1047"/>
                        <a:pt x="1334" y="627"/>
                      </a:cubicBezTo>
                      <a:cubicBezTo>
                        <a:pt x="1010" y="281"/>
                        <a:pt x="7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3" name="Google Shape;5333;p71"/>
                <p:cNvSpPr/>
                <p:nvPr/>
              </p:nvSpPr>
              <p:spPr>
                <a:xfrm flipH="1">
                  <a:off x="9478616" y="3353284"/>
                  <a:ext cx="408765" cy="50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2361" extrusionOk="0">
                      <a:moveTo>
                        <a:pt x="465" y="0"/>
                      </a:moveTo>
                      <a:cubicBezTo>
                        <a:pt x="409" y="0"/>
                        <a:pt x="354" y="14"/>
                        <a:pt x="297" y="43"/>
                      </a:cubicBezTo>
                      <a:cubicBezTo>
                        <a:pt x="1" y="190"/>
                        <a:pt x="27" y="695"/>
                        <a:pt x="258" y="1060"/>
                      </a:cubicBezTo>
                      <a:cubicBezTo>
                        <a:pt x="490" y="1429"/>
                        <a:pt x="718" y="1888"/>
                        <a:pt x="503" y="2201"/>
                      </a:cubicBezTo>
                      <a:cubicBezTo>
                        <a:pt x="434" y="2296"/>
                        <a:pt x="366" y="2325"/>
                        <a:pt x="366" y="2325"/>
                      </a:cubicBezTo>
                      <a:cubicBezTo>
                        <a:pt x="377" y="2325"/>
                        <a:pt x="566" y="2360"/>
                        <a:pt x="798" y="2360"/>
                      </a:cubicBezTo>
                      <a:cubicBezTo>
                        <a:pt x="1087" y="2360"/>
                        <a:pt x="1443" y="2306"/>
                        <a:pt x="1615" y="2064"/>
                      </a:cubicBezTo>
                      <a:cubicBezTo>
                        <a:pt x="1928" y="1644"/>
                        <a:pt x="1696" y="1047"/>
                        <a:pt x="1305" y="627"/>
                      </a:cubicBezTo>
                      <a:cubicBezTo>
                        <a:pt x="981" y="281"/>
                        <a:pt x="721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4" name="Google Shape;5334;p71"/>
                <p:cNvSpPr/>
                <p:nvPr/>
              </p:nvSpPr>
              <p:spPr>
                <a:xfrm flipH="1">
                  <a:off x="9617275" y="3355616"/>
                  <a:ext cx="238941" cy="207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978" extrusionOk="0">
                      <a:moveTo>
                        <a:pt x="418" y="1"/>
                      </a:moveTo>
                      <a:cubicBezTo>
                        <a:pt x="414" y="1"/>
                        <a:pt x="411" y="1"/>
                        <a:pt x="408" y="3"/>
                      </a:cubicBezTo>
                      <a:cubicBezTo>
                        <a:pt x="408" y="3"/>
                        <a:pt x="163" y="71"/>
                        <a:pt x="69" y="289"/>
                      </a:cubicBezTo>
                      <a:cubicBezTo>
                        <a:pt x="0" y="439"/>
                        <a:pt x="326" y="792"/>
                        <a:pt x="463" y="942"/>
                      </a:cubicBezTo>
                      <a:cubicBezTo>
                        <a:pt x="487" y="967"/>
                        <a:pt x="507" y="977"/>
                        <a:pt x="526" y="977"/>
                      </a:cubicBezTo>
                      <a:cubicBezTo>
                        <a:pt x="607" y="977"/>
                        <a:pt x="659" y="774"/>
                        <a:pt x="802" y="642"/>
                      </a:cubicBezTo>
                      <a:cubicBezTo>
                        <a:pt x="867" y="587"/>
                        <a:pt x="931" y="572"/>
                        <a:pt x="984" y="572"/>
                      </a:cubicBezTo>
                      <a:cubicBezTo>
                        <a:pt x="1051" y="572"/>
                        <a:pt x="1102" y="595"/>
                        <a:pt x="1117" y="595"/>
                      </a:cubicBezTo>
                      <a:cubicBezTo>
                        <a:pt x="1126" y="595"/>
                        <a:pt x="1123" y="587"/>
                        <a:pt x="1102" y="560"/>
                      </a:cubicBezTo>
                      <a:cubicBezTo>
                        <a:pt x="952" y="342"/>
                        <a:pt x="652" y="126"/>
                        <a:pt x="587" y="84"/>
                      </a:cubicBezTo>
                      <a:cubicBezTo>
                        <a:pt x="526" y="49"/>
                        <a:pt x="454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5" name="Google Shape;5335;p71"/>
                <p:cNvSpPr/>
                <p:nvPr/>
              </p:nvSpPr>
              <p:spPr>
                <a:xfrm flipH="1">
                  <a:off x="9777973" y="3535823"/>
                  <a:ext cx="340284" cy="583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2751" extrusionOk="0">
                      <a:moveTo>
                        <a:pt x="553" y="0"/>
                      </a:moveTo>
                      <a:cubicBezTo>
                        <a:pt x="323" y="0"/>
                        <a:pt x="122" y="167"/>
                        <a:pt x="82" y="444"/>
                      </a:cubicBezTo>
                      <a:cubicBezTo>
                        <a:pt x="1" y="907"/>
                        <a:pt x="206" y="1396"/>
                        <a:pt x="258" y="1911"/>
                      </a:cubicBezTo>
                      <a:cubicBezTo>
                        <a:pt x="306" y="2345"/>
                        <a:pt x="110" y="2375"/>
                        <a:pt x="56" y="2375"/>
                      </a:cubicBezTo>
                      <a:cubicBezTo>
                        <a:pt x="48" y="2375"/>
                        <a:pt x="43" y="2374"/>
                        <a:pt x="43" y="2374"/>
                      </a:cubicBezTo>
                      <a:lnTo>
                        <a:pt x="43" y="2374"/>
                      </a:lnTo>
                      <a:cubicBezTo>
                        <a:pt x="43" y="2374"/>
                        <a:pt x="177" y="2550"/>
                        <a:pt x="545" y="2713"/>
                      </a:cubicBezTo>
                      <a:cubicBezTo>
                        <a:pt x="617" y="2739"/>
                        <a:pt x="688" y="2751"/>
                        <a:pt x="758" y="2751"/>
                      </a:cubicBezTo>
                      <a:cubicBezTo>
                        <a:pt x="1164" y="2751"/>
                        <a:pt x="1516" y="2341"/>
                        <a:pt x="1549" y="1842"/>
                      </a:cubicBezTo>
                      <a:cubicBezTo>
                        <a:pt x="1605" y="1259"/>
                        <a:pt x="1399" y="731"/>
                        <a:pt x="1047" y="281"/>
                      </a:cubicBezTo>
                      <a:cubicBezTo>
                        <a:pt x="900" y="87"/>
                        <a:pt x="719" y="0"/>
                        <a:pt x="553" y="0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71"/>
                <p:cNvSpPr/>
                <p:nvPr/>
              </p:nvSpPr>
              <p:spPr>
                <a:xfrm flipH="1">
                  <a:off x="9824407" y="3555116"/>
                  <a:ext cx="230248" cy="203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960" extrusionOk="0">
                      <a:moveTo>
                        <a:pt x="515" y="0"/>
                      </a:moveTo>
                      <a:cubicBezTo>
                        <a:pt x="460" y="0"/>
                        <a:pt x="249" y="10"/>
                        <a:pt x="108" y="151"/>
                      </a:cubicBezTo>
                      <a:cubicBezTo>
                        <a:pt x="1" y="271"/>
                        <a:pt x="177" y="705"/>
                        <a:pt x="245" y="897"/>
                      </a:cubicBezTo>
                      <a:cubicBezTo>
                        <a:pt x="259" y="942"/>
                        <a:pt x="278" y="960"/>
                        <a:pt x="303" y="960"/>
                      </a:cubicBezTo>
                      <a:cubicBezTo>
                        <a:pt x="375" y="960"/>
                        <a:pt x="493" y="808"/>
                        <a:pt x="666" y="747"/>
                      </a:cubicBezTo>
                      <a:cubicBezTo>
                        <a:pt x="707" y="733"/>
                        <a:pt x="748" y="727"/>
                        <a:pt x="788" y="727"/>
                      </a:cubicBezTo>
                      <a:cubicBezTo>
                        <a:pt x="905" y="727"/>
                        <a:pt x="1006" y="776"/>
                        <a:pt x="1052" y="776"/>
                      </a:cubicBezTo>
                      <a:cubicBezTo>
                        <a:pt x="1076" y="776"/>
                        <a:pt x="1085" y="763"/>
                        <a:pt x="1073" y="721"/>
                      </a:cubicBezTo>
                      <a:cubicBezTo>
                        <a:pt x="1005" y="477"/>
                        <a:pt x="760" y="216"/>
                        <a:pt x="721" y="151"/>
                      </a:cubicBezTo>
                      <a:cubicBezTo>
                        <a:pt x="666" y="95"/>
                        <a:pt x="558" y="1"/>
                        <a:pt x="529" y="1"/>
                      </a:cubicBezTo>
                      <a:cubicBezTo>
                        <a:pt x="529" y="1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71"/>
                <p:cNvSpPr/>
                <p:nvPr/>
              </p:nvSpPr>
              <p:spPr>
                <a:xfrm flipH="1">
                  <a:off x="9187532" y="3297102"/>
                  <a:ext cx="363182" cy="359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694" extrusionOk="0">
                      <a:moveTo>
                        <a:pt x="427" y="0"/>
                      </a:moveTo>
                      <a:cubicBezTo>
                        <a:pt x="377" y="0"/>
                        <a:pt x="329" y="9"/>
                        <a:pt x="287" y="34"/>
                      </a:cubicBezTo>
                      <a:cubicBezTo>
                        <a:pt x="219" y="63"/>
                        <a:pt x="164" y="115"/>
                        <a:pt x="124" y="171"/>
                      </a:cubicBezTo>
                      <a:cubicBezTo>
                        <a:pt x="43" y="292"/>
                        <a:pt x="1" y="442"/>
                        <a:pt x="1" y="592"/>
                      </a:cubicBezTo>
                      <a:cubicBezTo>
                        <a:pt x="14" y="728"/>
                        <a:pt x="56" y="878"/>
                        <a:pt x="108" y="999"/>
                      </a:cubicBezTo>
                      <a:cubicBezTo>
                        <a:pt x="150" y="1068"/>
                        <a:pt x="190" y="1123"/>
                        <a:pt x="245" y="1175"/>
                      </a:cubicBezTo>
                      <a:cubicBezTo>
                        <a:pt x="287" y="1231"/>
                        <a:pt x="327" y="1270"/>
                        <a:pt x="382" y="1325"/>
                      </a:cubicBezTo>
                      <a:cubicBezTo>
                        <a:pt x="434" y="1368"/>
                        <a:pt x="463" y="1433"/>
                        <a:pt x="463" y="1501"/>
                      </a:cubicBezTo>
                      <a:cubicBezTo>
                        <a:pt x="463" y="1462"/>
                        <a:pt x="463" y="1433"/>
                        <a:pt x="450" y="1394"/>
                      </a:cubicBezTo>
                      <a:cubicBezTo>
                        <a:pt x="450" y="1368"/>
                        <a:pt x="421" y="1338"/>
                        <a:pt x="395" y="1312"/>
                      </a:cubicBezTo>
                      <a:cubicBezTo>
                        <a:pt x="340" y="1270"/>
                        <a:pt x="300" y="1218"/>
                        <a:pt x="258" y="1162"/>
                      </a:cubicBezTo>
                      <a:cubicBezTo>
                        <a:pt x="206" y="1107"/>
                        <a:pt x="164" y="1055"/>
                        <a:pt x="137" y="986"/>
                      </a:cubicBezTo>
                      <a:lnTo>
                        <a:pt x="137" y="999"/>
                      </a:lnTo>
                      <a:cubicBezTo>
                        <a:pt x="69" y="862"/>
                        <a:pt x="43" y="728"/>
                        <a:pt x="27" y="592"/>
                      </a:cubicBezTo>
                      <a:cubicBezTo>
                        <a:pt x="27" y="442"/>
                        <a:pt x="69" y="308"/>
                        <a:pt x="150" y="197"/>
                      </a:cubicBezTo>
                      <a:cubicBezTo>
                        <a:pt x="190" y="145"/>
                        <a:pt x="245" y="89"/>
                        <a:pt x="314" y="63"/>
                      </a:cubicBezTo>
                      <a:cubicBezTo>
                        <a:pt x="354" y="42"/>
                        <a:pt x="401" y="29"/>
                        <a:pt x="449" y="29"/>
                      </a:cubicBezTo>
                      <a:cubicBezTo>
                        <a:pt x="467" y="29"/>
                        <a:pt x="485" y="31"/>
                        <a:pt x="503" y="34"/>
                      </a:cubicBezTo>
                      <a:cubicBezTo>
                        <a:pt x="640" y="47"/>
                        <a:pt x="777" y="129"/>
                        <a:pt x="884" y="197"/>
                      </a:cubicBezTo>
                      <a:cubicBezTo>
                        <a:pt x="1005" y="279"/>
                        <a:pt x="1116" y="360"/>
                        <a:pt x="1236" y="442"/>
                      </a:cubicBezTo>
                      <a:cubicBezTo>
                        <a:pt x="1347" y="536"/>
                        <a:pt x="1455" y="634"/>
                        <a:pt x="1536" y="755"/>
                      </a:cubicBezTo>
                      <a:cubicBezTo>
                        <a:pt x="1618" y="862"/>
                        <a:pt x="1673" y="999"/>
                        <a:pt x="1686" y="1136"/>
                      </a:cubicBezTo>
                      <a:cubicBezTo>
                        <a:pt x="1699" y="1286"/>
                        <a:pt x="1673" y="1420"/>
                        <a:pt x="1618" y="1557"/>
                      </a:cubicBezTo>
                      <a:cubicBezTo>
                        <a:pt x="1686" y="1420"/>
                        <a:pt x="1712" y="1286"/>
                        <a:pt x="1699" y="1136"/>
                      </a:cubicBezTo>
                      <a:cubicBezTo>
                        <a:pt x="1686" y="999"/>
                        <a:pt x="1631" y="849"/>
                        <a:pt x="1549" y="742"/>
                      </a:cubicBezTo>
                      <a:cubicBezTo>
                        <a:pt x="1468" y="618"/>
                        <a:pt x="1373" y="510"/>
                        <a:pt x="1249" y="429"/>
                      </a:cubicBezTo>
                      <a:cubicBezTo>
                        <a:pt x="1142" y="334"/>
                        <a:pt x="1034" y="252"/>
                        <a:pt x="910" y="171"/>
                      </a:cubicBezTo>
                      <a:cubicBezTo>
                        <a:pt x="790" y="102"/>
                        <a:pt x="653" y="21"/>
                        <a:pt x="516" y="8"/>
                      </a:cubicBezTo>
                      <a:cubicBezTo>
                        <a:pt x="486" y="3"/>
                        <a:pt x="456" y="0"/>
                        <a:pt x="427" y="0"/>
                      </a:cubicBezTo>
                      <a:close/>
                      <a:moveTo>
                        <a:pt x="463" y="1501"/>
                      </a:moveTo>
                      <a:cubicBezTo>
                        <a:pt x="450" y="1570"/>
                        <a:pt x="434" y="1638"/>
                        <a:pt x="395" y="1694"/>
                      </a:cubicBezTo>
                      <a:cubicBezTo>
                        <a:pt x="434" y="1638"/>
                        <a:pt x="463" y="1570"/>
                        <a:pt x="463" y="150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71"/>
                <p:cNvSpPr/>
                <p:nvPr/>
              </p:nvSpPr>
              <p:spPr>
                <a:xfrm flipH="1">
                  <a:off x="9066697" y="3265724"/>
                  <a:ext cx="94771" cy="217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1027" extrusionOk="0">
                      <a:moveTo>
                        <a:pt x="403" y="1"/>
                      </a:moveTo>
                      <a:cubicBezTo>
                        <a:pt x="363" y="1"/>
                        <a:pt x="324" y="13"/>
                        <a:pt x="284" y="32"/>
                      </a:cubicBezTo>
                      <a:cubicBezTo>
                        <a:pt x="245" y="61"/>
                        <a:pt x="202" y="100"/>
                        <a:pt x="163" y="143"/>
                      </a:cubicBezTo>
                      <a:cubicBezTo>
                        <a:pt x="95" y="224"/>
                        <a:pt x="65" y="319"/>
                        <a:pt x="39" y="427"/>
                      </a:cubicBezTo>
                      <a:cubicBezTo>
                        <a:pt x="26" y="482"/>
                        <a:pt x="13" y="537"/>
                        <a:pt x="13" y="590"/>
                      </a:cubicBezTo>
                      <a:cubicBezTo>
                        <a:pt x="13" y="645"/>
                        <a:pt x="0" y="684"/>
                        <a:pt x="13" y="740"/>
                      </a:cubicBezTo>
                      <a:cubicBezTo>
                        <a:pt x="39" y="847"/>
                        <a:pt x="82" y="958"/>
                        <a:pt x="147" y="1026"/>
                      </a:cubicBezTo>
                      <a:cubicBezTo>
                        <a:pt x="95" y="945"/>
                        <a:pt x="52" y="847"/>
                        <a:pt x="39" y="740"/>
                      </a:cubicBezTo>
                      <a:lnTo>
                        <a:pt x="39" y="590"/>
                      </a:lnTo>
                      <a:cubicBezTo>
                        <a:pt x="39" y="537"/>
                        <a:pt x="52" y="482"/>
                        <a:pt x="65" y="440"/>
                      </a:cubicBezTo>
                      <a:cubicBezTo>
                        <a:pt x="95" y="332"/>
                        <a:pt x="121" y="237"/>
                        <a:pt x="189" y="156"/>
                      </a:cubicBezTo>
                      <a:cubicBezTo>
                        <a:pt x="215" y="114"/>
                        <a:pt x="258" y="74"/>
                        <a:pt x="297" y="48"/>
                      </a:cubicBezTo>
                      <a:cubicBezTo>
                        <a:pt x="339" y="19"/>
                        <a:pt x="391" y="6"/>
                        <a:pt x="447" y="6"/>
                      </a:cubicBezTo>
                      <a:cubicBezTo>
                        <a:pt x="432" y="2"/>
                        <a:pt x="417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71"/>
                <p:cNvSpPr/>
                <p:nvPr/>
              </p:nvSpPr>
              <p:spPr>
                <a:xfrm flipH="1">
                  <a:off x="9783486" y="3531583"/>
                  <a:ext cx="322899" cy="48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300" extrusionOk="0">
                      <a:moveTo>
                        <a:pt x="545" y="1"/>
                      </a:moveTo>
                      <a:cubicBezTo>
                        <a:pt x="434" y="1"/>
                        <a:pt x="313" y="30"/>
                        <a:pt x="218" y="99"/>
                      </a:cubicBezTo>
                      <a:cubicBezTo>
                        <a:pt x="137" y="164"/>
                        <a:pt x="69" y="262"/>
                        <a:pt x="26" y="369"/>
                      </a:cubicBezTo>
                      <a:cubicBezTo>
                        <a:pt x="0" y="477"/>
                        <a:pt x="0" y="588"/>
                        <a:pt x="0" y="695"/>
                      </a:cubicBezTo>
                      <a:cubicBezTo>
                        <a:pt x="0" y="803"/>
                        <a:pt x="13" y="914"/>
                        <a:pt x="26" y="1021"/>
                      </a:cubicBezTo>
                      <a:cubicBezTo>
                        <a:pt x="69" y="1240"/>
                        <a:pt x="108" y="1442"/>
                        <a:pt x="150" y="1660"/>
                      </a:cubicBezTo>
                      <a:cubicBezTo>
                        <a:pt x="176" y="1768"/>
                        <a:pt x="202" y="1875"/>
                        <a:pt x="202" y="1973"/>
                      </a:cubicBezTo>
                      <a:cubicBezTo>
                        <a:pt x="218" y="2025"/>
                        <a:pt x="218" y="2081"/>
                        <a:pt x="202" y="2136"/>
                      </a:cubicBezTo>
                      <a:cubicBezTo>
                        <a:pt x="202" y="2189"/>
                        <a:pt x="189" y="2244"/>
                        <a:pt x="163" y="2299"/>
                      </a:cubicBezTo>
                      <a:cubicBezTo>
                        <a:pt x="189" y="2244"/>
                        <a:pt x="202" y="2189"/>
                        <a:pt x="218" y="2136"/>
                      </a:cubicBezTo>
                      <a:lnTo>
                        <a:pt x="218" y="1973"/>
                      </a:lnTo>
                      <a:cubicBezTo>
                        <a:pt x="202" y="1862"/>
                        <a:pt x="189" y="1768"/>
                        <a:pt x="176" y="1660"/>
                      </a:cubicBezTo>
                      <a:cubicBezTo>
                        <a:pt x="121" y="1442"/>
                        <a:pt x="82" y="1223"/>
                        <a:pt x="55" y="1021"/>
                      </a:cubicBezTo>
                      <a:cubicBezTo>
                        <a:pt x="39" y="914"/>
                        <a:pt x="26" y="803"/>
                        <a:pt x="26" y="695"/>
                      </a:cubicBezTo>
                      <a:cubicBezTo>
                        <a:pt x="26" y="588"/>
                        <a:pt x="26" y="477"/>
                        <a:pt x="55" y="382"/>
                      </a:cubicBezTo>
                      <a:cubicBezTo>
                        <a:pt x="95" y="275"/>
                        <a:pt x="150" y="193"/>
                        <a:pt x="245" y="125"/>
                      </a:cubicBezTo>
                      <a:cubicBezTo>
                        <a:pt x="326" y="69"/>
                        <a:pt x="434" y="43"/>
                        <a:pt x="545" y="43"/>
                      </a:cubicBezTo>
                      <a:cubicBezTo>
                        <a:pt x="639" y="43"/>
                        <a:pt x="747" y="99"/>
                        <a:pt x="828" y="151"/>
                      </a:cubicBezTo>
                      <a:cubicBezTo>
                        <a:pt x="910" y="219"/>
                        <a:pt x="978" y="301"/>
                        <a:pt x="1047" y="382"/>
                      </a:cubicBezTo>
                      <a:cubicBezTo>
                        <a:pt x="1180" y="558"/>
                        <a:pt x="1278" y="764"/>
                        <a:pt x="1343" y="953"/>
                      </a:cubicBezTo>
                      <a:cubicBezTo>
                        <a:pt x="1425" y="1158"/>
                        <a:pt x="1480" y="1373"/>
                        <a:pt x="1493" y="1592"/>
                      </a:cubicBezTo>
                      <a:cubicBezTo>
                        <a:pt x="1506" y="1810"/>
                        <a:pt x="1480" y="2025"/>
                        <a:pt x="1412" y="2231"/>
                      </a:cubicBezTo>
                      <a:cubicBezTo>
                        <a:pt x="1480" y="2025"/>
                        <a:pt x="1523" y="1810"/>
                        <a:pt x="1506" y="1592"/>
                      </a:cubicBezTo>
                      <a:cubicBezTo>
                        <a:pt x="1493" y="1373"/>
                        <a:pt x="1441" y="1158"/>
                        <a:pt x="1373" y="953"/>
                      </a:cubicBezTo>
                      <a:cubicBezTo>
                        <a:pt x="1304" y="751"/>
                        <a:pt x="1197" y="545"/>
                        <a:pt x="1073" y="369"/>
                      </a:cubicBezTo>
                      <a:cubicBezTo>
                        <a:pt x="1004" y="288"/>
                        <a:pt x="936" y="206"/>
                        <a:pt x="841" y="138"/>
                      </a:cubicBezTo>
                      <a:cubicBezTo>
                        <a:pt x="760" y="69"/>
                        <a:pt x="652" y="17"/>
                        <a:pt x="545" y="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0" name="Google Shape;5340;p71"/>
                <p:cNvSpPr/>
                <p:nvPr/>
              </p:nvSpPr>
              <p:spPr>
                <a:xfrm flipH="1">
                  <a:off x="9513175" y="3349468"/>
                  <a:ext cx="371450" cy="413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1949" extrusionOk="0">
                      <a:moveTo>
                        <a:pt x="438" y="1"/>
                      </a:moveTo>
                      <a:cubicBezTo>
                        <a:pt x="360" y="1"/>
                        <a:pt x="279" y="21"/>
                        <a:pt x="216" y="74"/>
                      </a:cubicBezTo>
                      <a:cubicBezTo>
                        <a:pt x="134" y="126"/>
                        <a:pt x="95" y="224"/>
                        <a:pt x="53" y="318"/>
                      </a:cubicBezTo>
                      <a:cubicBezTo>
                        <a:pt x="1" y="508"/>
                        <a:pt x="1" y="697"/>
                        <a:pt x="53" y="889"/>
                      </a:cubicBezTo>
                      <a:cubicBezTo>
                        <a:pt x="82" y="984"/>
                        <a:pt x="121" y="1078"/>
                        <a:pt x="164" y="1160"/>
                      </a:cubicBezTo>
                      <a:cubicBezTo>
                        <a:pt x="203" y="1241"/>
                        <a:pt x="271" y="1323"/>
                        <a:pt x="314" y="1404"/>
                      </a:cubicBezTo>
                      <a:cubicBezTo>
                        <a:pt x="327" y="1447"/>
                        <a:pt x="340" y="1499"/>
                        <a:pt x="366" y="1541"/>
                      </a:cubicBezTo>
                      <a:cubicBezTo>
                        <a:pt x="353" y="1486"/>
                        <a:pt x="340" y="1447"/>
                        <a:pt x="327" y="1404"/>
                      </a:cubicBezTo>
                      <a:cubicBezTo>
                        <a:pt x="284" y="1310"/>
                        <a:pt x="232" y="1228"/>
                        <a:pt x="190" y="1147"/>
                      </a:cubicBezTo>
                      <a:cubicBezTo>
                        <a:pt x="134" y="1065"/>
                        <a:pt x="108" y="971"/>
                        <a:pt x="82" y="889"/>
                      </a:cubicBezTo>
                      <a:cubicBezTo>
                        <a:pt x="27" y="697"/>
                        <a:pt x="40" y="508"/>
                        <a:pt x="95" y="318"/>
                      </a:cubicBezTo>
                      <a:cubicBezTo>
                        <a:pt x="121" y="237"/>
                        <a:pt x="164" y="155"/>
                        <a:pt x="245" y="100"/>
                      </a:cubicBezTo>
                      <a:cubicBezTo>
                        <a:pt x="292" y="53"/>
                        <a:pt x="352" y="32"/>
                        <a:pt x="415" y="32"/>
                      </a:cubicBezTo>
                      <a:cubicBezTo>
                        <a:pt x="444" y="32"/>
                        <a:pt x="473" y="36"/>
                        <a:pt x="503" y="45"/>
                      </a:cubicBezTo>
                      <a:cubicBezTo>
                        <a:pt x="597" y="61"/>
                        <a:pt x="679" y="100"/>
                        <a:pt x="747" y="155"/>
                      </a:cubicBezTo>
                      <a:cubicBezTo>
                        <a:pt x="829" y="208"/>
                        <a:pt x="897" y="276"/>
                        <a:pt x="979" y="331"/>
                      </a:cubicBezTo>
                      <a:cubicBezTo>
                        <a:pt x="1113" y="468"/>
                        <a:pt x="1236" y="615"/>
                        <a:pt x="1357" y="752"/>
                      </a:cubicBezTo>
                      <a:cubicBezTo>
                        <a:pt x="1426" y="834"/>
                        <a:pt x="1481" y="902"/>
                        <a:pt x="1536" y="984"/>
                      </a:cubicBezTo>
                      <a:cubicBezTo>
                        <a:pt x="1589" y="1065"/>
                        <a:pt x="1631" y="1160"/>
                        <a:pt x="1657" y="1241"/>
                      </a:cubicBezTo>
                      <a:cubicBezTo>
                        <a:pt x="1725" y="1417"/>
                        <a:pt x="1752" y="1623"/>
                        <a:pt x="1725" y="1812"/>
                      </a:cubicBezTo>
                      <a:cubicBezTo>
                        <a:pt x="1752" y="1623"/>
                        <a:pt x="1739" y="1417"/>
                        <a:pt x="1670" y="1241"/>
                      </a:cubicBezTo>
                      <a:cubicBezTo>
                        <a:pt x="1644" y="1147"/>
                        <a:pt x="1602" y="1052"/>
                        <a:pt x="1549" y="971"/>
                      </a:cubicBezTo>
                      <a:cubicBezTo>
                        <a:pt x="1494" y="889"/>
                        <a:pt x="1439" y="821"/>
                        <a:pt x="1386" y="739"/>
                      </a:cubicBezTo>
                      <a:cubicBezTo>
                        <a:pt x="1262" y="589"/>
                        <a:pt x="1129" y="452"/>
                        <a:pt x="992" y="318"/>
                      </a:cubicBezTo>
                      <a:cubicBezTo>
                        <a:pt x="923" y="250"/>
                        <a:pt x="855" y="182"/>
                        <a:pt x="773" y="126"/>
                      </a:cubicBezTo>
                      <a:cubicBezTo>
                        <a:pt x="692" y="74"/>
                        <a:pt x="597" y="18"/>
                        <a:pt x="503" y="5"/>
                      </a:cubicBezTo>
                      <a:cubicBezTo>
                        <a:pt x="482" y="3"/>
                        <a:pt x="460" y="1"/>
                        <a:pt x="438" y="1"/>
                      </a:cubicBezTo>
                      <a:close/>
                      <a:moveTo>
                        <a:pt x="366" y="1541"/>
                      </a:moveTo>
                      <a:cubicBezTo>
                        <a:pt x="379" y="1580"/>
                        <a:pt x="408" y="1623"/>
                        <a:pt x="421" y="1675"/>
                      </a:cubicBezTo>
                      <a:cubicBezTo>
                        <a:pt x="460" y="1756"/>
                        <a:pt x="460" y="1854"/>
                        <a:pt x="460" y="1949"/>
                      </a:cubicBezTo>
                      <a:cubicBezTo>
                        <a:pt x="460" y="1854"/>
                        <a:pt x="460" y="1756"/>
                        <a:pt x="434" y="1662"/>
                      </a:cubicBezTo>
                      <a:cubicBezTo>
                        <a:pt x="408" y="1623"/>
                        <a:pt x="395" y="1580"/>
                        <a:pt x="366" y="154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1" name="Google Shape;5341;p71"/>
                <p:cNvSpPr/>
                <p:nvPr/>
              </p:nvSpPr>
              <p:spPr>
                <a:xfrm flipH="1">
                  <a:off x="9524172" y="2387796"/>
                  <a:ext cx="1144245" cy="35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" h="1676" extrusionOk="0">
                      <a:moveTo>
                        <a:pt x="3530" y="0"/>
                      </a:moveTo>
                      <a:cubicBezTo>
                        <a:pt x="3240" y="0"/>
                        <a:pt x="2864" y="30"/>
                        <a:pt x="2351" y="140"/>
                      </a:cubicBezTo>
                      <a:cubicBezTo>
                        <a:pt x="1578" y="303"/>
                        <a:pt x="124" y="1076"/>
                        <a:pt x="124" y="1076"/>
                      </a:cubicBezTo>
                      <a:cubicBezTo>
                        <a:pt x="124" y="1076"/>
                        <a:pt x="0" y="1675"/>
                        <a:pt x="734" y="1675"/>
                      </a:cubicBezTo>
                      <a:cubicBezTo>
                        <a:pt x="1467" y="1662"/>
                        <a:pt x="2814" y="1431"/>
                        <a:pt x="3248" y="1294"/>
                      </a:cubicBezTo>
                      <a:cubicBezTo>
                        <a:pt x="3614" y="1182"/>
                        <a:pt x="3816" y="1153"/>
                        <a:pt x="4187" y="1153"/>
                      </a:cubicBezTo>
                      <a:cubicBezTo>
                        <a:pt x="4271" y="1153"/>
                        <a:pt x="4365" y="1155"/>
                        <a:pt x="4470" y="1157"/>
                      </a:cubicBezTo>
                      <a:cubicBezTo>
                        <a:pt x="5054" y="1157"/>
                        <a:pt x="5396" y="766"/>
                        <a:pt x="5083" y="410"/>
                      </a:cubicBezTo>
                      <a:cubicBezTo>
                        <a:pt x="4770" y="45"/>
                        <a:pt x="4239" y="45"/>
                        <a:pt x="3900" y="16"/>
                      </a:cubicBezTo>
                      <a:cubicBezTo>
                        <a:pt x="3793" y="7"/>
                        <a:pt x="3672" y="0"/>
                        <a:pt x="3530" y="0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2" name="Google Shape;5342;p71"/>
                <p:cNvSpPr/>
                <p:nvPr/>
              </p:nvSpPr>
              <p:spPr>
                <a:xfrm flipH="1">
                  <a:off x="9654344" y="2583904"/>
                  <a:ext cx="1155058" cy="8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" h="389" extrusionOk="0">
                      <a:moveTo>
                        <a:pt x="5204" y="219"/>
                      </a:moveTo>
                      <a:cubicBezTo>
                        <a:pt x="5178" y="219"/>
                        <a:pt x="5148" y="219"/>
                        <a:pt x="5122" y="232"/>
                      </a:cubicBezTo>
                      <a:cubicBezTo>
                        <a:pt x="5148" y="232"/>
                        <a:pt x="5178" y="232"/>
                        <a:pt x="5204" y="219"/>
                      </a:cubicBezTo>
                      <a:close/>
                      <a:moveTo>
                        <a:pt x="5204" y="219"/>
                      </a:moveTo>
                      <a:cubicBezTo>
                        <a:pt x="5230" y="219"/>
                        <a:pt x="5259" y="232"/>
                        <a:pt x="5298" y="232"/>
                      </a:cubicBezTo>
                      <a:cubicBezTo>
                        <a:pt x="5353" y="248"/>
                        <a:pt x="5408" y="274"/>
                        <a:pt x="5447" y="313"/>
                      </a:cubicBezTo>
                      <a:lnTo>
                        <a:pt x="5447" y="313"/>
                      </a:lnTo>
                      <a:cubicBezTo>
                        <a:pt x="5408" y="274"/>
                        <a:pt x="5353" y="248"/>
                        <a:pt x="5298" y="219"/>
                      </a:cubicBezTo>
                      <a:close/>
                      <a:moveTo>
                        <a:pt x="1209" y="0"/>
                      </a:moveTo>
                      <a:cubicBezTo>
                        <a:pt x="802" y="0"/>
                        <a:pt x="396" y="40"/>
                        <a:pt x="0" y="98"/>
                      </a:cubicBezTo>
                      <a:cubicBezTo>
                        <a:pt x="232" y="69"/>
                        <a:pt x="463" y="56"/>
                        <a:pt x="708" y="43"/>
                      </a:cubicBezTo>
                      <a:cubicBezTo>
                        <a:pt x="871" y="34"/>
                        <a:pt x="1042" y="24"/>
                        <a:pt x="1209" y="24"/>
                      </a:cubicBezTo>
                      <a:cubicBezTo>
                        <a:pt x="1278" y="24"/>
                        <a:pt x="1347" y="26"/>
                        <a:pt x="1415" y="30"/>
                      </a:cubicBezTo>
                      <a:cubicBezTo>
                        <a:pt x="1888" y="43"/>
                        <a:pt x="2351" y="137"/>
                        <a:pt x="2827" y="248"/>
                      </a:cubicBezTo>
                      <a:cubicBezTo>
                        <a:pt x="3058" y="287"/>
                        <a:pt x="3290" y="343"/>
                        <a:pt x="3518" y="369"/>
                      </a:cubicBezTo>
                      <a:cubicBezTo>
                        <a:pt x="3640" y="382"/>
                        <a:pt x="3759" y="389"/>
                        <a:pt x="3878" y="389"/>
                      </a:cubicBezTo>
                      <a:cubicBezTo>
                        <a:pt x="3997" y="389"/>
                        <a:pt x="4116" y="382"/>
                        <a:pt x="4239" y="369"/>
                      </a:cubicBezTo>
                      <a:cubicBezTo>
                        <a:pt x="4470" y="356"/>
                        <a:pt x="4715" y="314"/>
                        <a:pt x="4946" y="274"/>
                      </a:cubicBezTo>
                      <a:cubicBezTo>
                        <a:pt x="5002" y="261"/>
                        <a:pt x="5054" y="248"/>
                        <a:pt x="5122" y="232"/>
                      </a:cubicBezTo>
                      <a:cubicBezTo>
                        <a:pt x="5054" y="232"/>
                        <a:pt x="5002" y="248"/>
                        <a:pt x="4946" y="261"/>
                      </a:cubicBezTo>
                      <a:cubicBezTo>
                        <a:pt x="4702" y="300"/>
                        <a:pt x="4470" y="330"/>
                        <a:pt x="4239" y="343"/>
                      </a:cubicBezTo>
                      <a:cubicBezTo>
                        <a:pt x="4116" y="356"/>
                        <a:pt x="3997" y="362"/>
                        <a:pt x="3881" y="362"/>
                      </a:cubicBezTo>
                      <a:cubicBezTo>
                        <a:pt x="3764" y="362"/>
                        <a:pt x="3649" y="356"/>
                        <a:pt x="3534" y="343"/>
                      </a:cubicBezTo>
                      <a:cubicBezTo>
                        <a:pt x="3290" y="314"/>
                        <a:pt x="3058" y="261"/>
                        <a:pt x="2827" y="206"/>
                      </a:cubicBezTo>
                      <a:cubicBezTo>
                        <a:pt x="2595" y="167"/>
                        <a:pt x="2364" y="111"/>
                        <a:pt x="2132" y="69"/>
                      </a:cubicBezTo>
                      <a:cubicBezTo>
                        <a:pt x="1888" y="30"/>
                        <a:pt x="1660" y="4"/>
                        <a:pt x="1415" y="4"/>
                      </a:cubicBezTo>
                      <a:cubicBezTo>
                        <a:pt x="1346" y="1"/>
                        <a:pt x="1277" y="0"/>
                        <a:pt x="1209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3" name="Google Shape;5343;p71"/>
              <p:cNvGrpSpPr/>
              <p:nvPr/>
            </p:nvGrpSpPr>
            <p:grpSpPr>
              <a:xfrm>
                <a:off x="3328310" y="2316349"/>
                <a:ext cx="1788499" cy="1485126"/>
                <a:chOff x="3810810" y="2316349"/>
                <a:chExt cx="1788499" cy="1485126"/>
              </a:xfrm>
            </p:grpSpPr>
            <p:sp>
              <p:nvSpPr>
                <p:cNvPr id="5344" name="Google Shape;5344;p71"/>
                <p:cNvSpPr/>
                <p:nvPr/>
              </p:nvSpPr>
              <p:spPr>
                <a:xfrm flipH="1">
                  <a:off x="3989107" y="3261272"/>
                  <a:ext cx="123817" cy="12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85" extrusionOk="0">
                      <a:moveTo>
                        <a:pt x="284" y="1"/>
                      </a:moveTo>
                      <a:cubicBezTo>
                        <a:pt x="121" y="1"/>
                        <a:pt x="0" y="135"/>
                        <a:pt x="0" y="298"/>
                      </a:cubicBezTo>
                      <a:cubicBezTo>
                        <a:pt x="13" y="461"/>
                        <a:pt x="137" y="584"/>
                        <a:pt x="300" y="584"/>
                      </a:cubicBezTo>
                      <a:cubicBezTo>
                        <a:pt x="463" y="571"/>
                        <a:pt x="584" y="448"/>
                        <a:pt x="584" y="284"/>
                      </a:cubicBezTo>
                      <a:cubicBezTo>
                        <a:pt x="584" y="121"/>
                        <a:pt x="447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71"/>
                <p:cNvSpPr/>
                <p:nvPr/>
              </p:nvSpPr>
              <p:spPr>
                <a:xfrm flipH="1">
                  <a:off x="4000768" y="2316349"/>
                  <a:ext cx="109400" cy="106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503" extrusionOk="0">
                      <a:moveTo>
                        <a:pt x="258" y="1"/>
                      </a:moveTo>
                      <a:cubicBezTo>
                        <a:pt x="108" y="1"/>
                        <a:pt x="0" y="125"/>
                        <a:pt x="13" y="258"/>
                      </a:cubicBezTo>
                      <a:cubicBezTo>
                        <a:pt x="13" y="395"/>
                        <a:pt x="124" y="503"/>
                        <a:pt x="271" y="503"/>
                      </a:cubicBezTo>
                      <a:cubicBezTo>
                        <a:pt x="408" y="490"/>
                        <a:pt x="515" y="382"/>
                        <a:pt x="515" y="245"/>
                      </a:cubicBezTo>
                      <a:cubicBezTo>
                        <a:pt x="502" y="108"/>
                        <a:pt x="395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71"/>
                <p:cNvSpPr/>
                <p:nvPr/>
              </p:nvSpPr>
              <p:spPr>
                <a:xfrm flipH="1">
                  <a:off x="4193691" y="2561007"/>
                  <a:ext cx="204806" cy="20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967" extrusionOk="0">
                      <a:moveTo>
                        <a:pt x="464" y="1"/>
                      </a:moveTo>
                      <a:cubicBezTo>
                        <a:pt x="206" y="14"/>
                        <a:pt x="1" y="232"/>
                        <a:pt x="1" y="490"/>
                      </a:cubicBezTo>
                      <a:cubicBezTo>
                        <a:pt x="17" y="764"/>
                        <a:pt x="232" y="966"/>
                        <a:pt x="490" y="966"/>
                      </a:cubicBezTo>
                      <a:cubicBezTo>
                        <a:pt x="763" y="953"/>
                        <a:pt x="966" y="735"/>
                        <a:pt x="953" y="477"/>
                      </a:cubicBezTo>
                      <a:cubicBezTo>
                        <a:pt x="953" y="206"/>
                        <a:pt x="734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71"/>
                <p:cNvSpPr/>
                <p:nvPr/>
              </p:nvSpPr>
              <p:spPr>
                <a:xfrm flipH="1">
                  <a:off x="4095531" y="3096753"/>
                  <a:ext cx="239365" cy="23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116" extrusionOk="0">
                      <a:moveTo>
                        <a:pt x="558" y="1"/>
                      </a:moveTo>
                      <a:cubicBezTo>
                        <a:pt x="245" y="14"/>
                        <a:pt x="0" y="258"/>
                        <a:pt x="14" y="571"/>
                      </a:cubicBezTo>
                      <a:cubicBezTo>
                        <a:pt x="27" y="871"/>
                        <a:pt x="271" y="1116"/>
                        <a:pt x="584" y="1116"/>
                      </a:cubicBezTo>
                      <a:cubicBezTo>
                        <a:pt x="884" y="1103"/>
                        <a:pt x="1129" y="845"/>
                        <a:pt x="1116" y="545"/>
                      </a:cubicBezTo>
                      <a:cubicBezTo>
                        <a:pt x="1116" y="232"/>
                        <a:pt x="858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8" name="Google Shape;5348;p71"/>
                <p:cNvSpPr/>
                <p:nvPr/>
              </p:nvSpPr>
              <p:spPr>
                <a:xfrm flipH="1">
                  <a:off x="4271075" y="3281413"/>
                  <a:ext cx="179365" cy="175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30" extrusionOk="0">
                      <a:moveTo>
                        <a:pt x="409" y="0"/>
                      </a:moveTo>
                      <a:cubicBezTo>
                        <a:pt x="193" y="13"/>
                        <a:pt x="1" y="203"/>
                        <a:pt x="17" y="421"/>
                      </a:cubicBezTo>
                      <a:cubicBezTo>
                        <a:pt x="17" y="645"/>
                        <a:pt x="194" y="829"/>
                        <a:pt x="415" y="829"/>
                      </a:cubicBezTo>
                      <a:cubicBezTo>
                        <a:pt x="423" y="829"/>
                        <a:pt x="430" y="829"/>
                        <a:pt x="438" y="829"/>
                      </a:cubicBezTo>
                      <a:cubicBezTo>
                        <a:pt x="669" y="829"/>
                        <a:pt x="845" y="639"/>
                        <a:pt x="845" y="408"/>
                      </a:cubicBezTo>
                      <a:cubicBezTo>
                        <a:pt x="832" y="176"/>
                        <a:pt x="64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9" name="Google Shape;5349;p71"/>
                <p:cNvSpPr/>
                <p:nvPr/>
              </p:nvSpPr>
              <p:spPr>
                <a:xfrm flipH="1">
                  <a:off x="3931646" y="2909550"/>
                  <a:ext cx="313994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469" extrusionOk="0">
                      <a:moveTo>
                        <a:pt x="721" y="0"/>
                      </a:moveTo>
                      <a:cubicBezTo>
                        <a:pt x="313" y="17"/>
                        <a:pt x="0" y="356"/>
                        <a:pt x="13" y="763"/>
                      </a:cubicBezTo>
                      <a:cubicBezTo>
                        <a:pt x="13" y="1161"/>
                        <a:pt x="339" y="1468"/>
                        <a:pt x="733" y="1468"/>
                      </a:cubicBezTo>
                      <a:cubicBezTo>
                        <a:pt x="743" y="1468"/>
                        <a:pt x="753" y="1468"/>
                        <a:pt x="763" y="1467"/>
                      </a:cubicBezTo>
                      <a:cubicBezTo>
                        <a:pt x="1171" y="1467"/>
                        <a:pt x="1480" y="1128"/>
                        <a:pt x="1480" y="721"/>
                      </a:cubicBezTo>
                      <a:cubicBezTo>
                        <a:pt x="1467" y="313"/>
                        <a:pt x="1128" y="0"/>
                        <a:pt x="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71"/>
                <p:cNvSpPr/>
                <p:nvPr/>
              </p:nvSpPr>
              <p:spPr>
                <a:xfrm flipH="1">
                  <a:off x="4187545" y="3102902"/>
                  <a:ext cx="152863" cy="15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719" extrusionOk="0">
                      <a:moveTo>
                        <a:pt x="379" y="0"/>
                      </a:moveTo>
                      <a:cubicBezTo>
                        <a:pt x="370" y="0"/>
                        <a:pt x="361" y="0"/>
                        <a:pt x="353" y="1"/>
                      </a:cubicBezTo>
                      <a:cubicBezTo>
                        <a:pt x="150" y="1"/>
                        <a:pt x="0" y="164"/>
                        <a:pt x="0" y="366"/>
                      </a:cubicBezTo>
                      <a:cubicBezTo>
                        <a:pt x="0" y="572"/>
                        <a:pt x="163" y="718"/>
                        <a:pt x="366" y="718"/>
                      </a:cubicBezTo>
                      <a:cubicBezTo>
                        <a:pt x="571" y="705"/>
                        <a:pt x="721" y="542"/>
                        <a:pt x="721" y="353"/>
                      </a:cubicBezTo>
                      <a:cubicBezTo>
                        <a:pt x="705" y="157"/>
                        <a:pt x="556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1" name="Google Shape;5351;p71"/>
                <p:cNvSpPr/>
                <p:nvPr/>
              </p:nvSpPr>
              <p:spPr>
                <a:xfrm flipH="1">
                  <a:off x="4219343" y="2915698"/>
                  <a:ext cx="242121" cy="23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129" extrusionOk="0">
                      <a:moveTo>
                        <a:pt x="558" y="1"/>
                      </a:moveTo>
                      <a:cubicBezTo>
                        <a:pt x="245" y="14"/>
                        <a:pt x="1" y="271"/>
                        <a:pt x="14" y="584"/>
                      </a:cubicBezTo>
                      <a:cubicBezTo>
                        <a:pt x="27" y="884"/>
                        <a:pt x="271" y="1129"/>
                        <a:pt x="584" y="1129"/>
                      </a:cubicBezTo>
                      <a:cubicBezTo>
                        <a:pt x="897" y="1112"/>
                        <a:pt x="1142" y="855"/>
                        <a:pt x="1129" y="558"/>
                      </a:cubicBezTo>
                      <a:cubicBezTo>
                        <a:pt x="1129" y="245"/>
                        <a:pt x="868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2" name="Google Shape;5352;p71"/>
                <p:cNvSpPr/>
                <p:nvPr/>
              </p:nvSpPr>
              <p:spPr>
                <a:xfrm flipH="1">
                  <a:off x="4090018" y="2763052"/>
                  <a:ext cx="239365" cy="23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129" extrusionOk="0">
                      <a:moveTo>
                        <a:pt x="545" y="0"/>
                      </a:moveTo>
                      <a:cubicBezTo>
                        <a:pt x="245" y="13"/>
                        <a:pt x="1" y="271"/>
                        <a:pt x="1" y="584"/>
                      </a:cubicBezTo>
                      <a:cubicBezTo>
                        <a:pt x="17" y="884"/>
                        <a:pt x="274" y="1128"/>
                        <a:pt x="571" y="1128"/>
                      </a:cubicBezTo>
                      <a:cubicBezTo>
                        <a:pt x="884" y="1115"/>
                        <a:pt x="1129" y="854"/>
                        <a:pt x="1116" y="545"/>
                      </a:cubicBezTo>
                      <a:cubicBezTo>
                        <a:pt x="1116" y="245"/>
                        <a:pt x="858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3" name="Google Shape;5353;p71"/>
                <p:cNvSpPr/>
                <p:nvPr/>
              </p:nvSpPr>
              <p:spPr>
                <a:xfrm flipH="1">
                  <a:off x="4040838" y="2940927"/>
                  <a:ext cx="72085" cy="69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329" extrusionOk="0">
                      <a:moveTo>
                        <a:pt x="183" y="1"/>
                      </a:moveTo>
                      <a:cubicBezTo>
                        <a:pt x="177" y="1"/>
                        <a:pt x="170" y="1"/>
                        <a:pt x="163" y="2"/>
                      </a:cubicBezTo>
                      <a:cubicBezTo>
                        <a:pt x="82" y="2"/>
                        <a:pt x="0" y="71"/>
                        <a:pt x="0" y="165"/>
                      </a:cubicBezTo>
                      <a:cubicBezTo>
                        <a:pt x="13" y="260"/>
                        <a:pt x="82" y="328"/>
                        <a:pt x="176" y="328"/>
                      </a:cubicBezTo>
                      <a:cubicBezTo>
                        <a:pt x="258" y="328"/>
                        <a:pt x="339" y="247"/>
                        <a:pt x="339" y="152"/>
                      </a:cubicBezTo>
                      <a:cubicBezTo>
                        <a:pt x="327" y="77"/>
                        <a:pt x="267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4" name="Google Shape;5354;p71"/>
                <p:cNvSpPr/>
                <p:nvPr/>
              </p:nvSpPr>
              <p:spPr>
                <a:xfrm flipH="1">
                  <a:off x="4132847" y="2866724"/>
                  <a:ext cx="141202" cy="13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53" extrusionOk="0">
                      <a:moveTo>
                        <a:pt x="326" y="0"/>
                      </a:moveTo>
                      <a:cubicBezTo>
                        <a:pt x="147" y="0"/>
                        <a:pt x="0" y="150"/>
                        <a:pt x="13" y="326"/>
                      </a:cubicBezTo>
                      <a:cubicBezTo>
                        <a:pt x="13" y="502"/>
                        <a:pt x="163" y="652"/>
                        <a:pt x="339" y="652"/>
                      </a:cubicBezTo>
                      <a:cubicBezTo>
                        <a:pt x="516" y="639"/>
                        <a:pt x="666" y="489"/>
                        <a:pt x="653" y="313"/>
                      </a:cubicBezTo>
                      <a:cubicBezTo>
                        <a:pt x="653" y="137"/>
                        <a:pt x="50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5" name="Google Shape;5355;p71"/>
                <p:cNvSpPr/>
                <p:nvPr/>
              </p:nvSpPr>
              <p:spPr>
                <a:xfrm flipH="1">
                  <a:off x="3962815" y="2774500"/>
                  <a:ext cx="199294" cy="196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25" extrusionOk="0">
                      <a:moveTo>
                        <a:pt x="492" y="1"/>
                      </a:moveTo>
                      <a:cubicBezTo>
                        <a:pt x="483" y="1"/>
                        <a:pt x="473" y="1"/>
                        <a:pt x="464" y="1"/>
                      </a:cubicBezTo>
                      <a:cubicBezTo>
                        <a:pt x="206" y="1"/>
                        <a:pt x="1" y="217"/>
                        <a:pt x="1" y="474"/>
                      </a:cubicBezTo>
                      <a:cubicBezTo>
                        <a:pt x="13" y="727"/>
                        <a:pt x="219" y="925"/>
                        <a:pt x="466" y="925"/>
                      </a:cubicBezTo>
                      <a:cubicBezTo>
                        <a:pt x="474" y="925"/>
                        <a:pt x="482" y="925"/>
                        <a:pt x="490" y="924"/>
                      </a:cubicBezTo>
                      <a:cubicBezTo>
                        <a:pt x="734" y="924"/>
                        <a:pt x="940" y="706"/>
                        <a:pt x="940" y="448"/>
                      </a:cubicBezTo>
                      <a:cubicBezTo>
                        <a:pt x="924" y="200"/>
                        <a:pt x="736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6" name="Google Shape;5356;p71"/>
                <p:cNvSpPr/>
                <p:nvPr/>
              </p:nvSpPr>
              <p:spPr>
                <a:xfrm flipH="1">
                  <a:off x="3868050" y="3076825"/>
                  <a:ext cx="124029" cy="12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84" extrusionOk="0">
                      <a:moveTo>
                        <a:pt x="284" y="0"/>
                      </a:moveTo>
                      <a:cubicBezTo>
                        <a:pt x="121" y="0"/>
                        <a:pt x="1" y="137"/>
                        <a:pt x="1" y="300"/>
                      </a:cubicBezTo>
                      <a:cubicBezTo>
                        <a:pt x="1" y="463"/>
                        <a:pt x="138" y="584"/>
                        <a:pt x="301" y="584"/>
                      </a:cubicBezTo>
                      <a:cubicBezTo>
                        <a:pt x="447" y="571"/>
                        <a:pt x="584" y="450"/>
                        <a:pt x="571" y="287"/>
                      </a:cubicBezTo>
                      <a:cubicBezTo>
                        <a:pt x="571" y="124"/>
                        <a:pt x="434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7" name="Google Shape;5357;p71"/>
                <p:cNvSpPr/>
                <p:nvPr/>
              </p:nvSpPr>
              <p:spPr>
                <a:xfrm flipH="1">
                  <a:off x="4060980" y="2814782"/>
                  <a:ext cx="61060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2" extrusionOk="0">
                      <a:moveTo>
                        <a:pt x="138" y="1"/>
                      </a:moveTo>
                      <a:cubicBezTo>
                        <a:pt x="69" y="1"/>
                        <a:pt x="1" y="69"/>
                        <a:pt x="1" y="137"/>
                      </a:cubicBezTo>
                      <a:cubicBezTo>
                        <a:pt x="1" y="219"/>
                        <a:pt x="69" y="271"/>
                        <a:pt x="151" y="271"/>
                      </a:cubicBezTo>
                      <a:cubicBezTo>
                        <a:pt x="219" y="271"/>
                        <a:pt x="288" y="203"/>
                        <a:pt x="275" y="137"/>
                      </a:cubicBezTo>
                      <a:cubicBezTo>
                        <a:pt x="275" y="56"/>
                        <a:pt x="219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8" name="Google Shape;5358;p71"/>
                <p:cNvSpPr/>
                <p:nvPr/>
              </p:nvSpPr>
              <p:spPr>
                <a:xfrm flipH="1">
                  <a:off x="3939923" y="3036331"/>
                  <a:ext cx="57668" cy="5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60" extrusionOk="0">
                      <a:moveTo>
                        <a:pt x="152" y="0"/>
                      </a:moveTo>
                      <a:cubicBezTo>
                        <a:pt x="146" y="0"/>
                        <a:pt x="140" y="1"/>
                        <a:pt x="134" y="2"/>
                      </a:cubicBezTo>
                      <a:cubicBezTo>
                        <a:pt x="53" y="2"/>
                        <a:pt x="1" y="54"/>
                        <a:pt x="1" y="136"/>
                      </a:cubicBezTo>
                      <a:cubicBezTo>
                        <a:pt x="1" y="204"/>
                        <a:pt x="66" y="260"/>
                        <a:pt x="134" y="260"/>
                      </a:cubicBezTo>
                      <a:cubicBezTo>
                        <a:pt x="216" y="260"/>
                        <a:pt x="271" y="191"/>
                        <a:pt x="271" y="123"/>
                      </a:cubicBezTo>
                      <a:cubicBezTo>
                        <a:pt x="271" y="60"/>
                        <a:pt x="21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9" name="Google Shape;5359;p71"/>
                <p:cNvSpPr/>
                <p:nvPr/>
              </p:nvSpPr>
              <p:spPr>
                <a:xfrm flipH="1">
                  <a:off x="4124583" y="3068556"/>
                  <a:ext cx="28622" cy="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34" extrusionOk="0">
                      <a:moveTo>
                        <a:pt x="66" y="0"/>
                      </a:moveTo>
                      <a:cubicBezTo>
                        <a:pt x="40" y="0"/>
                        <a:pt x="1" y="26"/>
                        <a:pt x="1" y="65"/>
                      </a:cubicBezTo>
                      <a:cubicBezTo>
                        <a:pt x="14" y="95"/>
                        <a:pt x="40" y="134"/>
                        <a:pt x="66" y="134"/>
                      </a:cubicBezTo>
                      <a:cubicBezTo>
                        <a:pt x="109" y="121"/>
                        <a:pt x="135" y="95"/>
                        <a:pt x="135" y="65"/>
                      </a:cubicBezTo>
                      <a:cubicBezTo>
                        <a:pt x="135" y="26"/>
                        <a:pt x="10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0" name="Google Shape;5360;p71"/>
                <p:cNvSpPr/>
                <p:nvPr/>
              </p:nvSpPr>
              <p:spPr>
                <a:xfrm flipH="1">
                  <a:off x="3902610" y="2854852"/>
                  <a:ext cx="49399" cy="4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3" extrusionOk="0">
                      <a:moveTo>
                        <a:pt x="112" y="1"/>
                      </a:moveTo>
                      <a:cubicBezTo>
                        <a:pt x="43" y="1"/>
                        <a:pt x="1" y="56"/>
                        <a:pt x="1" y="125"/>
                      </a:cubicBezTo>
                      <a:cubicBezTo>
                        <a:pt x="1" y="177"/>
                        <a:pt x="56" y="232"/>
                        <a:pt x="112" y="232"/>
                      </a:cubicBezTo>
                      <a:cubicBezTo>
                        <a:pt x="177" y="232"/>
                        <a:pt x="232" y="177"/>
                        <a:pt x="232" y="112"/>
                      </a:cubicBezTo>
                      <a:cubicBezTo>
                        <a:pt x="232" y="43"/>
                        <a:pt x="177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1" name="Google Shape;5361;p71"/>
                <p:cNvSpPr/>
                <p:nvPr/>
              </p:nvSpPr>
              <p:spPr>
                <a:xfrm flipH="1">
                  <a:off x="3888194" y="3275265"/>
                  <a:ext cx="46431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6" extrusionOk="0">
                      <a:moveTo>
                        <a:pt x="130" y="0"/>
                      </a:moveTo>
                      <a:cubicBezTo>
                        <a:pt x="124" y="0"/>
                        <a:pt x="117" y="1"/>
                        <a:pt x="111" y="3"/>
                      </a:cubicBezTo>
                      <a:cubicBezTo>
                        <a:pt x="56" y="3"/>
                        <a:pt x="0" y="42"/>
                        <a:pt x="0" y="111"/>
                      </a:cubicBezTo>
                      <a:cubicBezTo>
                        <a:pt x="13" y="166"/>
                        <a:pt x="56" y="205"/>
                        <a:pt x="111" y="205"/>
                      </a:cubicBezTo>
                      <a:cubicBezTo>
                        <a:pt x="176" y="205"/>
                        <a:pt x="219" y="166"/>
                        <a:pt x="219" y="98"/>
                      </a:cubicBezTo>
                      <a:cubicBezTo>
                        <a:pt x="219" y="49"/>
                        <a:pt x="176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2" name="Google Shape;5362;p71"/>
                <p:cNvSpPr/>
                <p:nvPr/>
              </p:nvSpPr>
              <p:spPr>
                <a:xfrm flipH="1">
                  <a:off x="4046347" y="2650263"/>
                  <a:ext cx="184877" cy="18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872" extrusionOk="0">
                      <a:moveTo>
                        <a:pt x="421" y="1"/>
                      </a:moveTo>
                      <a:cubicBezTo>
                        <a:pt x="177" y="17"/>
                        <a:pt x="1" y="206"/>
                        <a:pt x="1" y="450"/>
                      </a:cubicBezTo>
                      <a:cubicBezTo>
                        <a:pt x="1" y="682"/>
                        <a:pt x="206" y="871"/>
                        <a:pt x="434" y="871"/>
                      </a:cubicBezTo>
                      <a:cubicBezTo>
                        <a:pt x="679" y="858"/>
                        <a:pt x="871" y="669"/>
                        <a:pt x="858" y="424"/>
                      </a:cubicBezTo>
                      <a:cubicBezTo>
                        <a:pt x="858" y="193"/>
                        <a:pt x="653" y="1"/>
                        <a:pt x="4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3" name="Google Shape;5363;p71"/>
                <p:cNvSpPr/>
                <p:nvPr/>
              </p:nvSpPr>
              <p:spPr>
                <a:xfrm flipH="1">
                  <a:off x="4069883" y="2561007"/>
                  <a:ext cx="77597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70" extrusionOk="0">
                      <a:moveTo>
                        <a:pt x="176" y="1"/>
                      </a:moveTo>
                      <a:cubicBezTo>
                        <a:pt x="82" y="1"/>
                        <a:pt x="0" y="82"/>
                        <a:pt x="0" y="193"/>
                      </a:cubicBezTo>
                      <a:cubicBezTo>
                        <a:pt x="0" y="288"/>
                        <a:pt x="95" y="369"/>
                        <a:pt x="189" y="369"/>
                      </a:cubicBezTo>
                      <a:cubicBezTo>
                        <a:pt x="300" y="369"/>
                        <a:pt x="365" y="288"/>
                        <a:pt x="365" y="177"/>
                      </a:cubicBezTo>
                      <a:cubicBezTo>
                        <a:pt x="365" y="82"/>
                        <a:pt x="284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4" name="Google Shape;5364;p71"/>
                <p:cNvSpPr/>
                <p:nvPr/>
              </p:nvSpPr>
              <p:spPr>
                <a:xfrm flipH="1">
                  <a:off x="3986352" y="2725526"/>
                  <a:ext cx="77597" cy="7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67" extrusionOk="0">
                      <a:moveTo>
                        <a:pt x="177" y="1"/>
                      </a:moveTo>
                      <a:cubicBezTo>
                        <a:pt x="82" y="1"/>
                        <a:pt x="1" y="82"/>
                        <a:pt x="1" y="190"/>
                      </a:cubicBezTo>
                      <a:cubicBezTo>
                        <a:pt x="1" y="285"/>
                        <a:pt x="82" y="366"/>
                        <a:pt x="190" y="366"/>
                      </a:cubicBezTo>
                      <a:cubicBezTo>
                        <a:pt x="284" y="366"/>
                        <a:pt x="366" y="285"/>
                        <a:pt x="366" y="177"/>
                      </a:cubicBezTo>
                      <a:cubicBezTo>
                        <a:pt x="366" y="82"/>
                        <a:pt x="271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5" name="Google Shape;5365;p71"/>
                <p:cNvSpPr/>
                <p:nvPr/>
              </p:nvSpPr>
              <p:spPr>
                <a:xfrm flipH="1">
                  <a:off x="3810810" y="2955768"/>
                  <a:ext cx="77597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70" extrusionOk="0">
                      <a:moveTo>
                        <a:pt x="177" y="1"/>
                      </a:moveTo>
                      <a:cubicBezTo>
                        <a:pt x="82" y="1"/>
                        <a:pt x="1" y="82"/>
                        <a:pt x="1" y="190"/>
                      </a:cubicBezTo>
                      <a:cubicBezTo>
                        <a:pt x="1" y="288"/>
                        <a:pt x="82" y="369"/>
                        <a:pt x="190" y="369"/>
                      </a:cubicBezTo>
                      <a:cubicBezTo>
                        <a:pt x="284" y="369"/>
                        <a:pt x="366" y="288"/>
                        <a:pt x="366" y="177"/>
                      </a:cubicBezTo>
                      <a:cubicBezTo>
                        <a:pt x="366" y="82"/>
                        <a:pt x="284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6" name="Google Shape;5366;p71"/>
                <p:cNvSpPr/>
                <p:nvPr/>
              </p:nvSpPr>
              <p:spPr>
                <a:xfrm flipH="1">
                  <a:off x="4170160" y="2701993"/>
                  <a:ext cx="161979" cy="15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751" extrusionOk="0">
                      <a:moveTo>
                        <a:pt x="393" y="0"/>
                      </a:moveTo>
                      <a:cubicBezTo>
                        <a:pt x="385" y="0"/>
                        <a:pt x="377" y="1"/>
                        <a:pt x="369" y="1"/>
                      </a:cubicBezTo>
                      <a:cubicBezTo>
                        <a:pt x="164" y="1"/>
                        <a:pt x="1" y="180"/>
                        <a:pt x="1" y="383"/>
                      </a:cubicBezTo>
                      <a:cubicBezTo>
                        <a:pt x="14" y="588"/>
                        <a:pt x="193" y="751"/>
                        <a:pt x="395" y="751"/>
                      </a:cubicBezTo>
                      <a:cubicBezTo>
                        <a:pt x="600" y="751"/>
                        <a:pt x="763" y="572"/>
                        <a:pt x="763" y="370"/>
                      </a:cubicBezTo>
                      <a:cubicBezTo>
                        <a:pt x="763" y="159"/>
                        <a:pt x="597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7" name="Google Shape;5367;p71"/>
                <p:cNvSpPr/>
                <p:nvPr/>
              </p:nvSpPr>
              <p:spPr>
                <a:xfrm flipH="1">
                  <a:off x="3991863" y="3021278"/>
                  <a:ext cx="109400" cy="72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344" extrusionOk="0">
                      <a:moveTo>
                        <a:pt x="90" y="0"/>
                      </a:moveTo>
                      <a:cubicBezTo>
                        <a:pt x="62" y="0"/>
                        <a:pt x="32" y="2"/>
                        <a:pt x="1" y="5"/>
                      </a:cubicBezTo>
                      <a:cubicBezTo>
                        <a:pt x="216" y="31"/>
                        <a:pt x="379" y="125"/>
                        <a:pt x="421" y="207"/>
                      </a:cubicBezTo>
                      <a:cubicBezTo>
                        <a:pt x="310" y="125"/>
                        <a:pt x="95" y="86"/>
                        <a:pt x="95" y="86"/>
                      </a:cubicBezTo>
                      <a:lnTo>
                        <a:pt x="95" y="86"/>
                      </a:lnTo>
                      <a:cubicBezTo>
                        <a:pt x="353" y="207"/>
                        <a:pt x="460" y="288"/>
                        <a:pt x="490" y="344"/>
                      </a:cubicBezTo>
                      <a:cubicBezTo>
                        <a:pt x="503" y="305"/>
                        <a:pt x="516" y="223"/>
                        <a:pt x="516" y="223"/>
                      </a:cubicBezTo>
                      <a:cubicBezTo>
                        <a:pt x="516" y="223"/>
                        <a:pt x="435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8" name="Google Shape;5368;p71"/>
                <p:cNvSpPr/>
                <p:nvPr/>
              </p:nvSpPr>
              <p:spPr>
                <a:xfrm flipH="1">
                  <a:off x="4686187" y="2629062"/>
                  <a:ext cx="154983" cy="15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716" extrusionOk="0">
                      <a:moveTo>
                        <a:pt x="360" y="0"/>
                      </a:moveTo>
                      <a:cubicBezTo>
                        <a:pt x="163" y="0"/>
                        <a:pt x="1" y="169"/>
                        <a:pt x="12" y="374"/>
                      </a:cubicBezTo>
                      <a:cubicBezTo>
                        <a:pt x="12" y="524"/>
                        <a:pt x="119" y="658"/>
                        <a:pt x="256" y="700"/>
                      </a:cubicBezTo>
                      <a:cubicBezTo>
                        <a:pt x="292" y="710"/>
                        <a:pt x="327" y="715"/>
                        <a:pt x="362" y="715"/>
                      </a:cubicBezTo>
                      <a:cubicBezTo>
                        <a:pt x="563" y="715"/>
                        <a:pt x="730" y="554"/>
                        <a:pt x="719" y="345"/>
                      </a:cubicBezTo>
                      <a:cubicBezTo>
                        <a:pt x="719" y="198"/>
                        <a:pt x="608" y="61"/>
                        <a:pt x="475" y="19"/>
                      </a:cubicBezTo>
                      <a:cubicBezTo>
                        <a:pt x="436" y="6"/>
                        <a:pt x="39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9" name="Google Shape;5369;p71"/>
                <p:cNvSpPr/>
                <p:nvPr/>
              </p:nvSpPr>
              <p:spPr>
                <a:xfrm flipH="1">
                  <a:off x="4988933" y="2705173"/>
                  <a:ext cx="154983" cy="15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722" extrusionOk="0">
                      <a:moveTo>
                        <a:pt x="368" y="1"/>
                      </a:moveTo>
                      <a:cubicBezTo>
                        <a:pt x="167" y="1"/>
                        <a:pt x="0" y="159"/>
                        <a:pt x="11" y="368"/>
                      </a:cubicBezTo>
                      <a:cubicBezTo>
                        <a:pt x="11" y="531"/>
                        <a:pt x="122" y="654"/>
                        <a:pt x="256" y="707"/>
                      </a:cubicBezTo>
                      <a:cubicBezTo>
                        <a:pt x="292" y="717"/>
                        <a:pt x="328" y="722"/>
                        <a:pt x="362" y="722"/>
                      </a:cubicBezTo>
                      <a:cubicBezTo>
                        <a:pt x="563" y="722"/>
                        <a:pt x="730" y="561"/>
                        <a:pt x="719" y="341"/>
                      </a:cubicBezTo>
                      <a:cubicBezTo>
                        <a:pt x="719" y="191"/>
                        <a:pt x="611" y="55"/>
                        <a:pt x="474" y="15"/>
                      </a:cubicBezTo>
                      <a:cubicBezTo>
                        <a:pt x="438" y="5"/>
                        <a:pt x="40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0" name="Google Shape;5370;p71"/>
                <p:cNvSpPr/>
                <p:nvPr/>
              </p:nvSpPr>
              <p:spPr>
                <a:xfrm flipH="1">
                  <a:off x="4893318" y="2641571"/>
                  <a:ext cx="155195" cy="15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713" extrusionOk="0">
                      <a:moveTo>
                        <a:pt x="372" y="1"/>
                      </a:moveTo>
                      <a:cubicBezTo>
                        <a:pt x="176" y="1"/>
                        <a:pt x="0" y="159"/>
                        <a:pt x="11" y="368"/>
                      </a:cubicBezTo>
                      <a:cubicBezTo>
                        <a:pt x="11" y="518"/>
                        <a:pt x="119" y="655"/>
                        <a:pt x="269" y="694"/>
                      </a:cubicBezTo>
                      <a:cubicBezTo>
                        <a:pt x="306" y="707"/>
                        <a:pt x="343" y="713"/>
                        <a:pt x="380" y="713"/>
                      </a:cubicBezTo>
                      <a:cubicBezTo>
                        <a:pt x="569" y="713"/>
                        <a:pt x="732" y="547"/>
                        <a:pt x="732" y="342"/>
                      </a:cubicBezTo>
                      <a:cubicBezTo>
                        <a:pt x="719" y="192"/>
                        <a:pt x="621" y="58"/>
                        <a:pt x="474" y="15"/>
                      </a:cubicBezTo>
                      <a:cubicBezTo>
                        <a:pt x="440" y="5"/>
                        <a:pt x="406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5371;p71"/>
                <p:cNvSpPr/>
                <p:nvPr/>
              </p:nvSpPr>
              <p:spPr>
                <a:xfrm flipH="1">
                  <a:off x="5077765" y="2503341"/>
                  <a:ext cx="155407" cy="153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24" extrusionOk="0">
                      <a:moveTo>
                        <a:pt x="372" y="0"/>
                      </a:moveTo>
                      <a:cubicBezTo>
                        <a:pt x="177" y="0"/>
                        <a:pt x="1" y="159"/>
                        <a:pt x="12" y="367"/>
                      </a:cubicBezTo>
                      <a:cubicBezTo>
                        <a:pt x="12" y="531"/>
                        <a:pt x="123" y="654"/>
                        <a:pt x="269" y="710"/>
                      </a:cubicBezTo>
                      <a:cubicBezTo>
                        <a:pt x="302" y="719"/>
                        <a:pt x="335" y="723"/>
                        <a:pt x="367" y="723"/>
                      </a:cubicBezTo>
                      <a:cubicBezTo>
                        <a:pt x="562" y="723"/>
                        <a:pt x="732" y="562"/>
                        <a:pt x="732" y="341"/>
                      </a:cubicBezTo>
                      <a:cubicBezTo>
                        <a:pt x="719" y="191"/>
                        <a:pt x="625" y="58"/>
                        <a:pt x="475" y="15"/>
                      </a:cubicBezTo>
                      <a:cubicBezTo>
                        <a:pt x="441" y="5"/>
                        <a:pt x="406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5372;p71"/>
                <p:cNvSpPr/>
                <p:nvPr/>
              </p:nvSpPr>
              <p:spPr>
                <a:xfrm flipH="1">
                  <a:off x="3934407" y="3148059"/>
                  <a:ext cx="164100" cy="152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718" extrusionOk="0">
                      <a:moveTo>
                        <a:pt x="398" y="0"/>
                      </a:moveTo>
                      <a:cubicBezTo>
                        <a:pt x="217" y="0"/>
                        <a:pt x="67" y="130"/>
                        <a:pt x="40" y="303"/>
                      </a:cubicBezTo>
                      <a:cubicBezTo>
                        <a:pt x="1" y="505"/>
                        <a:pt x="134" y="685"/>
                        <a:pt x="340" y="711"/>
                      </a:cubicBezTo>
                      <a:cubicBezTo>
                        <a:pt x="362" y="715"/>
                        <a:pt x="384" y="718"/>
                        <a:pt x="406" y="718"/>
                      </a:cubicBezTo>
                      <a:cubicBezTo>
                        <a:pt x="572" y="718"/>
                        <a:pt x="724" y="592"/>
                        <a:pt x="747" y="411"/>
                      </a:cubicBezTo>
                      <a:cubicBezTo>
                        <a:pt x="773" y="222"/>
                        <a:pt x="640" y="33"/>
                        <a:pt x="447" y="3"/>
                      </a:cubicBezTo>
                      <a:cubicBezTo>
                        <a:pt x="431" y="1"/>
                        <a:pt x="414" y="0"/>
                        <a:pt x="3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3" name="Google Shape;5373;p71"/>
                <p:cNvSpPr/>
                <p:nvPr/>
              </p:nvSpPr>
              <p:spPr>
                <a:xfrm flipH="1">
                  <a:off x="5086033" y="2724678"/>
                  <a:ext cx="161979" cy="15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714" extrusionOk="0">
                      <a:moveTo>
                        <a:pt x="381" y="1"/>
                      </a:moveTo>
                      <a:cubicBezTo>
                        <a:pt x="209" y="1"/>
                        <a:pt x="53" y="119"/>
                        <a:pt x="30" y="302"/>
                      </a:cubicBezTo>
                      <a:cubicBezTo>
                        <a:pt x="0" y="494"/>
                        <a:pt x="137" y="683"/>
                        <a:pt x="326" y="709"/>
                      </a:cubicBezTo>
                      <a:cubicBezTo>
                        <a:pt x="344" y="712"/>
                        <a:pt x="361" y="713"/>
                        <a:pt x="379" y="713"/>
                      </a:cubicBezTo>
                      <a:cubicBezTo>
                        <a:pt x="552" y="713"/>
                        <a:pt x="710" y="584"/>
                        <a:pt x="734" y="412"/>
                      </a:cubicBezTo>
                      <a:cubicBezTo>
                        <a:pt x="763" y="220"/>
                        <a:pt x="639" y="31"/>
                        <a:pt x="437" y="5"/>
                      </a:cubicBezTo>
                      <a:cubicBezTo>
                        <a:pt x="418" y="2"/>
                        <a:pt x="400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5374;p71"/>
                <p:cNvSpPr/>
                <p:nvPr/>
              </p:nvSpPr>
              <p:spPr>
                <a:xfrm flipH="1">
                  <a:off x="5066104" y="2816902"/>
                  <a:ext cx="152863" cy="14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674" extrusionOk="0">
                      <a:moveTo>
                        <a:pt x="360" y="0"/>
                      </a:moveTo>
                      <a:cubicBezTo>
                        <a:pt x="201" y="0"/>
                        <a:pt x="53" y="116"/>
                        <a:pt x="26" y="291"/>
                      </a:cubicBezTo>
                      <a:cubicBezTo>
                        <a:pt x="0" y="467"/>
                        <a:pt x="121" y="643"/>
                        <a:pt x="313" y="669"/>
                      </a:cubicBezTo>
                      <a:cubicBezTo>
                        <a:pt x="331" y="672"/>
                        <a:pt x="348" y="673"/>
                        <a:pt x="365" y="673"/>
                      </a:cubicBezTo>
                      <a:cubicBezTo>
                        <a:pt x="523" y="673"/>
                        <a:pt x="668" y="557"/>
                        <a:pt x="691" y="398"/>
                      </a:cubicBezTo>
                      <a:cubicBezTo>
                        <a:pt x="721" y="209"/>
                        <a:pt x="597" y="30"/>
                        <a:pt x="408" y="4"/>
                      </a:cubicBezTo>
                      <a:cubicBezTo>
                        <a:pt x="392" y="1"/>
                        <a:pt x="376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71"/>
                <p:cNvSpPr/>
                <p:nvPr/>
              </p:nvSpPr>
              <p:spPr>
                <a:xfrm flipH="1">
                  <a:off x="4208113" y="3059016"/>
                  <a:ext cx="46007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11" extrusionOk="0">
                      <a:moveTo>
                        <a:pt x="101" y="0"/>
                      </a:moveTo>
                      <a:cubicBezTo>
                        <a:pt x="56" y="0"/>
                        <a:pt x="12" y="36"/>
                        <a:pt x="1" y="84"/>
                      </a:cubicBezTo>
                      <a:cubicBezTo>
                        <a:pt x="1" y="153"/>
                        <a:pt x="27" y="208"/>
                        <a:pt x="96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3" y="211"/>
                        <a:pt x="205" y="172"/>
                        <a:pt x="216" y="127"/>
                      </a:cubicBezTo>
                      <a:cubicBezTo>
                        <a:pt x="216" y="71"/>
                        <a:pt x="177" y="16"/>
                        <a:pt x="122" y="3"/>
                      </a:cubicBezTo>
                      <a:cubicBezTo>
                        <a:pt x="115" y="1"/>
                        <a:pt x="108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6" name="Google Shape;5376;p71"/>
                <p:cNvSpPr/>
                <p:nvPr/>
              </p:nvSpPr>
              <p:spPr>
                <a:xfrm flipH="1">
                  <a:off x="4334682" y="3370033"/>
                  <a:ext cx="49399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1" extrusionOk="0">
                      <a:moveTo>
                        <a:pt x="103" y="0"/>
                      </a:moveTo>
                      <a:cubicBezTo>
                        <a:pt x="56" y="0"/>
                        <a:pt x="12" y="36"/>
                        <a:pt x="1" y="85"/>
                      </a:cubicBezTo>
                      <a:cubicBezTo>
                        <a:pt x="1" y="153"/>
                        <a:pt x="43" y="208"/>
                        <a:pt x="96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4" y="211"/>
                        <a:pt x="208" y="173"/>
                        <a:pt x="219" y="127"/>
                      </a:cubicBezTo>
                      <a:cubicBezTo>
                        <a:pt x="232" y="71"/>
                        <a:pt x="193" y="3"/>
                        <a:pt x="125" y="3"/>
                      </a:cubicBezTo>
                      <a:cubicBezTo>
                        <a:pt x="118" y="1"/>
                        <a:pt x="110" y="0"/>
                        <a:pt x="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7" name="Google Shape;5377;p71"/>
                <p:cNvSpPr/>
                <p:nvPr/>
              </p:nvSpPr>
              <p:spPr>
                <a:xfrm flipH="1">
                  <a:off x="4176313" y="2938595"/>
                  <a:ext cx="23110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08" extrusionOk="0">
                      <a:moveTo>
                        <a:pt x="56" y="0"/>
                      </a:moveTo>
                      <a:cubicBezTo>
                        <a:pt x="27" y="0"/>
                        <a:pt x="1" y="13"/>
                        <a:pt x="1" y="43"/>
                      </a:cubicBezTo>
                      <a:cubicBezTo>
                        <a:pt x="1" y="82"/>
                        <a:pt x="14" y="108"/>
                        <a:pt x="40" y="108"/>
                      </a:cubicBezTo>
                      <a:cubicBezTo>
                        <a:pt x="69" y="108"/>
                        <a:pt x="95" y="95"/>
                        <a:pt x="108" y="69"/>
                      </a:cubicBezTo>
                      <a:cubicBezTo>
                        <a:pt x="108" y="43"/>
                        <a:pt x="95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71"/>
                <p:cNvSpPr/>
                <p:nvPr/>
              </p:nvSpPr>
              <p:spPr>
                <a:xfrm flipH="1">
                  <a:off x="4112711" y="2964884"/>
                  <a:ext cx="23110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08" extrusionOk="0">
                      <a:moveTo>
                        <a:pt x="66" y="0"/>
                      </a:moveTo>
                      <a:cubicBezTo>
                        <a:pt x="40" y="0"/>
                        <a:pt x="14" y="13"/>
                        <a:pt x="1" y="39"/>
                      </a:cubicBezTo>
                      <a:cubicBezTo>
                        <a:pt x="1" y="82"/>
                        <a:pt x="27" y="108"/>
                        <a:pt x="53" y="108"/>
                      </a:cubicBezTo>
                      <a:cubicBezTo>
                        <a:pt x="82" y="108"/>
                        <a:pt x="108" y="95"/>
                        <a:pt x="108" y="65"/>
                      </a:cubicBezTo>
                      <a:cubicBezTo>
                        <a:pt x="108" y="39"/>
                        <a:pt x="95" y="13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5379;p71"/>
                <p:cNvSpPr/>
                <p:nvPr/>
              </p:nvSpPr>
              <p:spPr>
                <a:xfrm flipH="1">
                  <a:off x="5175927" y="2602561"/>
                  <a:ext cx="79930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66" extrusionOk="0">
                      <a:moveTo>
                        <a:pt x="194" y="0"/>
                      </a:moveTo>
                      <a:cubicBezTo>
                        <a:pt x="92" y="0"/>
                        <a:pt x="0" y="83"/>
                        <a:pt x="11" y="186"/>
                      </a:cubicBezTo>
                      <a:cubicBezTo>
                        <a:pt x="11" y="268"/>
                        <a:pt x="50" y="336"/>
                        <a:pt x="132" y="349"/>
                      </a:cubicBezTo>
                      <a:cubicBezTo>
                        <a:pt x="156" y="360"/>
                        <a:pt x="180" y="365"/>
                        <a:pt x="203" y="365"/>
                      </a:cubicBezTo>
                      <a:cubicBezTo>
                        <a:pt x="298" y="365"/>
                        <a:pt x="376" y="281"/>
                        <a:pt x="376" y="173"/>
                      </a:cubicBezTo>
                      <a:cubicBezTo>
                        <a:pt x="376" y="105"/>
                        <a:pt x="324" y="36"/>
                        <a:pt x="256" y="10"/>
                      </a:cubicBezTo>
                      <a:cubicBezTo>
                        <a:pt x="235" y="3"/>
                        <a:pt x="21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0" name="Google Shape;5380;p71"/>
                <p:cNvSpPr/>
                <p:nvPr/>
              </p:nvSpPr>
              <p:spPr>
                <a:xfrm flipH="1">
                  <a:off x="3951794" y="2994989"/>
                  <a:ext cx="103887" cy="9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60" extrusionOk="0">
                      <a:moveTo>
                        <a:pt x="246" y="0"/>
                      </a:moveTo>
                      <a:cubicBezTo>
                        <a:pt x="138" y="0"/>
                        <a:pt x="42" y="87"/>
                        <a:pt x="30" y="197"/>
                      </a:cubicBezTo>
                      <a:cubicBezTo>
                        <a:pt x="1" y="318"/>
                        <a:pt x="95" y="442"/>
                        <a:pt x="219" y="455"/>
                      </a:cubicBezTo>
                      <a:cubicBezTo>
                        <a:pt x="233" y="458"/>
                        <a:pt x="247" y="459"/>
                        <a:pt x="260" y="459"/>
                      </a:cubicBezTo>
                      <a:cubicBezTo>
                        <a:pt x="366" y="459"/>
                        <a:pt x="465" y="373"/>
                        <a:pt x="477" y="266"/>
                      </a:cubicBezTo>
                      <a:cubicBezTo>
                        <a:pt x="490" y="142"/>
                        <a:pt x="408" y="21"/>
                        <a:pt x="288" y="5"/>
                      </a:cubicBezTo>
                      <a:cubicBezTo>
                        <a:pt x="274" y="2"/>
                        <a:pt x="260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1" name="Google Shape;5381;p71"/>
                <p:cNvSpPr/>
                <p:nvPr/>
              </p:nvSpPr>
              <p:spPr>
                <a:xfrm flipH="1">
                  <a:off x="4011792" y="2990113"/>
                  <a:ext cx="103887" cy="99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67" extrusionOk="0">
                      <a:moveTo>
                        <a:pt x="245" y="0"/>
                      </a:moveTo>
                      <a:cubicBezTo>
                        <a:pt x="135" y="0"/>
                        <a:pt x="37" y="79"/>
                        <a:pt x="13" y="191"/>
                      </a:cubicBezTo>
                      <a:cubicBezTo>
                        <a:pt x="0" y="328"/>
                        <a:pt x="82" y="435"/>
                        <a:pt x="202" y="465"/>
                      </a:cubicBezTo>
                      <a:cubicBezTo>
                        <a:pt x="211" y="466"/>
                        <a:pt x="220" y="466"/>
                        <a:pt x="228" y="466"/>
                      </a:cubicBezTo>
                      <a:cubicBezTo>
                        <a:pt x="343" y="466"/>
                        <a:pt x="449" y="388"/>
                        <a:pt x="476" y="272"/>
                      </a:cubicBezTo>
                      <a:cubicBezTo>
                        <a:pt x="489" y="139"/>
                        <a:pt x="408" y="28"/>
                        <a:pt x="271" y="2"/>
                      </a:cubicBezTo>
                      <a:cubicBezTo>
                        <a:pt x="262" y="1"/>
                        <a:pt x="254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5382;p71"/>
                <p:cNvSpPr/>
                <p:nvPr/>
              </p:nvSpPr>
              <p:spPr>
                <a:xfrm flipH="1">
                  <a:off x="5515351" y="2725314"/>
                  <a:ext cx="83958" cy="7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60" extrusionOk="0">
                      <a:moveTo>
                        <a:pt x="194" y="0"/>
                      </a:moveTo>
                      <a:cubicBezTo>
                        <a:pt x="106" y="0"/>
                        <a:pt x="26" y="62"/>
                        <a:pt x="14" y="152"/>
                      </a:cubicBezTo>
                      <a:cubicBezTo>
                        <a:pt x="1" y="246"/>
                        <a:pt x="69" y="341"/>
                        <a:pt x="164" y="354"/>
                      </a:cubicBezTo>
                      <a:cubicBezTo>
                        <a:pt x="180" y="358"/>
                        <a:pt x="195" y="360"/>
                        <a:pt x="210" y="360"/>
                      </a:cubicBezTo>
                      <a:cubicBezTo>
                        <a:pt x="295" y="360"/>
                        <a:pt x="357" y="298"/>
                        <a:pt x="382" y="204"/>
                      </a:cubicBezTo>
                      <a:cubicBezTo>
                        <a:pt x="395" y="110"/>
                        <a:pt x="327" y="15"/>
                        <a:pt x="219" y="2"/>
                      </a:cubicBezTo>
                      <a:cubicBezTo>
                        <a:pt x="211" y="1"/>
                        <a:pt x="203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5383;p71"/>
                <p:cNvSpPr/>
                <p:nvPr/>
              </p:nvSpPr>
              <p:spPr>
                <a:xfrm flipH="1">
                  <a:off x="5023281" y="2422566"/>
                  <a:ext cx="83746" cy="7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2" extrusionOk="0">
                      <a:moveTo>
                        <a:pt x="196" y="0"/>
                      </a:moveTo>
                      <a:cubicBezTo>
                        <a:pt x="109" y="0"/>
                        <a:pt x="29" y="65"/>
                        <a:pt x="17" y="152"/>
                      </a:cubicBezTo>
                      <a:cubicBezTo>
                        <a:pt x="0" y="259"/>
                        <a:pt x="69" y="357"/>
                        <a:pt x="163" y="370"/>
                      </a:cubicBezTo>
                      <a:cubicBezTo>
                        <a:pt x="171" y="371"/>
                        <a:pt x="179" y="372"/>
                        <a:pt x="187" y="372"/>
                      </a:cubicBezTo>
                      <a:cubicBezTo>
                        <a:pt x="276" y="372"/>
                        <a:pt x="357" y="306"/>
                        <a:pt x="369" y="207"/>
                      </a:cubicBezTo>
                      <a:cubicBezTo>
                        <a:pt x="395" y="113"/>
                        <a:pt x="313" y="15"/>
                        <a:pt x="219" y="2"/>
                      </a:cubicBezTo>
                      <a:cubicBezTo>
                        <a:pt x="211" y="1"/>
                        <a:pt x="203" y="0"/>
                        <a:pt x="1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71"/>
                <p:cNvSpPr/>
                <p:nvPr/>
              </p:nvSpPr>
              <p:spPr>
                <a:xfrm flipH="1">
                  <a:off x="4020909" y="3047355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196" y="1"/>
                      </a:moveTo>
                      <a:cubicBezTo>
                        <a:pt x="109" y="1"/>
                        <a:pt x="29" y="67"/>
                        <a:pt x="17" y="165"/>
                      </a:cubicBezTo>
                      <a:cubicBezTo>
                        <a:pt x="0" y="263"/>
                        <a:pt x="69" y="358"/>
                        <a:pt x="163" y="371"/>
                      </a:cubicBezTo>
                      <a:cubicBezTo>
                        <a:pt x="172" y="372"/>
                        <a:pt x="181" y="372"/>
                        <a:pt x="190" y="372"/>
                      </a:cubicBezTo>
                      <a:cubicBezTo>
                        <a:pt x="289" y="372"/>
                        <a:pt x="370" y="308"/>
                        <a:pt x="382" y="221"/>
                      </a:cubicBezTo>
                      <a:cubicBezTo>
                        <a:pt x="395" y="113"/>
                        <a:pt x="326" y="19"/>
                        <a:pt x="219" y="2"/>
                      </a:cubicBezTo>
                      <a:cubicBezTo>
                        <a:pt x="211" y="1"/>
                        <a:pt x="203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5385;p71"/>
                <p:cNvSpPr/>
                <p:nvPr/>
              </p:nvSpPr>
              <p:spPr>
                <a:xfrm flipH="1">
                  <a:off x="5129706" y="2964036"/>
                  <a:ext cx="173004" cy="15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54" extrusionOk="0">
                      <a:moveTo>
                        <a:pt x="408" y="0"/>
                      </a:moveTo>
                      <a:cubicBezTo>
                        <a:pt x="225" y="0"/>
                        <a:pt x="67" y="130"/>
                        <a:pt x="43" y="314"/>
                      </a:cubicBezTo>
                      <a:cubicBezTo>
                        <a:pt x="1" y="519"/>
                        <a:pt x="151" y="708"/>
                        <a:pt x="353" y="751"/>
                      </a:cubicBezTo>
                      <a:cubicBezTo>
                        <a:pt x="370" y="753"/>
                        <a:pt x="386" y="754"/>
                        <a:pt x="403" y="754"/>
                      </a:cubicBezTo>
                      <a:cubicBezTo>
                        <a:pt x="588" y="754"/>
                        <a:pt x="751" y="623"/>
                        <a:pt x="790" y="438"/>
                      </a:cubicBezTo>
                      <a:cubicBezTo>
                        <a:pt x="816" y="232"/>
                        <a:pt x="679" y="30"/>
                        <a:pt x="464" y="4"/>
                      </a:cubicBezTo>
                      <a:cubicBezTo>
                        <a:pt x="445" y="1"/>
                        <a:pt x="427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5386;p71"/>
                <p:cNvSpPr/>
                <p:nvPr/>
              </p:nvSpPr>
              <p:spPr>
                <a:xfrm flipH="1">
                  <a:off x="4488381" y="3569745"/>
                  <a:ext cx="219648" cy="181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54" extrusionOk="0">
                      <a:moveTo>
                        <a:pt x="514" y="0"/>
                      </a:moveTo>
                      <a:cubicBezTo>
                        <a:pt x="374" y="0"/>
                        <a:pt x="227" y="69"/>
                        <a:pt x="117" y="228"/>
                      </a:cubicBezTo>
                      <a:cubicBezTo>
                        <a:pt x="1" y="588"/>
                        <a:pt x="247" y="853"/>
                        <a:pt x="521" y="853"/>
                      </a:cubicBezTo>
                      <a:cubicBezTo>
                        <a:pt x="661" y="853"/>
                        <a:pt x="809" y="784"/>
                        <a:pt x="919" y="623"/>
                      </a:cubicBezTo>
                      <a:cubicBezTo>
                        <a:pt x="1036" y="264"/>
                        <a:pt x="789" y="0"/>
                        <a:pt x="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71"/>
                <p:cNvSpPr/>
                <p:nvPr/>
              </p:nvSpPr>
              <p:spPr>
                <a:xfrm flipH="1">
                  <a:off x="4820597" y="3625503"/>
                  <a:ext cx="214771" cy="175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830" extrusionOk="0">
                      <a:moveTo>
                        <a:pt x="512" y="1"/>
                      </a:moveTo>
                      <a:cubicBezTo>
                        <a:pt x="376" y="1"/>
                        <a:pt x="232" y="69"/>
                        <a:pt x="125" y="226"/>
                      </a:cubicBezTo>
                      <a:cubicBezTo>
                        <a:pt x="1" y="575"/>
                        <a:pt x="236" y="829"/>
                        <a:pt x="500" y="829"/>
                      </a:cubicBezTo>
                      <a:cubicBezTo>
                        <a:pt x="636" y="829"/>
                        <a:pt x="780" y="762"/>
                        <a:pt x="885" y="604"/>
                      </a:cubicBezTo>
                      <a:cubicBezTo>
                        <a:pt x="1012" y="256"/>
                        <a:pt x="777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5388;p71"/>
                <p:cNvSpPr/>
                <p:nvPr/>
              </p:nvSpPr>
              <p:spPr>
                <a:xfrm flipH="1">
                  <a:off x="4602656" y="3473493"/>
                  <a:ext cx="133357" cy="109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517" extrusionOk="0">
                      <a:moveTo>
                        <a:pt x="313" y="1"/>
                      </a:moveTo>
                      <a:cubicBezTo>
                        <a:pt x="228" y="1"/>
                        <a:pt x="138" y="43"/>
                        <a:pt x="73" y="141"/>
                      </a:cubicBezTo>
                      <a:cubicBezTo>
                        <a:pt x="0" y="356"/>
                        <a:pt x="146" y="517"/>
                        <a:pt x="310" y="517"/>
                      </a:cubicBezTo>
                      <a:cubicBezTo>
                        <a:pt x="394" y="517"/>
                        <a:pt x="484" y="474"/>
                        <a:pt x="549" y="373"/>
                      </a:cubicBezTo>
                      <a:cubicBezTo>
                        <a:pt x="629" y="158"/>
                        <a:pt x="479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5389;p71"/>
                <p:cNvSpPr/>
                <p:nvPr/>
              </p:nvSpPr>
              <p:spPr>
                <a:xfrm flipH="1">
                  <a:off x="5186952" y="2471964"/>
                  <a:ext cx="66573" cy="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14" extrusionOk="0">
                      <a:moveTo>
                        <a:pt x="163" y="0"/>
                      </a:moveTo>
                      <a:cubicBezTo>
                        <a:pt x="69" y="0"/>
                        <a:pt x="0" y="69"/>
                        <a:pt x="0" y="150"/>
                      </a:cubicBezTo>
                      <a:cubicBezTo>
                        <a:pt x="0" y="245"/>
                        <a:pt x="69" y="313"/>
                        <a:pt x="163" y="313"/>
                      </a:cubicBezTo>
                      <a:cubicBezTo>
                        <a:pt x="245" y="313"/>
                        <a:pt x="313" y="245"/>
                        <a:pt x="313" y="150"/>
                      </a:cubicBezTo>
                      <a:cubicBezTo>
                        <a:pt x="313" y="69"/>
                        <a:pt x="245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71"/>
                <p:cNvSpPr/>
                <p:nvPr/>
              </p:nvSpPr>
              <p:spPr>
                <a:xfrm flipH="1">
                  <a:off x="4951197" y="2563764"/>
                  <a:ext cx="115124" cy="11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546" extrusionOk="0">
                      <a:moveTo>
                        <a:pt x="271" y="1"/>
                      </a:moveTo>
                      <a:cubicBezTo>
                        <a:pt x="121" y="1"/>
                        <a:pt x="1" y="125"/>
                        <a:pt x="1" y="275"/>
                      </a:cubicBezTo>
                      <a:cubicBezTo>
                        <a:pt x="1" y="425"/>
                        <a:pt x="121" y="545"/>
                        <a:pt x="271" y="545"/>
                      </a:cubicBezTo>
                      <a:cubicBezTo>
                        <a:pt x="421" y="545"/>
                        <a:pt x="542" y="425"/>
                        <a:pt x="542" y="275"/>
                      </a:cubicBezTo>
                      <a:cubicBezTo>
                        <a:pt x="542" y="125"/>
                        <a:pt x="421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1" name="Google Shape;5391;p71"/>
                <p:cNvSpPr/>
                <p:nvPr/>
              </p:nvSpPr>
              <p:spPr>
                <a:xfrm flipH="1">
                  <a:off x="5215997" y="3004954"/>
                  <a:ext cx="60424" cy="5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71" extrusionOk="0">
                      <a:moveTo>
                        <a:pt x="147" y="0"/>
                      </a:moveTo>
                      <a:cubicBezTo>
                        <a:pt x="66" y="0"/>
                        <a:pt x="1" y="56"/>
                        <a:pt x="1" y="137"/>
                      </a:cubicBezTo>
                      <a:cubicBezTo>
                        <a:pt x="1" y="219"/>
                        <a:pt x="66" y="271"/>
                        <a:pt x="147" y="271"/>
                      </a:cubicBezTo>
                      <a:cubicBezTo>
                        <a:pt x="229" y="271"/>
                        <a:pt x="284" y="219"/>
                        <a:pt x="284" y="137"/>
                      </a:cubicBezTo>
                      <a:cubicBezTo>
                        <a:pt x="284" y="56"/>
                        <a:pt x="229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71"/>
                <p:cNvSpPr/>
                <p:nvPr/>
              </p:nvSpPr>
              <p:spPr>
                <a:xfrm flipH="1">
                  <a:off x="4591211" y="3615327"/>
                  <a:ext cx="60212" cy="61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88" extrusionOk="0">
                      <a:moveTo>
                        <a:pt x="134" y="0"/>
                      </a:moveTo>
                      <a:cubicBezTo>
                        <a:pt x="52" y="0"/>
                        <a:pt x="0" y="56"/>
                        <a:pt x="0" y="137"/>
                      </a:cubicBezTo>
                      <a:cubicBezTo>
                        <a:pt x="0" y="219"/>
                        <a:pt x="52" y="287"/>
                        <a:pt x="134" y="287"/>
                      </a:cubicBezTo>
                      <a:cubicBezTo>
                        <a:pt x="215" y="287"/>
                        <a:pt x="284" y="219"/>
                        <a:pt x="284" y="137"/>
                      </a:cubicBezTo>
                      <a:cubicBezTo>
                        <a:pt x="284" y="56"/>
                        <a:pt x="215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3" name="Google Shape;5393;p71"/>
                <p:cNvSpPr/>
                <p:nvPr/>
              </p:nvSpPr>
              <p:spPr>
                <a:xfrm flipH="1">
                  <a:off x="4349309" y="2664892"/>
                  <a:ext cx="94771" cy="9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37" extrusionOk="0">
                      <a:moveTo>
                        <a:pt x="216" y="0"/>
                      </a:moveTo>
                      <a:cubicBezTo>
                        <a:pt x="95" y="0"/>
                        <a:pt x="0" y="95"/>
                        <a:pt x="0" y="218"/>
                      </a:cubicBezTo>
                      <a:cubicBezTo>
                        <a:pt x="0" y="339"/>
                        <a:pt x="95" y="437"/>
                        <a:pt x="216" y="437"/>
                      </a:cubicBezTo>
                      <a:cubicBezTo>
                        <a:pt x="339" y="437"/>
                        <a:pt x="447" y="339"/>
                        <a:pt x="447" y="218"/>
                      </a:cubicBezTo>
                      <a:cubicBezTo>
                        <a:pt x="447" y="95"/>
                        <a:pt x="339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4" name="Google Shape;5394;p71"/>
                <p:cNvSpPr/>
                <p:nvPr/>
              </p:nvSpPr>
              <p:spPr>
                <a:xfrm flipH="1">
                  <a:off x="4058224" y="2843827"/>
                  <a:ext cx="34770" cy="34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64" extrusionOk="0">
                      <a:moveTo>
                        <a:pt x="82" y="0"/>
                      </a:moveTo>
                      <a:cubicBezTo>
                        <a:pt x="43" y="0"/>
                        <a:pt x="1" y="40"/>
                        <a:pt x="1" y="82"/>
                      </a:cubicBezTo>
                      <a:cubicBezTo>
                        <a:pt x="1" y="134"/>
                        <a:pt x="43" y="164"/>
                        <a:pt x="82" y="164"/>
                      </a:cubicBezTo>
                      <a:cubicBezTo>
                        <a:pt x="138" y="164"/>
                        <a:pt x="164" y="134"/>
                        <a:pt x="164" y="82"/>
                      </a:cubicBezTo>
                      <a:cubicBezTo>
                        <a:pt x="164" y="40"/>
                        <a:pt x="138" y="0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71"/>
                <p:cNvSpPr/>
                <p:nvPr/>
              </p:nvSpPr>
              <p:spPr>
                <a:xfrm flipH="1">
                  <a:off x="3991866" y="3203182"/>
                  <a:ext cx="46431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20" extrusionOk="0">
                      <a:moveTo>
                        <a:pt x="111" y="1"/>
                      </a:moveTo>
                      <a:cubicBezTo>
                        <a:pt x="43" y="1"/>
                        <a:pt x="0" y="43"/>
                        <a:pt x="0" y="112"/>
                      </a:cubicBezTo>
                      <a:cubicBezTo>
                        <a:pt x="0" y="164"/>
                        <a:pt x="43" y="219"/>
                        <a:pt x="111" y="219"/>
                      </a:cubicBezTo>
                      <a:cubicBezTo>
                        <a:pt x="163" y="219"/>
                        <a:pt x="219" y="164"/>
                        <a:pt x="219" y="112"/>
                      </a:cubicBezTo>
                      <a:cubicBezTo>
                        <a:pt x="219" y="43"/>
                        <a:pt x="163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6" name="Google Shape;5396;p71"/>
              <p:cNvGrpSpPr/>
              <p:nvPr/>
            </p:nvGrpSpPr>
            <p:grpSpPr>
              <a:xfrm>
                <a:off x="3565891" y="2219210"/>
                <a:ext cx="4038674" cy="1761421"/>
                <a:chOff x="5526428" y="2257835"/>
                <a:chExt cx="4038674" cy="1761421"/>
              </a:xfrm>
            </p:grpSpPr>
            <p:sp>
              <p:nvSpPr>
                <p:cNvPr id="5397" name="Google Shape;5397;p71"/>
                <p:cNvSpPr/>
                <p:nvPr/>
              </p:nvSpPr>
              <p:spPr>
                <a:xfrm flipH="1">
                  <a:off x="5526428" y="2257835"/>
                  <a:ext cx="4038674" cy="176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" h="8308" extrusionOk="0">
                      <a:moveTo>
                        <a:pt x="13937" y="1"/>
                      </a:moveTo>
                      <a:cubicBezTo>
                        <a:pt x="13874" y="1"/>
                        <a:pt x="13819" y="10"/>
                        <a:pt x="13776" y="32"/>
                      </a:cubicBezTo>
                      <a:cubicBezTo>
                        <a:pt x="13557" y="156"/>
                        <a:pt x="12661" y="440"/>
                        <a:pt x="12214" y="547"/>
                      </a:cubicBezTo>
                      <a:cubicBezTo>
                        <a:pt x="11764" y="658"/>
                        <a:pt x="11533" y="684"/>
                        <a:pt x="11044" y="1512"/>
                      </a:cubicBezTo>
                      <a:cubicBezTo>
                        <a:pt x="10571" y="2328"/>
                        <a:pt x="10271" y="2654"/>
                        <a:pt x="9593" y="3224"/>
                      </a:cubicBezTo>
                      <a:cubicBezTo>
                        <a:pt x="8924" y="3795"/>
                        <a:pt x="0" y="3824"/>
                        <a:pt x="0" y="3824"/>
                      </a:cubicBezTo>
                      <a:lnTo>
                        <a:pt x="0" y="8307"/>
                      </a:lnTo>
                      <a:cubicBezTo>
                        <a:pt x="0" y="8307"/>
                        <a:pt x="7920" y="7488"/>
                        <a:pt x="9323" y="7488"/>
                      </a:cubicBezTo>
                      <a:cubicBezTo>
                        <a:pt x="9377" y="7488"/>
                        <a:pt x="9422" y="7490"/>
                        <a:pt x="9456" y="7492"/>
                      </a:cubicBezTo>
                      <a:cubicBezTo>
                        <a:pt x="10137" y="7541"/>
                        <a:pt x="11238" y="7821"/>
                        <a:pt x="12598" y="7821"/>
                      </a:cubicBezTo>
                      <a:cubicBezTo>
                        <a:pt x="13054" y="7821"/>
                        <a:pt x="13539" y="7789"/>
                        <a:pt x="14046" y="7707"/>
                      </a:cubicBezTo>
                      <a:cubicBezTo>
                        <a:pt x="16071" y="7381"/>
                        <a:pt x="17959" y="5699"/>
                        <a:pt x="18409" y="5236"/>
                      </a:cubicBezTo>
                      <a:cubicBezTo>
                        <a:pt x="18856" y="4773"/>
                        <a:pt x="19048" y="3687"/>
                        <a:pt x="19048" y="3374"/>
                      </a:cubicBezTo>
                      <a:cubicBezTo>
                        <a:pt x="19048" y="3228"/>
                        <a:pt x="18961" y="3160"/>
                        <a:pt x="18838" y="3160"/>
                      </a:cubicBezTo>
                      <a:cubicBezTo>
                        <a:pt x="18709" y="3160"/>
                        <a:pt x="18541" y="3235"/>
                        <a:pt x="18396" y="3374"/>
                      </a:cubicBezTo>
                      <a:cubicBezTo>
                        <a:pt x="18396" y="3110"/>
                        <a:pt x="18235" y="2837"/>
                        <a:pt x="17971" y="2837"/>
                      </a:cubicBezTo>
                      <a:cubicBezTo>
                        <a:pt x="17909" y="2837"/>
                        <a:pt x="17842" y="2852"/>
                        <a:pt x="17770" y="2885"/>
                      </a:cubicBezTo>
                      <a:cubicBezTo>
                        <a:pt x="17783" y="2614"/>
                        <a:pt x="17688" y="2328"/>
                        <a:pt x="17092" y="2259"/>
                      </a:cubicBezTo>
                      <a:cubicBezTo>
                        <a:pt x="17238" y="1966"/>
                        <a:pt x="17032" y="1762"/>
                        <a:pt x="16811" y="1762"/>
                      </a:cubicBezTo>
                      <a:cubicBezTo>
                        <a:pt x="16786" y="1762"/>
                        <a:pt x="16761" y="1765"/>
                        <a:pt x="16736" y="1770"/>
                      </a:cubicBezTo>
                      <a:cubicBezTo>
                        <a:pt x="16564" y="1802"/>
                        <a:pt x="15975" y="1915"/>
                        <a:pt x="15440" y="1915"/>
                      </a:cubicBezTo>
                      <a:cubicBezTo>
                        <a:pt x="15258" y="1915"/>
                        <a:pt x="15082" y="1902"/>
                        <a:pt x="14930" y="1868"/>
                      </a:cubicBezTo>
                      <a:cubicBezTo>
                        <a:pt x="14346" y="1731"/>
                        <a:pt x="13068" y="1555"/>
                        <a:pt x="13068" y="1555"/>
                      </a:cubicBezTo>
                      <a:cubicBezTo>
                        <a:pt x="13068" y="1555"/>
                        <a:pt x="13700" y="1160"/>
                        <a:pt x="14227" y="1160"/>
                      </a:cubicBezTo>
                      <a:cubicBezTo>
                        <a:pt x="14235" y="1160"/>
                        <a:pt x="14244" y="1160"/>
                        <a:pt x="14252" y="1160"/>
                      </a:cubicBezTo>
                      <a:cubicBezTo>
                        <a:pt x="14780" y="1160"/>
                        <a:pt x="15501" y="847"/>
                        <a:pt x="15582" y="521"/>
                      </a:cubicBezTo>
                      <a:cubicBezTo>
                        <a:pt x="15640" y="255"/>
                        <a:pt x="15413" y="128"/>
                        <a:pt x="15118" y="128"/>
                      </a:cubicBezTo>
                      <a:cubicBezTo>
                        <a:pt x="15066" y="128"/>
                        <a:pt x="15011" y="132"/>
                        <a:pt x="14956" y="140"/>
                      </a:cubicBezTo>
                      <a:cubicBezTo>
                        <a:pt x="14929" y="143"/>
                        <a:pt x="14901" y="144"/>
                        <a:pt x="14872" y="144"/>
                      </a:cubicBezTo>
                      <a:cubicBezTo>
                        <a:pt x="14580" y="144"/>
                        <a:pt x="14190" y="1"/>
                        <a:pt x="13937" y="1"/>
                      </a:cubicBezTo>
                      <a:close/>
                    </a:path>
                  </a:pathLst>
                </a:custGeom>
                <a:solidFill>
                  <a:srgbClr val="A56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71"/>
                <p:cNvSpPr/>
                <p:nvPr/>
              </p:nvSpPr>
              <p:spPr>
                <a:xfrm flipH="1">
                  <a:off x="5526428" y="2257835"/>
                  <a:ext cx="4038674" cy="164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" h="7765" extrusionOk="0">
                      <a:moveTo>
                        <a:pt x="13937" y="1"/>
                      </a:moveTo>
                      <a:cubicBezTo>
                        <a:pt x="13874" y="1"/>
                        <a:pt x="13819" y="10"/>
                        <a:pt x="13776" y="32"/>
                      </a:cubicBezTo>
                      <a:cubicBezTo>
                        <a:pt x="13557" y="156"/>
                        <a:pt x="12661" y="440"/>
                        <a:pt x="12214" y="547"/>
                      </a:cubicBezTo>
                      <a:cubicBezTo>
                        <a:pt x="11764" y="658"/>
                        <a:pt x="11533" y="684"/>
                        <a:pt x="11044" y="1512"/>
                      </a:cubicBezTo>
                      <a:cubicBezTo>
                        <a:pt x="10571" y="2328"/>
                        <a:pt x="10271" y="2654"/>
                        <a:pt x="9593" y="3224"/>
                      </a:cubicBezTo>
                      <a:cubicBezTo>
                        <a:pt x="8924" y="3795"/>
                        <a:pt x="0" y="3824"/>
                        <a:pt x="0" y="3824"/>
                      </a:cubicBezTo>
                      <a:lnTo>
                        <a:pt x="0" y="7068"/>
                      </a:lnTo>
                      <a:cubicBezTo>
                        <a:pt x="0" y="7068"/>
                        <a:pt x="6679" y="6789"/>
                        <a:pt x="8586" y="6789"/>
                      </a:cubicBezTo>
                      <a:cubicBezTo>
                        <a:pt x="8778" y="6789"/>
                        <a:pt x="8922" y="6791"/>
                        <a:pt x="9006" y="6798"/>
                      </a:cubicBezTo>
                      <a:cubicBezTo>
                        <a:pt x="9807" y="6858"/>
                        <a:pt x="11526" y="7765"/>
                        <a:pt x="13304" y="7765"/>
                      </a:cubicBezTo>
                      <a:cubicBezTo>
                        <a:pt x="13551" y="7765"/>
                        <a:pt x="13799" y="7747"/>
                        <a:pt x="14046" y="7707"/>
                      </a:cubicBezTo>
                      <a:cubicBezTo>
                        <a:pt x="16071" y="7381"/>
                        <a:pt x="17959" y="5699"/>
                        <a:pt x="18409" y="5236"/>
                      </a:cubicBezTo>
                      <a:cubicBezTo>
                        <a:pt x="18856" y="4773"/>
                        <a:pt x="19048" y="3687"/>
                        <a:pt x="19048" y="3374"/>
                      </a:cubicBezTo>
                      <a:cubicBezTo>
                        <a:pt x="19048" y="3228"/>
                        <a:pt x="18961" y="3160"/>
                        <a:pt x="18838" y="3160"/>
                      </a:cubicBezTo>
                      <a:cubicBezTo>
                        <a:pt x="18709" y="3160"/>
                        <a:pt x="18541" y="3235"/>
                        <a:pt x="18396" y="3374"/>
                      </a:cubicBezTo>
                      <a:cubicBezTo>
                        <a:pt x="18396" y="3110"/>
                        <a:pt x="18235" y="2837"/>
                        <a:pt x="17971" y="2837"/>
                      </a:cubicBezTo>
                      <a:cubicBezTo>
                        <a:pt x="17909" y="2837"/>
                        <a:pt x="17842" y="2852"/>
                        <a:pt x="17770" y="2885"/>
                      </a:cubicBezTo>
                      <a:cubicBezTo>
                        <a:pt x="17783" y="2614"/>
                        <a:pt x="17688" y="2328"/>
                        <a:pt x="17092" y="2259"/>
                      </a:cubicBezTo>
                      <a:cubicBezTo>
                        <a:pt x="17238" y="1966"/>
                        <a:pt x="17032" y="1762"/>
                        <a:pt x="16811" y="1762"/>
                      </a:cubicBezTo>
                      <a:cubicBezTo>
                        <a:pt x="16786" y="1762"/>
                        <a:pt x="16761" y="1765"/>
                        <a:pt x="16736" y="1770"/>
                      </a:cubicBezTo>
                      <a:cubicBezTo>
                        <a:pt x="16564" y="1802"/>
                        <a:pt x="15975" y="1915"/>
                        <a:pt x="15440" y="1915"/>
                      </a:cubicBezTo>
                      <a:cubicBezTo>
                        <a:pt x="15258" y="1915"/>
                        <a:pt x="15082" y="1902"/>
                        <a:pt x="14930" y="1868"/>
                      </a:cubicBezTo>
                      <a:cubicBezTo>
                        <a:pt x="14346" y="1731"/>
                        <a:pt x="13068" y="1555"/>
                        <a:pt x="13068" y="1555"/>
                      </a:cubicBezTo>
                      <a:cubicBezTo>
                        <a:pt x="13068" y="1555"/>
                        <a:pt x="13700" y="1160"/>
                        <a:pt x="14227" y="1160"/>
                      </a:cubicBezTo>
                      <a:cubicBezTo>
                        <a:pt x="14235" y="1160"/>
                        <a:pt x="14244" y="1160"/>
                        <a:pt x="14252" y="1160"/>
                      </a:cubicBezTo>
                      <a:cubicBezTo>
                        <a:pt x="14780" y="1160"/>
                        <a:pt x="15501" y="847"/>
                        <a:pt x="15582" y="521"/>
                      </a:cubicBezTo>
                      <a:cubicBezTo>
                        <a:pt x="15640" y="255"/>
                        <a:pt x="15413" y="128"/>
                        <a:pt x="15118" y="128"/>
                      </a:cubicBezTo>
                      <a:cubicBezTo>
                        <a:pt x="15066" y="128"/>
                        <a:pt x="15011" y="132"/>
                        <a:pt x="14956" y="140"/>
                      </a:cubicBezTo>
                      <a:cubicBezTo>
                        <a:pt x="14929" y="143"/>
                        <a:pt x="14901" y="144"/>
                        <a:pt x="14872" y="144"/>
                      </a:cubicBezTo>
                      <a:cubicBezTo>
                        <a:pt x="14580" y="144"/>
                        <a:pt x="14190" y="1"/>
                        <a:pt x="13937" y="1"/>
                      </a:cubicBezTo>
                      <a:close/>
                    </a:path>
                  </a:pathLst>
                </a:custGeom>
                <a:solidFill>
                  <a:srgbClr val="BA7D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71"/>
                <p:cNvSpPr/>
                <p:nvPr/>
              </p:nvSpPr>
              <p:spPr>
                <a:xfrm flipH="1">
                  <a:off x="6566889" y="2257835"/>
                  <a:ext cx="57668" cy="9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53" extrusionOk="0">
                      <a:moveTo>
                        <a:pt x="61" y="1"/>
                      </a:moveTo>
                      <a:cubicBezTo>
                        <a:pt x="41" y="1"/>
                        <a:pt x="20" y="2"/>
                        <a:pt x="0" y="6"/>
                      </a:cubicBezTo>
                      <a:cubicBezTo>
                        <a:pt x="108" y="114"/>
                        <a:pt x="108" y="208"/>
                        <a:pt x="137" y="401"/>
                      </a:cubicBezTo>
                      <a:cubicBezTo>
                        <a:pt x="150" y="371"/>
                        <a:pt x="163" y="182"/>
                        <a:pt x="137" y="58"/>
                      </a:cubicBezTo>
                      <a:lnTo>
                        <a:pt x="137" y="58"/>
                      </a:lnTo>
                      <a:cubicBezTo>
                        <a:pt x="232" y="101"/>
                        <a:pt x="232" y="290"/>
                        <a:pt x="258" y="453"/>
                      </a:cubicBezTo>
                      <a:cubicBezTo>
                        <a:pt x="271" y="208"/>
                        <a:pt x="245" y="88"/>
                        <a:pt x="219" y="19"/>
                      </a:cubicBezTo>
                      <a:cubicBezTo>
                        <a:pt x="161" y="10"/>
                        <a:pt x="110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71"/>
                <p:cNvSpPr/>
                <p:nvPr/>
              </p:nvSpPr>
              <p:spPr>
                <a:xfrm flipH="1">
                  <a:off x="6068669" y="2676552"/>
                  <a:ext cx="126573" cy="178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842" extrusionOk="0">
                      <a:moveTo>
                        <a:pt x="163" y="0"/>
                      </a:moveTo>
                      <a:lnTo>
                        <a:pt x="163" y="0"/>
                      </a:lnTo>
                      <a:cubicBezTo>
                        <a:pt x="300" y="150"/>
                        <a:pt x="463" y="395"/>
                        <a:pt x="421" y="639"/>
                      </a:cubicBezTo>
                      <a:cubicBezTo>
                        <a:pt x="326" y="366"/>
                        <a:pt x="0" y="95"/>
                        <a:pt x="0" y="95"/>
                      </a:cubicBezTo>
                      <a:lnTo>
                        <a:pt x="0" y="95"/>
                      </a:lnTo>
                      <a:cubicBezTo>
                        <a:pt x="258" y="545"/>
                        <a:pt x="258" y="842"/>
                        <a:pt x="258" y="842"/>
                      </a:cubicBezTo>
                      <a:cubicBezTo>
                        <a:pt x="258" y="842"/>
                        <a:pt x="463" y="747"/>
                        <a:pt x="528" y="679"/>
                      </a:cubicBezTo>
                      <a:cubicBezTo>
                        <a:pt x="528" y="679"/>
                        <a:pt x="597" y="300"/>
                        <a:pt x="163" y="0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71"/>
                <p:cNvSpPr/>
                <p:nvPr/>
              </p:nvSpPr>
              <p:spPr>
                <a:xfrm flipH="1">
                  <a:off x="6281521" y="2273524"/>
                  <a:ext cx="224948" cy="85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403" extrusionOk="0">
                      <a:moveTo>
                        <a:pt x="1" y="1"/>
                      </a:moveTo>
                      <a:cubicBezTo>
                        <a:pt x="1" y="1"/>
                        <a:pt x="96" y="95"/>
                        <a:pt x="82" y="284"/>
                      </a:cubicBezTo>
                      <a:cubicBezTo>
                        <a:pt x="68" y="379"/>
                        <a:pt x="312" y="403"/>
                        <a:pt x="559" y="403"/>
                      </a:cubicBezTo>
                      <a:cubicBezTo>
                        <a:pt x="773" y="403"/>
                        <a:pt x="990" y="385"/>
                        <a:pt x="1048" y="379"/>
                      </a:cubicBezTo>
                      <a:cubicBezTo>
                        <a:pt x="1061" y="229"/>
                        <a:pt x="1048" y="177"/>
                        <a:pt x="992" y="121"/>
                      </a:cubicBezTo>
                      <a:cubicBezTo>
                        <a:pt x="953" y="53"/>
                        <a:pt x="692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71"/>
                <p:cNvSpPr/>
                <p:nvPr/>
              </p:nvSpPr>
              <p:spPr>
                <a:xfrm flipH="1">
                  <a:off x="5941446" y="2736763"/>
                  <a:ext cx="636893" cy="19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4" h="904" extrusionOk="0">
                      <a:moveTo>
                        <a:pt x="1" y="871"/>
                      </a:moveTo>
                      <a:cubicBezTo>
                        <a:pt x="3" y="871"/>
                        <a:pt x="5" y="871"/>
                        <a:pt x="6" y="871"/>
                      </a:cubicBezTo>
                      <a:lnTo>
                        <a:pt x="6" y="871"/>
                      </a:lnTo>
                      <a:cubicBezTo>
                        <a:pt x="5" y="871"/>
                        <a:pt x="3" y="871"/>
                        <a:pt x="1" y="871"/>
                      </a:cubicBezTo>
                      <a:close/>
                      <a:moveTo>
                        <a:pt x="3004" y="0"/>
                      </a:moveTo>
                      <a:cubicBezTo>
                        <a:pt x="2880" y="82"/>
                        <a:pt x="2772" y="150"/>
                        <a:pt x="2648" y="206"/>
                      </a:cubicBezTo>
                      <a:cubicBezTo>
                        <a:pt x="2541" y="274"/>
                        <a:pt x="2417" y="342"/>
                        <a:pt x="2309" y="408"/>
                      </a:cubicBezTo>
                      <a:cubicBezTo>
                        <a:pt x="2065" y="532"/>
                        <a:pt x="1833" y="639"/>
                        <a:pt x="1576" y="734"/>
                      </a:cubicBezTo>
                      <a:cubicBezTo>
                        <a:pt x="1331" y="815"/>
                        <a:pt x="1061" y="858"/>
                        <a:pt x="803" y="871"/>
                      </a:cubicBezTo>
                      <a:cubicBezTo>
                        <a:pt x="666" y="884"/>
                        <a:pt x="529" y="884"/>
                        <a:pt x="395" y="884"/>
                      </a:cubicBezTo>
                      <a:cubicBezTo>
                        <a:pt x="273" y="884"/>
                        <a:pt x="138" y="884"/>
                        <a:pt x="6" y="871"/>
                      </a:cubicBezTo>
                      <a:lnTo>
                        <a:pt x="6" y="871"/>
                      </a:lnTo>
                      <a:cubicBezTo>
                        <a:pt x="200" y="890"/>
                        <a:pt x="387" y="903"/>
                        <a:pt x="579" y="903"/>
                      </a:cubicBezTo>
                      <a:cubicBezTo>
                        <a:pt x="653" y="903"/>
                        <a:pt x="727" y="901"/>
                        <a:pt x="803" y="897"/>
                      </a:cubicBezTo>
                      <a:cubicBezTo>
                        <a:pt x="1074" y="884"/>
                        <a:pt x="1331" y="845"/>
                        <a:pt x="1589" y="763"/>
                      </a:cubicBezTo>
                      <a:cubicBezTo>
                        <a:pt x="1846" y="682"/>
                        <a:pt x="2078" y="558"/>
                        <a:pt x="2322" y="424"/>
                      </a:cubicBezTo>
                      <a:cubicBezTo>
                        <a:pt x="2554" y="300"/>
                        <a:pt x="2785" y="163"/>
                        <a:pt x="3004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71"/>
                <p:cNvSpPr/>
                <p:nvPr/>
              </p:nvSpPr>
              <p:spPr>
                <a:xfrm flipH="1">
                  <a:off x="5797706" y="2869480"/>
                  <a:ext cx="625020" cy="357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686" extrusionOk="0">
                      <a:moveTo>
                        <a:pt x="2948" y="0"/>
                      </a:moveTo>
                      <a:cubicBezTo>
                        <a:pt x="2866" y="108"/>
                        <a:pt x="2772" y="232"/>
                        <a:pt x="2677" y="326"/>
                      </a:cubicBezTo>
                      <a:cubicBezTo>
                        <a:pt x="2567" y="434"/>
                        <a:pt x="2472" y="545"/>
                        <a:pt x="2364" y="639"/>
                      </a:cubicBezTo>
                      <a:cubicBezTo>
                        <a:pt x="2254" y="734"/>
                        <a:pt x="2146" y="828"/>
                        <a:pt x="2025" y="910"/>
                      </a:cubicBezTo>
                      <a:cubicBezTo>
                        <a:pt x="1970" y="965"/>
                        <a:pt x="1901" y="991"/>
                        <a:pt x="1846" y="1034"/>
                      </a:cubicBezTo>
                      <a:cubicBezTo>
                        <a:pt x="1781" y="1073"/>
                        <a:pt x="1725" y="1115"/>
                        <a:pt x="1657" y="1141"/>
                      </a:cubicBezTo>
                      <a:cubicBezTo>
                        <a:pt x="1399" y="1265"/>
                        <a:pt x="1112" y="1373"/>
                        <a:pt x="842" y="1454"/>
                      </a:cubicBezTo>
                      <a:cubicBezTo>
                        <a:pt x="705" y="1510"/>
                        <a:pt x="571" y="1549"/>
                        <a:pt x="421" y="1575"/>
                      </a:cubicBezTo>
                      <a:cubicBezTo>
                        <a:pt x="284" y="1617"/>
                        <a:pt x="134" y="1656"/>
                        <a:pt x="0" y="1686"/>
                      </a:cubicBezTo>
                      <a:cubicBezTo>
                        <a:pt x="284" y="1630"/>
                        <a:pt x="571" y="1562"/>
                        <a:pt x="855" y="1480"/>
                      </a:cubicBezTo>
                      <a:cubicBezTo>
                        <a:pt x="1129" y="1399"/>
                        <a:pt x="1399" y="1304"/>
                        <a:pt x="1670" y="1167"/>
                      </a:cubicBezTo>
                      <a:cubicBezTo>
                        <a:pt x="1738" y="1141"/>
                        <a:pt x="1794" y="1102"/>
                        <a:pt x="1862" y="1060"/>
                      </a:cubicBezTo>
                      <a:cubicBezTo>
                        <a:pt x="1927" y="1021"/>
                        <a:pt x="1983" y="991"/>
                        <a:pt x="2038" y="939"/>
                      </a:cubicBezTo>
                      <a:cubicBezTo>
                        <a:pt x="2159" y="858"/>
                        <a:pt x="2283" y="760"/>
                        <a:pt x="2377" y="665"/>
                      </a:cubicBezTo>
                      <a:cubicBezTo>
                        <a:pt x="2596" y="463"/>
                        <a:pt x="2785" y="232"/>
                        <a:pt x="2948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71"/>
                <p:cNvSpPr/>
                <p:nvPr/>
              </p:nvSpPr>
              <p:spPr>
                <a:xfrm flipH="1">
                  <a:off x="5941463" y="2878384"/>
                  <a:ext cx="150107" cy="20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0" extrusionOk="0">
                      <a:moveTo>
                        <a:pt x="176" y="1"/>
                      </a:moveTo>
                      <a:cubicBezTo>
                        <a:pt x="339" y="147"/>
                        <a:pt x="571" y="421"/>
                        <a:pt x="545" y="705"/>
                      </a:cubicBezTo>
                      <a:cubicBezTo>
                        <a:pt x="408" y="392"/>
                        <a:pt x="0" y="121"/>
                        <a:pt x="0" y="121"/>
                      </a:cubicBezTo>
                      <a:lnTo>
                        <a:pt x="0" y="121"/>
                      </a:lnTo>
                      <a:cubicBezTo>
                        <a:pt x="352" y="610"/>
                        <a:pt x="395" y="949"/>
                        <a:pt x="395" y="949"/>
                      </a:cubicBezTo>
                      <a:cubicBezTo>
                        <a:pt x="395" y="949"/>
                        <a:pt x="610" y="829"/>
                        <a:pt x="678" y="734"/>
                      </a:cubicBezTo>
                      <a:cubicBezTo>
                        <a:pt x="678" y="734"/>
                        <a:pt x="708" y="284"/>
                        <a:pt x="176" y="1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71"/>
                <p:cNvSpPr/>
                <p:nvPr/>
              </p:nvSpPr>
              <p:spPr>
                <a:xfrm flipH="1">
                  <a:off x="5664774" y="2973152"/>
                  <a:ext cx="694985" cy="56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2651" extrusionOk="0">
                      <a:moveTo>
                        <a:pt x="3277" y="0"/>
                      </a:moveTo>
                      <a:lnTo>
                        <a:pt x="3277" y="0"/>
                      </a:lnTo>
                      <a:cubicBezTo>
                        <a:pt x="3196" y="176"/>
                        <a:pt x="3114" y="339"/>
                        <a:pt x="3032" y="489"/>
                      </a:cubicBezTo>
                      <a:cubicBezTo>
                        <a:pt x="2935" y="652"/>
                        <a:pt x="2840" y="802"/>
                        <a:pt x="2719" y="939"/>
                      </a:cubicBezTo>
                      <a:cubicBezTo>
                        <a:pt x="2501" y="1223"/>
                        <a:pt x="2217" y="1454"/>
                        <a:pt x="1917" y="1673"/>
                      </a:cubicBezTo>
                      <a:cubicBezTo>
                        <a:pt x="1630" y="1875"/>
                        <a:pt x="1321" y="2080"/>
                        <a:pt x="1008" y="2243"/>
                      </a:cubicBezTo>
                      <a:cubicBezTo>
                        <a:pt x="682" y="2420"/>
                        <a:pt x="356" y="2569"/>
                        <a:pt x="0" y="2651"/>
                      </a:cubicBezTo>
                      <a:cubicBezTo>
                        <a:pt x="180" y="2622"/>
                        <a:pt x="356" y="2569"/>
                        <a:pt x="519" y="2501"/>
                      </a:cubicBezTo>
                      <a:cubicBezTo>
                        <a:pt x="695" y="2433"/>
                        <a:pt x="858" y="2351"/>
                        <a:pt x="1021" y="2270"/>
                      </a:cubicBezTo>
                      <a:cubicBezTo>
                        <a:pt x="1334" y="2106"/>
                        <a:pt x="1647" y="1901"/>
                        <a:pt x="1943" y="1699"/>
                      </a:cubicBezTo>
                      <a:cubicBezTo>
                        <a:pt x="2093" y="1591"/>
                        <a:pt x="2230" y="1467"/>
                        <a:pt x="2364" y="1360"/>
                      </a:cubicBezTo>
                      <a:cubicBezTo>
                        <a:pt x="2501" y="1236"/>
                        <a:pt x="2638" y="1102"/>
                        <a:pt x="2746" y="952"/>
                      </a:cubicBezTo>
                      <a:cubicBezTo>
                        <a:pt x="2964" y="665"/>
                        <a:pt x="3140" y="339"/>
                        <a:pt x="3277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71"/>
                <p:cNvSpPr/>
                <p:nvPr/>
              </p:nvSpPr>
              <p:spPr>
                <a:xfrm flipH="1">
                  <a:off x="5800478" y="3059440"/>
                  <a:ext cx="161979" cy="193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1" extrusionOk="0">
                      <a:moveTo>
                        <a:pt x="151" y="1"/>
                      </a:moveTo>
                      <a:lnTo>
                        <a:pt x="151" y="1"/>
                      </a:lnTo>
                      <a:cubicBezTo>
                        <a:pt x="343" y="125"/>
                        <a:pt x="601" y="353"/>
                        <a:pt x="627" y="640"/>
                      </a:cubicBezTo>
                      <a:cubicBezTo>
                        <a:pt x="451" y="369"/>
                        <a:pt x="1" y="151"/>
                        <a:pt x="1" y="151"/>
                      </a:cubicBezTo>
                      <a:lnTo>
                        <a:pt x="1" y="151"/>
                      </a:lnTo>
                      <a:cubicBezTo>
                        <a:pt x="409" y="584"/>
                        <a:pt x="506" y="910"/>
                        <a:pt x="506" y="910"/>
                      </a:cubicBezTo>
                      <a:cubicBezTo>
                        <a:pt x="506" y="910"/>
                        <a:pt x="709" y="760"/>
                        <a:pt x="764" y="653"/>
                      </a:cubicBezTo>
                      <a:cubicBezTo>
                        <a:pt x="764" y="653"/>
                        <a:pt x="722" y="206"/>
                        <a:pt x="151" y="1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7" name="Google Shape;5407;p71"/>
              <p:cNvGrpSpPr/>
              <p:nvPr/>
            </p:nvGrpSpPr>
            <p:grpSpPr>
              <a:xfrm>
                <a:off x="3643273" y="1841450"/>
                <a:ext cx="2387843" cy="2139174"/>
                <a:chOff x="5572998" y="1841450"/>
                <a:chExt cx="2387843" cy="2139174"/>
              </a:xfrm>
            </p:grpSpPr>
            <p:sp>
              <p:nvSpPr>
                <p:cNvPr id="5408" name="Google Shape;5408;p71"/>
                <p:cNvSpPr/>
                <p:nvPr/>
              </p:nvSpPr>
              <p:spPr>
                <a:xfrm flipH="1">
                  <a:off x="6935355" y="2293665"/>
                  <a:ext cx="141202" cy="121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75" extrusionOk="0">
                      <a:moveTo>
                        <a:pt x="327" y="1"/>
                      </a:moveTo>
                      <a:cubicBezTo>
                        <a:pt x="271" y="1"/>
                        <a:pt x="214" y="17"/>
                        <a:pt x="163" y="52"/>
                      </a:cubicBezTo>
                      <a:cubicBezTo>
                        <a:pt x="39" y="150"/>
                        <a:pt x="0" y="326"/>
                        <a:pt x="95" y="447"/>
                      </a:cubicBezTo>
                      <a:cubicBezTo>
                        <a:pt x="154" y="532"/>
                        <a:pt x="244" y="574"/>
                        <a:pt x="337" y="574"/>
                      </a:cubicBezTo>
                      <a:cubicBezTo>
                        <a:pt x="393" y="574"/>
                        <a:pt x="451" y="559"/>
                        <a:pt x="502" y="528"/>
                      </a:cubicBezTo>
                      <a:cubicBezTo>
                        <a:pt x="626" y="434"/>
                        <a:pt x="665" y="258"/>
                        <a:pt x="571" y="121"/>
                      </a:cubicBezTo>
                      <a:cubicBezTo>
                        <a:pt x="512" y="45"/>
                        <a:pt x="421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71"/>
                <p:cNvSpPr/>
                <p:nvPr/>
              </p:nvSpPr>
              <p:spPr>
                <a:xfrm flipH="1">
                  <a:off x="7710244" y="2868208"/>
                  <a:ext cx="121273" cy="106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3" extrusionOk="0">
                      <a:moveTo>
                        <a:pt x="289" y="1"/>
                      </a:moveTo>
                      <a:cubicBezTo>
                        <a:pt x="238" y="1"/>
                        <a:pt x="185" y="16"/>
                        <a:pt x="137" y="49"/>
                      </a:cubicBezTo>
                      <a:cubicBezTo>
                        <a:pt x="30" y="130"/>
                        <a:pt x="1" y="277"/>
                        <a:pt x="82" y="388"/>
                      </a:cubicBezTo>
                      <a:cubicBezTo>
                        <a:pt x="124" y="462"/>
                        <a:pt x="203" y="502"/>
                        <a:pt x="283" y="502"/>
                      </a:cubicBezTo>
                      <a:cubicBezTo>
                        <a:pt x="331" y="502"/>
                        <a:pt x="380" y="487"/>
                        <a:pt x="421" y="456"/>
                      </a:cubicBezTo>
                      <a:cubicBezTo>
                        <a:pt x="545" y="375"/>
                        <a:pt x="571" y="225"/>
                        <a:pt x="490" y="101"/>
                      </a:cubicBezTo>
                      <a:cubicBezTo>
                        <a:pt x="441" y="36"/>
                        <a:pt x="367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71"/>
                <p:cNvSpPr/>
                <p:nvPr/>
              </p:nvSpPr>
              <p:spPr>
                <a:xfrm flipH="1">
                  <a:off x="7310181" y="2810330"/>
                  <a:ext cx="230248" cy="2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953" extrusionOk="0">
                      <a:moveTo>
                        <a:pt x="558" y="0"/>
                      </a:moveTo>
                      <a:cubicBezTo>
                        <a:pt x="459" y="0"/>
                        <a:pt x="358" y="30"/>
                        <a:pt x="271" y="90"/>
                      </a:cubicBezTo>
                      <a:cubicBezTo>
                        <a:pt x="56" y="240"/>
                        <a:pt x="0" y="537"/>
                        <a:pt x="163" y="755"/>
                      </a:cubicBezTo>
                      <a:cubicBezTo>
                        <a:pt x="253" y="886"/>
                        <a:pt x="397" y="953"/>
                        <a:pt x="541" y="953"/>
                      </a:cubicBezTo>
                      <a:cubicBezTo>
                        <a:pt x="638" y="953"/>
                        <a:pt x="734" y="923"/>
                        <a:pt x="815" y="863"/>
                      </a:cubicBezTo>
                      <a:cubicBezTo>
                        <a:pt x="1034" y="713"/>
                        <a:pt x="1086" y="416"/>
                        <a:pt x="939" y="198"/>
                      </a:cubicBezTo>
                      <a:cubicBezTo>
                        <a:pt x="849" y="67"/>
                        <a:pt x="706" y="0"/>
                        <a:pt x="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71"/>
                <p:cNvSpPr/>
                <p:nvPr/>
              </p:nvSpPr>
              <p:spPr>
                <a:xfrm flipH="1">
                  <a:off x="7453923" y="2906158"/>
                  <a:ext cx="230248" cy="20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959" extrusionOk="0">
                      <a:moveTo>
                        <a:pt x="541" y="0"/>
                      </a:moveTo>
                      <a:cubicBezTo>
                        <a:pt x="448" y="0"/>
                        <a:pt x="354" y="28"/>
                        <a:pt x="271" y="85"/>
                      </a:cubicBezTo>
                      <a:cubicBezTo>
                        <a:pt x="52" y="235"/>
                        <a:pt x="0" y="535"/>
                        <a:pt x="163" y="750"/>
                      </a:cubicBezTo>
                      <a:cubicBezTo>
                        <a:pt x="256" y="885"/>
                        <a:pt x="405" y="958"/>
                        <a:pt x="554" y="958"/>
                      </a:cubicBezTo>
                      <a:cubicBezTo>
                        <a:pt x="646" y="958"/>
                        <a:pt x="737" y="931"/>
                        <a:pt x="815" y="874"/>
                      </a:cubicBezTo>
                      <a:cubicBezTo>
                        <a:pt x="1030" y="724"/>
                        <a:pt x="1086" y="424"/>
                        <a:pt x="936" y="209"/>
                      </a:cubicBezTo>
                      <a:cubicBezTo>
                        <a:pt x="843" y="73"/>
                        <a:pt x="693" y="0"/>
                        <a:pt x="5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71"/>
                <p:cNvSpPr/>
                <p:nvPr/>
              </p:nvSpPr>
              <p:spPr>
                <a:xfrm flipH="1">
                  <a:off x="6871749" y="2433802"/>
                  <a:ext cx="265655" cy="23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1109" extrusionOk="0">
                      <a:moveTo>
                        <a:pt x="616" y="0"/>
                      </a:moveTo>
                      <a:cubicBezTo>
                        <a:pt x="508" y="0"/>
                        <a:pt x="398" y="32"/>
                        <a:pt x="300" y="99"/>
                      </a:cubicBezTo>
                      <a:cubicBezTo>
                        <a:pt x="56" y="275"/>
                        <a:pt x="0" y="614"/>
                        <a:pt x="163" y="875"/>
                      </a:cubicBezTo>
                      <a:cubicBezTo>
                        <a:pt x="274" y="1026"/>
                        <a:pt x="450" y="1108"/>
                        <a:pt x="626" y="1108"/>
                      </a:cubicBezTo>
                      <a:cubicBezTo>
                        <a:pt x="736" y="1108"/>
                        <a:pt x="845" y="1076"/>
                        <a:pt x="939" y="1008"/>
                      </a:cubicBezTo>
                      <a:cubicBezTo>
                        <a:pt x="1184" y="832"/>
                        <a:pt x="1252" y="493"/>
                        <a:pt x="1076" y="236"/>
                      </a:cubicBezTo>
                      <a:cubicBezTo>
                        <a:pt x="965" y="84"/>
                        <a:pt x="792" y="0"/>
                        <a:pt x="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71"/>
                <p:cNvSpPr/>
                <p:nvPr/>
              </p:nvSpPr>
              <p:spPr>
                <a:xfrm flipH="1">
                  <a:off x="6696209" y="2498253"/>
                  <a:ext cx="199294" cy="177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36" extrusionOk="0">
                      <a:moveTo>
                        <a:pt x="481" y="0"/>
                      </a:moveTo>
                      <a:cubicBezTo>
                        <a:pt x="396" y="0"/>
                        <a:pt x="309" y="27"/>
                        <a:pt x="232" y="82"/>
                      </a:cubicBezTo>
                      <a:cubicBezTo>
                        <a:pt x="43" y="202"/>
                        <a:pt x="0" y="460"/>
                        <a:pt x="124" y="652"/>
                      </a:cubicBezTo>
                      <a:cubicBezTo>
                        <a:pt x="209" y="770"/>
                        <a:pt x="341" y="836"/>
                        <a:pt x="474" y="836"/>
                      </a:cubicBezTo>
                      <a:cubicBezTo>
                        <a:pt x="555" y="836"/>
                        <a:pt x="636" y="812"/>
                        <a:pt x="708" y="760"/>
                      </a:cubicBezTo>
                      <a:cubicBezTo>
                        <a:pt x="897" y="623"/>
                        <a:pt x="939" y="365"/>
                        <a:pt x="815" y="176"/>
                      </a:cubicBezTo>
                      <a:cubicBezTo>
                        <a:pt x="735" y="61"/>
                        <a:pt x="610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71"/>
                <p:cNvSpPr/>
                <p:nvPr/>
              </p:nvSpPr>
              <p:spPr>
                <a:xfrm flipH="1">
                  <a:off x="7021847" y="2372108"/>
                  <a:ext cx="354065" cy="31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471" extrusionOk="0">
                      <a:moveTo>
                        <a:pt x="837" y="0"/>
                      </a:moveTo>
                      <a:cubicBezTo>
                        <a:pt x="693" y="0"/>
                        <a:pt x="547" y="43"/>
                        <a:pt x="421" y="132"/>
                      </a:cubicBezTo>
                      <a:cubicBezTo>
                        <a:pt x="82" y="364"/>
                        <a:pt x="0" y="823"/>
                        <a:pt x="228" y="1150"/>
                      </a:cubicBezTo>
                      <a:cubicBezTo>
                        <a:pt x="370" y="1358"/>
                        <a:pt x="597" y="1470"/>
                        <a:pt x="827" y="1470"/>
                      </a:cubicBezTo>
                      <a:cubicBezTo>
                        <a:pt x="974" y="1470"/>
                        <a:pt x="1122" y="1424"/>
                        <a:pt x="1249" y="1329"/>
                      </a:cubicBezTo>
                      <a:cubicBezTo>
                        <a:pt x="1588" y="1097"/>
                        <a:pt x="1670" y="647"/>
                        <a:pt x="1438" y="308"/>
                      </a:cubicBezTo>
                      <a:cubicBezTo>
                        <a:pt x="1296" y="108"/>
                        <a:pt x="1068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71"/>
                <p:cNvSpPr/>
                <p:nvPr/>
              </p:nvSpPr>
              <p:spPr>
                <a:xfrm flipH="1">
                  <a:off x="6920938" y="2536838"/>
                  <a:ext cx="173004" cy="15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17" extrusionOk="0">
                      <a:moveTo>
                        <a:pt x="402" y="1"/>
                      </a:moveTo>
                      <a:cubicBezTo>
                        <a:pt x="333" y="1"/>
                        <a:pt x="264" y="21"/>
                        <a:pt x="203" y="63"/>
                      </a:cubicBezTo>
                      <a:cubicBezTo>
                        <a:pt x="40" y="170"/>
                        <a:pt x="0" y="402"/>
                        <a:pt x="108" y="565"/>
                      </a:cubicBezTo>
                      <a:cubicBezTo>
                        <a:pt x="175" y="664"/>
                        <a:pt x="285" y="717"/>
                        <a:pt x="398" y="717"/>
                      </a:cubicBezTo>
                      <a:cubicBezTo>
                        <a:pt x="471" y="717"/>
                        <a:pt x="546" y="694"/>
                        <a:pt x="610" y="646"/>
                      </a:cubicBezTo>
                      <a:cubicBezTo>
                        <a:pt x="773" y="536"/>
                        <a:pt x="816" y="320"/>
                        <a:pt x="692" y="157"/>
                      </a:cubicBezTo>
                      <a:cubicBezTo>
                        <a:pt x="625" y="56"/>
                        <a:pt x="515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71"/>
                <p:cNvSpPr/>
                <p:nvPr/>
              </p:nvSpPr>
              <p:spPr>
                <a:xfrm flipH="1">
                  <a:off x="6952735" y="2636695"/>
                  <a:ext cx="267775" cy="23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116" extrusionOk="0">
                      <a:moveTo>
                        <a:pt x="629" y="1"/>
                      </a:moveTo>
                      <a:cubicBezTo>
                        <a:pt x="521" y="1"/>
                        <a:pt x="410" y="32"/>
                        <a:pt x="311" y="94"/>
                      </a:cubicBezTo>
                      <a:cubicBezTo>
                        <a:pt x="66" y="270"/>
                        <a:pt x="1" y="622"/>
                        <a:pt x="177" y="880"/>
                      </a:cubicBezTo>
                      <a:cubicBezTo>
                        <a:pt x="286" y="1031"/>
                        <a:pt x="463" y="1115"/>
                        <a:pt x="640" y="1115"/>
                      </a:cubicBezTo>
                      <a:cubicBezTo>
                        <a:pt x="748" y="1115"/>
                        <a:pt x="857" y="1084"/>
                        <a:pt x="950" y="1017"/>
                      </a:cubicBezTo>
                      <a:cubicBezTo>
                        <a:pt x="1207" y="841"/>
                        <a:pt x="1263" y="488"/>
                        <a:pt x="1087" y="244"/>
                      </a:cubicBezTo>
                      <a:cubicBezTo>
                        <a:pt x="978" y="82"/>
                        <a:pt x="806" y="1"/>
                        <a:pt x="6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71"/>
                <p:cNvSpPr/>
                <p:nvPr/>
              </p:nvSpPr>
              <p:spPr>
                <a:xfrm flipH="1">
                  <a:off x="7151174" y="2612102"/>
                  <a:ext cx="268411" cy="23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" h="1115" extrusionOk="0">
                      <a:moveTo>
                        <a:pt x="630" y="0"/>
                      </a:moveTo>
                      <a:cubicBezTo>
                        <a:pt x="521" y="0"/>
                        <a:pt x="412" y="32"/>
                        <a:pt x="314" y="99"/>
                      </a:cubicBezTo>
                      <a:cubicBezTo>
                        <a:pt x="56" y="278"/>
                        <a:pt x="1" y="630"/>
                        <a:pt x="177" y="875"/>
                      </a:cubicBezTo>
                      <a:cubicBezTo>
                        <a:pt x="284" y="1032"/>
                        <a:pt x="454" y="1114"/>
                        <a:pt x="628" y="1114"/>
                      </a:cubicBezTo>
                      <a:cubicBezTo>
                        <a:pt x="739" y="1114"/>
                        <a:pt x="852" y="1081"/>
                        <a:pt x="953" y="1012"/>
                      </a:cubicBezTo>
                      <a:cubicBezTo>
                        <a:pt x="1210" y="833"/>
                        <a:pt x="1266" y="494"/>
                        <a:pt x="1087" y="236"/>
                      </a:cubicBezTo>
                      <a:cubicBezTo>
                        <a:pt x="977" y="84"/>
                        <a:pt x="806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71"/>
                <p:cNvSpPr/>
                <p:nvPr/>
              </p:nvSpPr>
              <p:spPr>
                <a:xfrm flipH="1">
                  <a:off x="7007225" y="2634574"/>
                  <a:ext cx="161343" cy="1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68" extrusionOk="0">
                      <a:moveTo>
                        <a:pt x="378" y="0"/>
                      </a:moveTo>
                      <a:cubicBezTo>
                        <a:pt x="313" y="0"/>
                        <a:pt x="247" y="20"/>
                        <a:pt x="189" y="61"/>
                      </a:cubicBezTo>
                      <a:cubicBezTo>
                        <a:pt x="39" y="172"/>
                        <a:pt x="0" y="375"/>
                        <a:pt x="108" y="524"/>
                      </a:cubicBezTo>
                      <a:cubicBezTo>
                        <a:pt x="174" y="617"/>
                        <a:pt x="277" y="667"/>
                        <a:pt x="382" y="667"/>
                      </a:cubicBezTo>
                      <a:cubicBezTo>
                        <a:pt x="447" y="667"/>
                        <a:pt x="513" y="647"/>
                        <a:pt x="571" y="606"/>
                      </a:cubicBezTo>
                      <a:cubicBezTo>
                        <a:pt x="718" y="511"/>
                        <a:pt x="760" y="293"/>
                        <a:pt x="652" y="143"/>
                      </a:cubicBezTo>
                      <a:cubicBezTo>
                        <a:pt x="584" y="51"/>
                        <a:pt x="482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71"/>
                <p:cNvSpPr/>
                <p:nvPr/>
              </p:nvSpPr>
              <p:spPr>
                <a:xfrm flipH="1">
                  <a:off x="7241072" y="2533234"/>
                  <a:ext cx="80354" cy="69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29" extrusionOk="0">
                      <a:moveTo>
                        <a:pt x="183" y="1"/>
                      </a:moveTo>
                      <a:cubicBezTo>
                        <a:pt x="152" y="1"/>
                        <a:pt x="121" y="9"/>
                        <a:pt x="95" y="24"/>
                      </a:cubicBezTo>
                      <a:cubicBezTo>
                        <a:pt x="27" y="80"/>
                        <a:pt x="1" y="187"/>
                        <a:pt x="53" y="256"/>
                      </a:cubicBezTo>
                      <a:cubicBezTo>
                        <a:pt x="86" y="304"/>
                        <a:pt x="133" y="329"/>
                        <a:pt x="183" y="329"/>
                      </a:cubicBezTo>
                      <a:cubicBezTo>
                        <a:pt x="216" y="329"/>
                        <a:pt x="251" y="317"/>
                        <a:pt x="284" y="295"/>
                      </a:cubicBezTo>
                      <a:cubicBezTo>
                        <a:pt x="353" y="243"/>
                        <a:pt x="379" y="145"/>
                        <a:pt x="327" y="63"/>
                      </a:cubicBezTo>
                      <a:cubicBezTo>
                        <a:pt x="292" y="23"/>
                        <a:pt x="237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71"/>
                <p:cNvSpPr/>
                <p:nvPr/>
              </p:nvSpPr>
              <p:spPr>
                <a:xfrm flipH="1">
                  <a:off x="7165595" y="2627366"/>
                  <a:ext cx="158587" cy="13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8" extrusionOk="0">
                      <a:moveTo>
                        <a:pt x="380" y="1"/>
                      </a:moveTo>
                      <a:cubicBezTo>
                        <a:pt x="315" y="1"/>
                        <a:pt x="248" y="20"/>
                        <a:pt x="190" y="56"/>
                      </a:cubicBezTo>
                      <a:cubicBezTo>
                        <a:pt x="40" y="164"/>
                        <a:pt x="1" y="369"/>
                        <a:pt x="108" y="503"/>
                      </a:cubicBezTo>
                      <a:cubicBezTo>
                        <a:pt x="167" y="596"/>
                        <a:pt x="267" y="647"/>
                        <a:pt x="370" y="647"/>
                      </a:cubicBezTo>
                      <a:cubicBezTo>
                        <a:pt x="434" y="647"/>
                        <a:pt x="499" y="627"/>
                        <a:pt x="555" y="585"/>
                      </a:cubicBezTo>
                      <a:cubicBezTo>
                        <a:pt x="705" y="490"/>
                        <a:pt x="747" y="288"/>
                        <a:pt x="637" y="138"/>
                      </a:cubicBezTo>
                      <a:cubicBezTo>
                        <a:pt x="579" y="46"/>
                        <a:pt x="481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71"/>
                <p:cNvSpPr/>
                <p:nvPr/>
              </p:nvSpPr>
              <p:spPr>
                <a:xfrm flipH="1">
                  <a:off x="7263752" y="2514578"/>
                  <a:ext cx="224948" cy="19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31" extrusionOk="0">
                      <a:moveTo>
                        <a:pt x="539" y="0"/>
                      </a:moveTo>
                      <a:cubicBezTo>
                        <a:pt x="446" y="0"/>
                        <a:pt x="351" y="28"/>
                        <a:pt x="271" y="86"/>
                      </a:cubicBezTo>
                      <a:cubicBezTo>
                        <a:pt x="56" y="220"/>
                        <a:pt x="1" y="520"/>
                        <a:pt x="151" y="722"/>
                      </a:cubicBezTo>
                      <a:cubicBezTo>
                        <a:pt x="244" y="857"/>
                        <a:pt x="388" y="930"/>
                        <a:pt x="536" y="930"/>
                      </a:cubicBezTo>
                      <a:cubicBezTo>
                        <a:pt x="627" y="930"/>
                        <a:pt x="720" y="903"/>
                        <a:pt x="803" y="846"/>
                      </a:cubicBezTo>
                      <a:cubicBezTo>
                        <a:pt x="1005" y="696"/>
                        <a:pt x="1060" y="412"/>
                        <a:pt x="910" y="194"/>
                      </a:cubicBezTo>
                      <a:cubicBezTo>
                        <a:pt x="829" y="68"/>
                        <a:pt x="685" y="0"/>
                        <a:pt x="5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71"/>
                <p:cNvSpPr/>
                <p:nvPr/>
              </p:nvSpPr>
              <p:spPr>
                <a:xfrm flipH="1">
                  <a:off x="7102625" y="2764960"/>
                  <a:ext cx="262263" cy="23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1090" extrusionOk="0">
                      <a:moveTo>
                        <a:pt x="619" y="0"/>
                      </a:moveTo>
                      <a:cubicBezTo>
                        <a:pt x="513" y="0"/>
                        <a:pt x="406" y="32"/>
                        <a:pt x="313" y="99"/>
                      </a:cubicBezTo>
                      <a:cubicBezTo>
                        <a:pt x="69" y="275"/>
                        <a:pt x="0" y="617"/>
                        <a:pt x="176" y="862"/>
                      </a:cubicBezTo>
                      <a:cubicBezTo>
                        <a:pt x="286" y="1012"/>
                        <a:pt x="456" y="1089"/>
                        <a:pt x="628" y="1089"/>
                      </a:cubicBezTo>
                      <a:cubicBezTo>
                        <a:pt x="736" y="1089"/>
                        <a:pt x="845" y="1058"/>
                        <a:pt x="939" y="995"/>
                      </a:cubicBezTo>
                      <a:cubicBezTo>
                        <a:pt x="1184" y="819"/>
                        <a:pt x="1236" y="480"/>
                        <a:pt x="1073" y="236"/>
                      </a:cubicBezTo>
                      <a:cubicBezTo>
                        <a:pt x="964" y="84"/>
                        <a:pt x="792" y="0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71"/>
                <p:cNvSpPr/>
                <p:nvPr/>
              </p:nvSpPr>
              <p:spPr>
                <a:xfrm flipH="1">
                  <a:off x="7157327" y="2294937"/>
                  <a:ext cx="138446" cy="12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79" extrusionOk="0">
                      <a:moveTo>
                        <a:pt x="326" y="1"/>
                      </a:moveTo>
                      <a:cubicBezTo>
                        <a:pt x="271" y="1"/>
                        <a:pt x="214" y="16"/>
                        <a:pt x="163" y="46"/>
                      </a:cubicBezTo>
                      <a:cubicBezTo>
                        <a:pt x="30" y="144"/>
                        <a:pt x="0" y="320"/>
                        <a:pt x="95" y="454"/>
                      </a:cubicBezTo>
                      <a:cubicBezTo>
                        <a:pt x="154" y="536"/>
                        <a:pt x="241" y="579"/>
                        <a:pt x="327" y="579"/>
                      </a:cubicBezTo>
                      <a:cubicBezTo>
                        <a:pt x="385" y="579"/>
                        <a:pt x="441" y="560"/>
                        <a:pt x="490" y="522"/>
                      </a:cubicBezTo>
                      <a:cubicBezTo>
                        <a:pt x="626" y="441"/>
                        <a:pt x="653" y="252"/>
                        <a:pt x="571" y="128"/>
                      </a:cubicBezTo>
                      <a:cubicBezTo>
                        <a:pt x="512" y="44"/>
                        <a:pt x="420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71"/>
                <p:cNvSpPr/>
                <p:nvPr/>
              </p:nvSpPr>
              <p:spPr>
                <a:xfrm flipH="1">
                  <a:off x="7350257" y="2622914"/>
                  <a:ext cx="66573" cy="5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76" extrusionOk="0">
                      <a:moveTo>
                        <a:pt x="161" y="0"/>
                      </a:moveTo>
                      <a:cubicBezTo>
                        <a:pt x="135" y="0"/>
                        <a:pt x="108" y="7"/>
                        <a:pt x="82" y="22"/>
                      </a:cubicBezTo>
                      <a:cubicBezTo>
                        <a:pt x="14" y="77"/>
                        <a:pt x="1" y="159"/>
                        <a:pt x="56" y="211"/>
                      </a:cubicBezTo>
                      <a:cubicBezTo>
                        <a:pt x="81" y="254"/>
                        <a:pt x="122" y="275"/>
                        <a:pt x="167" y="275"/>
                      </a:cubicBezTo>
                      <a:cubicBezTo>
                        <a:pt x="193" y="275"/>
                        <a:pt x="220" y="268"/>
                        <a:pt x="245" y="253"/>
                      </a:cubicBezTo>
                      <a:cubicBezTo>
                        <a:pt x="301" y="211"/>
                        <a:pt x="314" y="130"/>
                        <a:pt x="275" y="64"/>
                      </a:cubicBezTo>
                      <a:cubicBezTo>
                        <a:pt x="248" y="21"/>
                        <a:pt x="206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71"/>
                <p:cNvSpPr/>
                <p:nvPr/>
              </p:nvSpPr>
              <p:spPr>
                <a:xfrm flipH="1">
                  <a:off x="7234713" y="2400941"/>
                  <a:ext cx="63817" cy="55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64" extrusionOk="0">
                      <a:moveTo>
                        <a:pt x="148" y="0"/>
                      </a:moveTo>
                      <a:cubicBezTo>
                        <a:pt x="121" y="0"/>
                        <a:pt x="94" y="8"/>
                        <a:pt x="69" y="22"/>
                      </a:cubicBezTo>
                      <a:cubicBezTo>
                        <a:pt x="13" y="65"/>
                        <a:pt x="0" y="146"/>
                        <a:pt x="43" y="215"/>
                      </a:cubicBezTo>
                      <a:cubicBezTo>
                        <a:pt x="66" y="246"/>
                        <a:pt x="106" y="264"/>
                        <a:pt x="145" y="264"/>
                      </a:cubicBezTo>
                      <a:cubicBezTo>
                        <a:pt x="171" y="264"/>
                        <a:pt x="197" y="256"/>
                        <a:pt x="219" y="241"/>
                      </a:cubicBezTo>
                      <a:cubicBezTo>
                        <a:pt x="287" y="198"/>
                        <a:pt x="300" y="117"/>
                        <a:pt x="258" y="65"/>
                      </a:cubicBezTo>
                      <a:cubicBezTo>
                        <a:pt x="233" y="22"/>
                        <a:pt x="192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71"/>
                <p:cNvSpPr/>
                <p:nvPr/>
              </p:nvSpPr>
              <p:spPr>
                <a:xfrm flipH="1">
                  <a:off x="7142914" y="2546591"/>
                  <a:ext cx="31802" cy="28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33" extrusionOk="0">
                      <a:moveTo>
                        <a:pt x="78" y="0"/>
                      </a:moveTo>
                      <a:cubicBezTo>
                        <a:pt x="65" y="0"/>
                        <a:pt x="53" y="5"/>
                        <a:pt x="42" y="17"/>
                      </a:cubicBezTo>
                      <a:cubicBezTo>
                        <a:pt x="0" y="30"/>
                        <a:pt x="0" y="69"/>
                        <a:pt x="13" y="98"/>
                      </a:cubicBezTo>
                      <a:cubicBezTo>
                        <a:pt x="32" y="123"/>
                        <a:pt x="54" y="132"/>
                        <a:pt x="76" y="132"/>
                      </a:cubicBezTo>
                      <a:cubicBezTo>
                        <a:pt x="88" y="132"/>
                        <a:pt x="100" y="129"/>
                        <a:pt x="111" y="124"/>
                      </a:cubicBezTo>
                      <a:cubicBezTo>
                        <a:pt x="137" y="98"/>
                        <a:pt x="150" y="56"/>
                        <a:pt x="124" y="30"/>
                      </a:cubicBezTo>
                      <a:cubicBezTo>
                        <a:pt x="116" y="12"/>
                        <a:pt x="9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71"/>
                <p:cNvSpPr/>
                <p:nvPr/>
              </p:nvSpPr>
              <p:spPr>
                <a:xfrm flipH="1">
                  <a:off x="7416615" y="2471964"/>
                  <a:ext cx="54700" cy="49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32" extrusionOk="0">
                      <a:moveTo>
                        <a:pt x="125" y="0"/>
                      </a:moveTo>
                      <a:cubicBezTo>
                        <a:pt x="106" y="0"/>
                        <a:pt x="87" y="5"/>
                        <a:pt x="69" y="13"/>
                      </a:cubicBezTo>
                      <a:cubicBezTo>
                        <a:pt x="13" y="56"/>
                        <a:pt x="0" y="137"/>
                        <a:pt x="43" y="176"/>
                      </a:cubicBezTo>
                      <a:cubicBezTo>
                        <a:pt x="60" y="214"/>
                        <a:pt x="103" y="232"/>
                        <a:pt x="145" y="232"/>
                      </a:cubicBezTo>
                      <a:cubicBezTo>
                        <a:pt x="166" y="232"/>
                        <a:pt x="187" y="227"/>
                        <a:pt x="206" y="219"/>
                      </a:cubicBezTo>
                      <a:cubicBezTo>
                        <a:pt x="245" y="176"/>
                        <a:pt x="258" y="95"/>
                        <a:pt x="232" y="56"/>
                      </a:cubicBezTo>
                      <a:cubicBezTo>
                        <a:pt x="203" y="19"/>
                        <a:pt x="165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5428;p71"/>
                <p:cNvSpPr/>
                <p:nvPr/>
              </p:nvSpPr>
              <p:spPr>
                <a:xfrm flipH="1">
                  <a:off x="7565869" y="2682064"/>
                  <a:ext cx="51944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6" extrusionOk="0">
                      <a:moveTo>
                        <a:pt x="117" y="0"/>
                      </a:moveTo>
                      <a:cubicBezTo>
                        <a:pt x="98" y="0"/>
                        <a:pt x="80" y="4"/>
                        <a:pt x="65" y="14"/>
                      </a:cubicBezTo>
                      <a:cubicBezTo>
                        <a:pt x="13" y="56"/>
                        <a:pt x="0" y="124"/>
                        <a:pt x="39" y="164"/>
                      </a:cubicBezTo>
                      <a:cubicBezTo>
                        <a:pt x="55" y="197"/>
                        <a:pt x="87" y="215"/>
                        <a:pt x="122" y="215"/>
                      </a:cubicBezTo>
                      <a:cubicBezTo>
                        <a:pt x="144" y="215"/>
                        <a:pt x="168" y="208"/>
                        <a:pt x="189" y="193"/>
                      </a:cubicBezTo>
                      <a:cubicBezTo>
                        <a:pt x="228" y="164"/>
                        <a:pt x="245" y="95"/>
                        <a:pt x="215" y="43"/>
                      </a:cubicBezTo>
                      <a:cubicBezTo>
                        <a:pt x="190" y="15"/>
                        <a:pt x="152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71"/>
                <p:cNvSpPr/>
                <p:nvPr/>
              </p:nvSpPr>
              <p:spPr>
                <a:xfrm flipH="1">
                  <a:off x="7911441" y="2952163"/>
                  <a:ext cx="49399" cy="45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4" extrusionOk="0">
                      <a:moveTo>
                        <a:pt x="125" y="1"/>
                      </a:moveTo>
                      <a:cubicBezTo>
                        <a:pt x="101" y="1"/>
                        <a:pt x="76" y="7"/>
                        <a:pt x="53" y="18"/>
                      </a:cubicBezTo>
                      <a:cubicBezTo>
                        <a:pt x="1" y="60"/>
                        <a:pt x="1" y="112"/>
                        <a:pt x="27" y="168"/>
                      </a:cubicBezTo>
                      <a:cubicBezTo>
                        <a:pt x="51" y="200"/>
                        <a:pt x="79" y="213"/>
                        <a:pt x="109" y="213"/>
                      </a:cubicBezTo>
                      <a:cubicBezTo>
                        <a:pt x="131" y="213"/>
                        <a:pt x="154" y="206"/>
                        <a:pt x="177" y="194"/>
                      </a:cubicBezTo>
                      <a:cubicBezTo>
                        <a:pt x="232" y="155"/>
                        <a:pt x="232" y="99"/>
                        <a:pt x="203" y="44"/>
                      </a:cubicBezTo>
                      <a:cubicBezTo>
                        <a:pt x="188" y="13"/>
                        <a:pt x="15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0" name="Google Shape;5430;p71"/>
                <p:cNvSpPr/>
                <p:nvPr/>
              </p:nvSpPr>
              <p:spPr>
                <a:xfrm flipH="1">
                  <a:off x="7626715" y="2875840"/>
                  <a:ext cx="51944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6" extrusionOk="0">
                      <a:moveTo>
                        <a:pt x="126" y="0"/>
                      </a:moveTo>
                      <a:cubicBezTo>
                        <a:pt x="105" y="0"/>
                        <a:pt x="84" y="9"/>
                        <a:pt x="69" y="26"/>
                      </a:cubicBezTo>
                      <a:cubicBezTo>
                        <a:pt x="13" y="52"/>
                        <a:pt x="0" y="120"/>
                        <a:pt x="42" y="176"/>
                      </a:cubicBezTo>
                      <a:cubicBezTo>
                        <a:pt x="59" y="201"/>
                        <a:pt x="94" y="215"/>
                        <a:pt x="130" y="215"/>
                      </a:cubicBezTo>
                      <a:cubicBezTo>
                        <a:pt x="150" y="215"/>
                        <a:pt x="171" y="211"/>
                        <a:pt x="189" y="202"/>
                      </a:cubicBezTo>
                      <a:cubicBezTo>
                        <a:pt x="232" y="159"/>
                        <a:pt x="245" y="94"/>
                        <a:pt x="219" y="52"/>
                      </a:cubicBezTo>
                      <a:cubicBezTo>
                        <a:pt x="193" y="18"/>
                        <a:pt x="158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1" name="Google Shape;5431;p71"/>
                <p:cNvSpPr/>
                <p:nvPr/>
              </p:nvSpPr>
              <p:spPr>
                <a:xfrm flipH="1">
                  <a:off x="7079311" y="2229214"/>
                  <a:ext cx="51944" cy="4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3" extrusionOk="0">
                      <a:moveTo>
                        <a:pt x="127" y="0"/>
                      </a:moveTo>
                      <a:cubicBezTo>
                        <a:pt x="106" y="0"/>
                        <a:pt x="85" y="7"/>
                        <a:pt x="69" y="17"/>
                      </a:cubicBezTo>
                      <a:cubicBezTo>
                        <a:pt x="13" y="60"/>
                        <a:pt x="0" y="112"/>
                        <a:pt x="40" y="167"/>
                      </a:cubicBezTo>
                      <a:cubicBezTo>
                        <a:pt x="57" y="199"/>
                        <a:pt x="86" y="213"/>
                        <a:pt x="118" y="213"/>
                      </a:cubicBezTo>
                      <a:cubicBezTo>
                        <a:pt x="141" y="213"/>
                        <a:pt x="166" y="206"/>
                        <a:pt x="190" y="193"/>
                      </a:cubicBezTo>
                      <a:cubicBezTo>
                        <a:pt x="232" y="167"/>
                        <a:pt x="245" y="99"/>
                        <a:pt x="216" y="47"/>
                      </a:cubicBezTo>
                      <a:cubicBezTo>
                        <a:pt x="192" y="14"/>
                        <a:pt x="159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71"/>
                <p:cNvSpPr/>
                <p:nvPr/>
              </p:nvSpPr>
              <p:spPr>
                <a:xfrm flipH="1">
                  <a:off x="6828930" y="2265255"/>
                  <a:ext cx="52156" cy="46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17" extrusionOk="0">
                      <a:moveTo>
                        <a:pt x="123" y="1"/>
                      </a:moveTo>
                      <a:cubicBezTo>
                        <a:pt x="101" y="1"/>
                        <a:pt x="78" y="8"/>
                        <a:pt x="56" y="23"/>
                      </a:cubicBezTo>
                      <a:cubicBezTo>
                        <a:pt x="14" y="53"/>
                        <a:pt x="1" y="121"/>
                        <a:pt x="30" y="173"/>
                      </a:cubicBezTo>
                      <a:cubicBezTo>
                        <a:pt x="56" y="201"/>
                        <a:pt x="94" y="216"/>
                        <a:pt x="128" y="216"/>
                      </a:cubicBezTo>
                      <a:cubicBezTo>
                        <a:pt x="146" y="216"/>
                        <a:pt x="163" y="212"/>
                        <a:pt x="177" y="203"/>
                      </a:cubicBezTo>
                      <a:cubicBezTo>
                        <a:pt x="232" y="160"/>
                        <a:pt x="245" y="92"/>
                        <a:pt x="206" y="53"/>
                      </a:cubicBezTo>
                      <a:cubicBezTo>
                        <a:pt x="188" y="19"/>
                        <a:pt x="157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3" name="Google Shape;5433;p71"/>
                <p:cNvSpPr/>
                <p:nvPr/>
              </p:nvSpPr>
              <p:spPr>
                <a:xfrm flipH="1">
                  <a:off x="7335623" y="2656835"/>
                  <a:ext cx="207563" cy="18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861" extrusionOk="0">
                      <a:moveTo>
                        <a:pt x="491" y="1"/>
                      </a:moveTo>
                      <a:cubicBezTo>
                        <a:pt x="405" y="1"/>
                        <a:pt x="318" y="27"/>
                        <a:pt x="245" y="80"/>
                      </a:cubicBezTo>
                      <a:cubicBezTo>
                        <a:pt x="39" y="214"/>
                        <a:pt x="0" y="488"/>
                        <a:pt x="137" y="677"/>
                      </a:cubicBezTo>
                      <a:cubicBezTo>
                        <a:pt x="220" y="795"/>
                        <a:pt x="351" y="861"/>
                        <a:pt x="488" y="861"/>
                      </a:cubicBezTo>
                      <a:cubicBezTo>
                        <a:pt x="571" y="861"/>
                        <a:pt x="656" y="836"/>
                        <a:pt x="734" y="785"/>
                      </a:cubicBezTo>
                      <a:cubicBezTo>
                        <a:pt x="923" y="651"/>
                        <a:pt x="978" y="377"/>
                        <a:pt x="841" y="188"/>
                      </a:cubicBezTo>
                      <a:cubicBezTo>
                        <a:pt x="760" y="65"/>
                        <a:pt x="626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4" name="Google Shape;5434;p71"/>
                <p:cNvSpPr/>
                <p:nvPr/>
              </p:nvSpPr>
              <p:spPr>
                <a:xfrm flipH="1">
                  <a:off x="7520286" y="2808846"/>
                  <a:ext cx="89258" cy="7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369" extrusionOk="0">
                      <a:moveTo>
                        <a:pt x="200" y="0"/>
                      </a:moveTo>
                      <a:cubicBezTo>
                        <a:pt x="168" y="0"/>
                        <a:pt x="136" y="9"/>
                        <a:pt x="108" y="29"/>
                      </a:cubicBezTo>
                      <a:cubicBezTo>
                        <a:pt x="13" y="97"/>
                        <a:pt x="0" y="205"/>
                        <a:pt x="56" y="286"/>
                      </a:cubicBezTo>
                      <a:cubicBezTo>
                        <a:pt x="89" y="339"/>
                        <a:pt x="153" y="369"/>
                        <a:pt x="216" y="369"/>
                      </a:cubicBezTo>
                      <a:cubicBezTo>
                        <a:pt x="251" y="369"/>
                        <a:pt x="285" y="360"/>
                        <a:pt x="313" y="342"/>
                      </a:cubicBezTo>
                      <a:cubicBezTo>
                        <a:pt x="395" y="273"/>
                        <a:pt x="421" y="165"/>
                        <a:pt x="352" y="84"/>
                      </a:cubicBezTo>
                      <a:cubicBezTo>
                        <a:pt x="318" y="31"/>
                        <a:pt x="26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71"/>
                <p:cNvSpPr/>
                <p:nvPr/>
              </p:nvSpPr>
              <p:spPr>
                <a:xfrm flipH="1">
                  <a:off x="7634982" y="2944743"/>
                  <a:ext cx="86714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71" extrusionOk="0">
                      <a:moveTo>
                        <a:pt x="204" y="0"/>
                      </a:moveTo>
                      <a:cubicBezTo>
                        <a:pt x="166" y="0"/>
                        <a:pt x="128" y="13"/>
                        <a:pt x="95" y="40"/>
                      </a:cubicBezTo>
                      <a:cubicBezTo>
                        <a:pt x="14" y="95"/>
                        <a:pt x="1" y="203"/>
                        <a:pt x="53" y="297"/>
                      </a:cubicBezTo>
                      <a:cubicBezTo>
                        <a:pt x="87" y="346"/>
                        <a:pt x="144" y="371"/>
                        <a:pt x="202" y="371"/>
                      </a:cubicBezTo>
                      <a:cubicBezTo>
                        <a:pt x="240" y="371"/>
                        <a:pt x="278" y="360"/>
                        <a:pt x="311" y="340"/>
                      </a:cubicBezTo>
                      <a:cubicBezTo>
                        <a:pt x="392" y="284"/>
                        <a:pt x="408" y="160"/>
                        <a:pt x="353" y="79"/>
                      </a:cubicBezTo>
                      <a:cubicBezTo>
                        <a:pt x="319" y="29"/>
                        <a:pt x="262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6" name="Google Shape;5436;p71"/>
                <p:cNvSpPr/>
                <p:nvPr/>
              </p:nvSpPr>
              <p:spPr>
                <a:xfrm flipH="1">
                  <a:off x="7442055" y="2602137"/>
                  <a:ext cx="86714" cy="7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69" extrusionOk="0">
                      <a:moveTo>
                        <a:pt x="206" y="0"/>
                      </a:moveTo>
                      <a:cubicBezTo>
                        <a:pt x="170" y="0"/>
                        <a:pt x="132" y="12"/>
                        <a:pt x="95" y="38"/>
                      </a:cubicBezTo>
                      <a:cubicBezTo>
                        <a:pt x="14" y="94"/>
                        <a:pt x="1" y="201"/>
                        <a:pt x="53" y="283"/>
                      </a:cubicBezTo>
                      <a:cubicBezTo>
                        <a:pt x="87" y="341"/>
                        <a:pt x="147" y="369"/>
                        <a:pt x="208" y="369"/>
                      </a:cubicBezTo>
                      <a:cubicBezTo>
                        <a:pt x="245" y="369"/>
                        <a:pt x="283" y="358"/>
                        <a:pt x="314" y="338"/>
                      </a:cubicBezTo>
                      <a:cubicBezTo>
                        <a:pt x="395" y="283"/>
                        <a:pt x="408" y="162"/>
                        <a:pt x="353" y="81"/>
                      </a:cubicBezTo>
                      <a:cubicBezTo>
                        <a:pt x="319" y="31"/>
                        <a:pt x="265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5437;p71"/>
                <p:cNvSpPr/>
                <p:nvPr/>
              </p:nvSpPr>
              <p:spPr>
                <a:xfrm flipH="1">
                  <a:off x="7347500" y="2328434"/>
                  <a:ext cx="86502" cy="7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67" extrusionOk="0">
                      <a:moveTo>
                        <a:pt x="201" y="0"/>
                      </a:moveTo>
                      <a:cubicBezTo>
                        <a:pt x="164" y="0"/>
                        <a:pt x="126" y="12"/>
                        <a:pt x="95" y="38"/>
                      </a:cubicBezTo>
                      <a:cubicBezTo>
                        <a:pt x="13" y="94"/>
                        <a:pt x="0" y="201"/>
                        <a:pt x="56" y="283"/>
                      </a:cubicBezTo>
                      <a:cubicBezTo>
                        <a:pt x="92" y="336"/>
                        <a:pt x="155" y="367"/>
                        <a:pt x="218" y="367"/>
                      </a:cubicBezTo>
                      <a:cubicBezTo>
                        <a:pt x="251" y="367"/>
                        <a:pt x="285" y="358"/>
                        <a:pt x="313" y="338"/>
                      </a:cubicBezTo>
                      <a:cubicBezTo>
                        <a:pt x="395" y="270"/>
                        <a:pt x="408" y="162"/>
                        <a:pt x="356" y="81"/>
                      </a:cubicBezTo>
                      <a:cubicBezTo>
                        <a:pt x="322" y="30"/>
                        <a:pt x="262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71"/>
                <p:cNvSpPr/>
                <p:nvPr/>
              </p:nvSpPr>
              <p:spPr>
                <a:xfrm flipH="1">
                  <a:off x="7321211" y="2448007"/>
                  <a:ext cx="86502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70" extrusionOk="0">
                      <a:moveTo>
                        <a:pt x="199" y="0"/>
                      </a:moveTo>
                      <a:cubicBezTo>
                        <a:pt x="162" y="0"/>
                        <a:pt x="126" y="11"/>
                        <a:pt x="95" y="32"/>
                      </a:cubicBezTo>
                      <a:cubicBezTo>
                        <a:pt x="13" y="87"/>
                        <a:pt x="0" y="208"/>
                        <a:pt x="52" y="289"/>
                      </a:cubicBezTo>
                      <a:cubicBezTo>
                        <a:pt x="86" y="340"/>
                        <a:pt x="147" y="370"/>
                        <a:pt x="207" y="370"/>
                      </a:cubicBezTo>
                      <a:cubicBezTo>
                        <a:pt x="244" y="370"/>
                        <a:pt x="282" y="358"/>
                        <a:pt x="313" y="332"/>
                      </a:cubicBezTo>
                      <a:cubicBezTo>
                        <a:pt x="395" y="276"/>
                        <a:pt x="408" y="169"/>
                        <a:pt x="352" y="87"/>
                      </a:cubicBezTo>
                      <a:cubicBezTo>
                        <a:pt x="318" y="29"/>
                        <a:pt x="259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5439;p71"/>
                <p:cNvSpPr/>
                <p:nvPr/>
              </p:nvSpPr>
              <p:spPr>
                <a:xfrm flipH="1">
                  <a:off x="6839954" y="2529206"/>
                  <a:ext cx="86714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71" extrusionOk="0">
                      <a:moveTo>
                        <a:pt x="194" y="1"/>
                      </a:moveTo>
                      <a:cubicBezTo>
                        <a:pt x="159" y="1"/>
                        <a:pt x="125" y="10"/>
                        <a:pt x="95" y="30"/>
                      </a:cubicBezTo>
                      <a:cubicBezTo>
                        <a:pt x="14" y="99"/>
                        <a:pt x="1" y="206"/>
                        <a:pt x="53" y="288"/>
                      </a:cubicBezTo>
                      <a:cubicBezTo>
                        <a:pt x="89" y="341"/>
                        <a:pt x="147" y="370"/>
                        <a:pt x="209" y="370"/>
                      </a:cubicBezTo>
                      <a:cubicBezTo>
                        <a:pt x="242" y="370"/>
                        <a:pt x="277" y="362"/>
                        <a:pt x="310" y="343"/>
                      </a:cubicBezTo>
                      <a:cubicBezTo>
                        <a:pt x="392" y="275"/>
                        <a:pt x="408" y="164"/>
                        <a:pt x="353" y="82"/>
                      </a:cubicBezTo>
                      <a:cubicBezTo>
                        <a:pt x="317" y="30"/>
                        <a:pt x="255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5440;p71"/>
                <p:cNvSpPr/>
                <p:nvPr/>
              </p:nvSpPr>
              <p:spPr>
                <a:xfrm flipH="1">
                  <a:off x="7508413" y="3131947"/>
                  <a:ext cx="89470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71" extrusionOk="0">
                      <a:moveTo>
                        <a:pt x="212" y="1"/>
                      </a:moveTo>
                      <a:cubicBezTo>
                        <a:pt x="176" y="1"/>
                        <a:pt x="140" y="13"/>
                        <a:pt x="108" y="40"/>
                      </a:cubicBezTo>
                      <a:cubicBezTo>
                        <a:pt x="14" y="92"/>
                        <a:pt x="1" y="203"/>
                        <a:pt x="53" y="298"/>
                      </a:cubicBezTo>
                      <a:cubicBezTo>
                        <a:pt x="86" y="346"/>
                        <a:pt x="143" y="371"/>
                        <a:pt x="201" y="371"/>
                      </a:cubicBezTo>
                      <a:cubicBezTo>
                        <a:pt x="241" y="371"/>
                        <a:pt x="281" y="359"/>
                        <a:pt x="314" y="337"/>
                      </a:cubicBezTo>
                      <a:cubicBezTo>
                        <a:pt x="395" y="285"/>
                        <a:pt x="421" y="161"/>
                        <a:pt x="353" y="79"/>
                      </a:cubicBezTo>
                      <a:cubicBezTo>
                        <a:pt x="319" y="30"/>
                        <a:pt x="266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5441;p71"/>
                <p:cNvSpPr/>
                <p:nvPr/>
              </p:nvSpPr>
              <p:spPr>
                <a:xfrm flipH="1">
                  <a:off x="7254849" y="2739307"/>
                  <a:ext cx="184665" cy="16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756" extrusionOk="0">
                      <a:moveTo>
                        <a:pt x="438" y="0"/>
                      </a:moveTo>
                      <a:cubicBezTo>
                        <a:pt x="363" y="0"/>
                        <a:pt x="287" y="23"/>
                        <a:pt x="219" y="70"/>
                      </a:cubicBezTo>
                      <a:cubicBezTo>
                        <a:pt x="56" y="194"/>
                        <a:pt x="0" y="425"/>
                        <a:pt x="121" y="601"/>
                      </a:cubicBezTo>
                      <a:cubicBezTo>
                        <a:pt x="198" y="703"/>
                        <a:pt x="317" y="756"/>
                        <a:pt x="438" y="756"/>
                      </a:cubicBezTo>
                      <a:cubicBezTo>
                        <a:pt x="511" y="756"/>
                        <a:pt x="586" y="736"/>
                        <a:pt x="652" y="696"/>
                      </a:cubicBezTo>
                      <a:cubicBezTo>
                        <a:pt x="815" y="575"/>
                        <a:pt x="871" y="330"/>
                        <a:pt x="747" y="167"/>
                      </a:cubicBezTo>
                      <a:cubicBezTo>
                        <a:pt x="673" y="57"/>
                        <a:pt x="557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5442;p71"/>
                <p:cNvSpPr/>
                <p:nvPr/>
              </p:nvSpPr>
              <p:spPr>
                <a:xfrm flipH="1">
                  <a:off x="5906906" y="3473917"/>
                  <a:ext cx="147350" cy="13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617" extrusionOk="0">
                      <a:moveTo>
                        <a:pt x="344" y="1"/>
                      </a:moveTo>
                      <a:cubicBezTo>
                        <a:pt x="315" y="1"/>
                        <a:pt x="286" y="5"/>
                        <a:pt x="258" y="15"/>
                      </a:cubicBezTo>
                      <a:cubicBezTo>
                        <a:pt x="95" y="71"/>
                        <a:pt x="0" y="247"/>
                        <a:pt x="56" y="410"/>
                      </a:cubicBezTo>
                      <a:cubicBezTo>
                        <a:pt x="97" y="538"/>
                        <a:pt x="217" y="616"/>
                        <a:pt x="346" y="616"/>
                      </a:cubicBezTo>
                      <a:cubicBezTo>
                        <a:pt x="381" y="616"/>
                        <a:pt x="416" y="610"/>
                        <a:pt x="450" y="599"/>
                      </a:cubicBezTo>
                      <a:cubicBezTo>
                        <a:pt x="613" y="547"/>
                        <a:pt x="695" y="384"/>
                        <a:pt x="639" y="221"/>
                      </a:cubicBezTo>
                      <a:cubicBezTo>
                        <a:pt x="594" y="88"/>
                        <a:pt x="470" y="1"/>
                        <a:pt x="3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3" name="Google Shape;5443;p71"/>
                <p:cNvSpPr/>
                <p:nvPr/>
              </p:nvSpPr>
              <p:spPr>
                <a:xfrm flipH="1">
                  <a:off x="5987678" y="3459500"/>
                  <a:ext cx="242121" cy="21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017" extrusionOk="0">
                      <a:moveTo>
                        <a:pt x="578" y="1"/>
                      </a:moveTo>
                      <a:cubicBezTo>
                        <a:pt x="522" y="1"/>
                        <a:pt x="465" y="10"/>
                        <a:pt x="408" y="31"/>
                      </a:cubicBezTo>
                      <a:cubicBezTo>
                        <a:pt x="150" y="126"/>
                        <a:pt x="0" y="409"/>
                        <a:pt x="95" y="667"/>
                      </a:cubicBezTo>
                      <a:cubicBezTo>
                        <a:pt x="160" y="887"/>
                        <a:pt x="367" y="1016"/>
                        <a:pt x="579" y="1016"/>
                      </a:cubicBezTo>
                      <a:cubicBezTo>
                        <a:pt x="631" y="1016"/>
                        <a:pt x="683" y="1009"/>
                        <a:pt x="734" y="993"/>
                      </a:cubicBezTo>
                      <a:cubicBezTo>
                        <a:pt x="1004" y="898"/>
                        <a:pt x="1141" y="615"/>
                        <a:pt x="1060" y="341"/>
                      </a:cubicBezTo>
                      <a:cubicBezTo>
                        <a:pt x="985" y="137"/>
                        <a:pt x="790" y="1"/>
                        <a:pt x="57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4" name="Google Shape;5444;p71"/>
                <p:cNvSpPr/>
                <p:nvPr/>
              </p:nvSpPr>
              <p:spPr>
                <a:xfrm flipH="1">
                  <a:off x="6128667" y="3395898"/>
                  <a:ext cx="124029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18" extrusionOk="0">
                      <a:moveTo>
                        <a:pt x="292" y="0"/>
                      </a:moveTo>
                      <a:cubicBezTo>
                        <a:pt x="263" y="0"/>
                        <a:pt x="232" y="6"/>
                        <a:pt x="203" y="18"/>
                      </a:cubicBezTo>
                      <a:cubicBezTo>
                        <a:pt x="66" y="57"/>
                        <a:pt x="1" y="207"/>
                        <a:pt x="40" y="344"/>
                      </a:cubicBezTo>
                      <a:cubicBezTo>
                        <a:pt x="85" y="452"/>
                        <a:pt x="181" y="518"/>
                        <a:pt x="289" y="518"/>
                      </a:cubicBezTo>
                      <a:cubicBezTo>
                        <a:pt x="314" y="518"/>
                        <a:pt x="340" y="514"/>
                        <a:pt x="366" y="507"/>
                      </a:cubicBezTo>
                      <a:cubicBezTo>
                        <a:pt x="503" y="465"/>
                        <a:pt x="584" y="315"/>
                        <a:pt x="529" y="181"/>
                      </a:cubicBezTo>
                      <a:cubicBezTo>
                        <a:pt x="498" y="74"/>
                        <a:pt x="399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5" name="Google Shape;5445;p71"/>
                <p:cNvSpPr/>
                <p:nvPr/>
              </p:nvSpPr>
              <p:spPr>
                <a:xfrm flipH="1">
                  <a:off x="6224071" y="3382329"/>
                  <a:ext cx="106644" cy="9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7" extrusionOk="0">
                      <a:moveTo>
                        <a:pt x="251" y="1"/>
                      </a:moveTo>
                      <a:cubicBezTo>
                        <a:pt x="227" y="1"/>
                        <a:pt x="201" y="5"/>
                        <a:pt x="176" y="13"/>
                      </a:cubicBezTo>
                      <a:cubicBezTo>
                        <a:pt x="69" y="53"/>
                        <a:pt x="0" y="176"/>
                        <a:pt x="43" y="297"/>
                      </a:cubicBezTo>
                      <a:cubicBezTo>
                        <a:pt x="74" y="385"/>
                        <a:pt x="159" y="447"/>
                        <a:pt x="253" y="447"/>
                      </a:cubicBezTo>
                      <a:cubicBezTo>
                        <a:pt x="277" y="447"/>
                        <a:pt x="302" y="443"/>
                        <a:pt x="326" y="434"/>
                      </a:cubicBezTo>
                      <a:cubicBezTo>
                        <a:pt x="450" y="395"/>
                        <a:pt x="502" y="271"/>
                        <a:pt x="463" y="150"/>
                      </a:cubicBezTo>
                      <a:cubicBezTo>
                        <a:pt x="429" y="62"/>
                        <a:pt x="34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6" name="Google Shape;5446;p71"/>
                <p:cNvSpPr/>
                <p:nvPr/>
              </p:nvSpPr>
              <p:spPr>
                <a:xfrm flipH="1">
                  <a:off x="6165977" y="3454412"/>
                  <a:ext cx="204806" cy="18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860" extrusionOk="0">
                      <a:moveTo>
                        <a:pt x="484" y="1"/>
                      </a:moveTo>
                      <a:cubicBezTo>
                        <a:pt x="436" y="1"/>
                        <a:pt x="387" y="9"/>
                        <a:pt x="339" y="26"/>
                      </a:cubicBezTo>
                      <a:cubicBezTo>
                        <a:pt x="121" y="107"/>
                        <a:pt x="0" y="339"/>
                        <a:pt x="82" y="570"/>
                      </a:cubicBezTo>
                      <a:cubicBezTo>
                        <a:pt x="137" y="747"/>
                        <a:pt x="308" y="860"/>
                        <a:pt x="485" y="860"/>
                      </a:cubicBezTo>
                      <a:cubicBezTo>
                        <a:pt x="527" y="860"/>
                        <a:pt x="569" y="854"/>
                        <a:pt x="610" y="841"/>
                      </a:cubicBezTo>
                      <a:cubicBezTo>
                        <a:pt x="841" y="759"/>
                        <a:pt x="965" y="515"/>
                        <a:pt x="884" y="299"/>
                      </a:cubicBezTo>
                      <a:cubicBezTo>
                        <a:pt x="829" y="116"/>
                        <a:pt x="665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7" name="Google Shape;5447;p71"/>
                <p:cNvSpPr/>
                <p:nvPr/>
              </p:nvSpPr>
              <p:spPr>
                <a:xfrm flipH="1">
                  <a:off x="6105978" y="3606422"/>
                  <a:ext cx="236609" cy="210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992" extrusionOk="0">
                      <a:moveTo>
                        <a:pt x="568" y="1"/>
                      </a:moveTo>
                      <a:cubicBezTo>
                        <a:pt x="516" y="1"/>
                        <a:pt x="462" y="10"/>
                        <a:pt x="408" y="29"/>
                      </a:cubicBezTo>
                      <a:cubicBezTo>
                        <a:pt x="138" y="111"/>
                        <a:pt x="1" y="398"/>
                        <a:pt x="99" y="655"/>
                      </a:cubicBezTo>
                      <a:cubicBezTo>
                        <a:pt x="164" y="863"/>
                        <a:pt x="361" y="992"/>
                        <a:pt x="569" y="992"/>
                      </a:cubicBezTo>
                      <a:cubicBezTo>
                        <a:pt x="620" y="992"/>
                        <a:pt x="671" y="984"/>
                        <a:pt x="721" y="968"/>
                      </a:cubicBezTo>
                      <a:cubicBezTo>
                        <a:pt x="979" y="870"/>
                        <a:pt x="1116" y="600"/>
                        <a:pt x="1034" y="342"/>
                      </a:cubicBezTo>
                      <a:cubicBezTo>
                        <a:pt x="959" y="137"/>
                        <a:pt x="773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8" name="Google Shape;5448;p71"/>
                <p:cNvSpPr/>
                <p:nvPr/>
              </p:nvSpPr>
              <p:spPr>
                <a:xfrm flipH="1">
                  <a:off x="6226820" y="3503810"/>
                  <a:ext cx="314206" cy="277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311" extrusionOk="0">
                      <a:moveTo>
                        <a:pt x="742" y="1"/>
                      </a:moveTo>
                      <a:cubicBezTo>
                        <a:pt x="671" y="1"/>
                        <a:pt x="600" y="12"/>
                        <a:pt x="529" y="37"/>
                      </a:cubicBezTo>
                      <a:cubicBezTo>
                        <a:pt x="190" y="148"/>
                        <a:pt x="1" y="513"/>
                        <a:pt x="122" y="865"/>
                      </a:cubicBezTo>
                      <a:cubicBezTo>
                        <a:pt x="209" y="1136"/>
                        <a:pt x="464" y="1311"/>
                        <a:pt x="736" y="1311"/>
                      </a:cubicBezTo>
                      <a:cubicBezTo>
                        <a:pt x="808" y="1311"/>
                        <a:pt x="881" y="1299"/>
                        <a:pt x="953" y="1273"/>
                      </a:cubicBezTo>
                      <a:cubicBezTo>
                        <a:pt x="1292" y="1165"/>
                        <a:pt x="1481" y="784"/>
                        <a:pt x="1361" y="445"/>
                      </a:cubicBezTo>
                      <a:cubicBezTo>
                        <a:pt x="1273" y="175"/>
                        <a:pt x="1016" y="1"/>
                        <a:pt x="7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9" name="Google Shape;5449;p71"/>
                <p:cNvSpPr/>
                <p:nvPr/>
              </p:nvSpPr>
              <p:spPr>
                <a:xfrm flipH="1">
                  <a:off x="6224066" y="3760341"/>
                  <a:ext cx="239365" cy="2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000" extrusionOk="0">
                      <a:moveTo>
                        <a:pt x="561" y="0"/>
                      </a:moveTo>
                      <a:cubicBezTo>
                        <a:pt x="510" y="0"/>
                        <a:pt x="459" y="8"/>
                        <a:pt x="408" y="24"/>
                      </a:cubicBezTo>
                      <a:cubicBezTo>
                        <a:pt x="137" y="118"/>
                        <a:pt x="0" y="405"/>
                        <a:pt x="82" y="663"/>
                      </a:cubicBezTo>
                      <a:cubicBezTo>
                        <a:pt x="160" y="870"/>
                        <a:pt x="359" y="999"/>
                        <a:pt x="569" y="999"/>
                      </a:cubicBezTo>
                      <a:cubicBezTo>
                        <a:pt x="619" y="999"/>
                        <a:pt x="670" y="992"/>
                        <a:pt x="721" y="976"/>
                      </a:cubicBezTo>
                      <a:cubicBezTo>
                        <a:pt x="978" y="878"/>
                        <a:pt x="1128" y="607"/>
                        <a:pt x="1034" y="337"/>
                      </a:cubicBezTo>
                      <a:cubicBezTo>
                        <a:pt x="968" y="129"/>
                        <a:pt x="771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0" name="Google Shape;5450;p71"/>
                <p:cNvSpPr/>
                <p:nvPr/>
              </p:nvSpPr>
              <p:spPr>
                <a:xfrm flipH="1">
                  <a:off x="6261383" y="3759068"/>
                  <a:ext cx="144170" cy="127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603" extrusionOk="0">
                      <a:moveTo>
                        <a:pt x="336" y="1"/>
                      </a:moveTo>
                      <a:cubicBezTo>
                        <a:pt x="306" y="1"/>
                        <a:pt x="275" y="6"/>
                        <a:pt x="246" y="17"/>
                      </a:cubicBezTo>
                      <a:cubicBezTo>
                        <a:pt x="83" y="69"/>
                        <a:pt x="1" y="248"/>
                        <a:pt x="53" y="395"/>
                      </a:cubicBezTo>
                      <a:cubicBezTo>
                        <a:pt x="97" y="525"/>
                        <a:pt x="210" y="603"/>
                        <a:pt x="336" y="603"/>
                      </a:cubicBezTo>
                      <a:cubicBezTo>
                        <a:pt x="368" y="603"/>
                        <a:pt x="402" y="598"/>
                        <a:pt x="435" y="587"/>
                      </a:cubicBezTo>
                      <a:cubicBezTo>
                        <a:pt x="598" y="532"/>
                        <a:pt x="679" y="369"/>
                        <a:pt x="624" y="206"/>
                      </a:cubicBezTo>
                      <a:cubicBezTo>
                        <a:pt x="582" y="85"/>
                        <a:pt x="46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1" name="Google Shape;5451;p71"/>
                <p:cNvSpPr/>
                <p:nvPr/>
              </p:nvSpPr>
              <p:spPr>
                <a:xfrm flipH="1">
                  <a:off x="6431416" y="3625291"/>
                  <a:ext cx="69329" cy="6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02" extrusionOk="0">
                      <a:moveTo>
                        <a:pt x="174" y="1"/>
                      </a:moveTo>
                      <a:cubicBezTo>
                        <a:pt x="158" y="1"/>
                        <a:pt x="141" y="3"/>
                        <a:pt x="124" y="9"/>
                      </a:cubicBezTo>
                      <a:cubicBezTo>
                        <a:pt x="42" y="35"/>
                        <a:pt x="0" y="116"/>
                        <a:pt x="29" y="198"/>
                      </a:cubicBezTo>
                      <a:cubicBezTo>
                        <a:pt x="50" y="262"/>
                        <a:pt x="104" y="302"/>
                        <a:pt x="166" y="302"/>
                      </a:cubicBezTo>
                      <a:cubicBezTo>
                        <a:pt x="183" y="302"/>
                        <a:pt x="201" y="299"/>
                        <a:pt x="218" y="292"/>
                      </a:cubicBezTo>
                      <a:cubicBezTo>
                        <a:pt x="287" y="266"/>
                        <a:pt x="326" y="185"/>
                        <a:pt x="313" y="103"/>
                      </a:cubicBezTo>
                      <a:cubicBezTo>
                        <a:pt x="292" y="39"/>
                        <a:pt x="23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2" name="Google Shape;5452;p71"/>
                <p:cNvSpPr/>
                <p:nvPr/>
              </p:nvSpPr>
              <p:spPr>
                <a:xfrm flipH="1">
                  <a:off x="6396856" y="3714123"/>
                  <a:ext cx="138446" cy="12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86" extrusionOk="0">
                      <a:moveTo>
                        <a:pt x="308" y="0"/>
                      </a:moveTo>
                      <a:cubicBezTo>
                        <a:pt x="282" y="0"/>
                        <a:pt x="257" y="4"/>
                        <a:pt x="232" y="10"/>
                      </a:cubicBezTo>
                      <a:cubicBezTo>
                        <a:pt x="82" y="66"/>
                        <a:pt x="0" y="229"/>
                        <a:pt x="55" y="379"/>
                      </a:cubicBezTo>
                      <a:cubicBezTo>
                        <a:pt x="99" y="507"/>
                        <a:pt x="210" y="585"/>
                        <a:pt x="327" y="585"/>
                      </a:cubicBezTo>
                      <a:cubicBezTo>
                        <a:pt x="358" y="585"/>
                        <a:pt x="390" y="580"/>
                        <a:pt x="421" y="568"/>
                      </a:cubicBezTo>
                      <a:cubicBezTo>
                        <a:pt x="571" y="512"/>
                        <a:pt x="652" y="349"/>
                        <a:pt x="600" y="199"/>
                      </a:cubicBezTo>
                      <a:cubicBezTo>
                        <a:pt x="554" y="77"/>
                        <a:pt x="433" y="0"/>
                        <a:pt x="30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3" name="Google Shape;5453;p71"/>
                <p:cNvSpPr/>
                <p:nvPr/>
              </p:nvSpPr>
              <p:spPr>
                <a:xfrm flipH="1">
                  <a:off x="6457064" y="3582889"/>
                  <a:ext cx="199294" cy="176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31" extrusionOk="0">
                      <a:moveTo>
                        <a:pt x="464" y="0"/>
                      </a:moveTo>
                      <a:cubicBezTo>
                        <a:pt x="423" y="0"/>
                        <a:pt x="381" y="7"/>
                        <a:pt x="340" y="20"/>
                      </a:cubicBezTo>
                      <a:cubicBezTo>
                        <a:pt x="124" y="101"/>
                        <a:pt x="0" y="329"/>
                        <a:pt x="69" y="548"/>
                      </a:cubicBezTo>
                      <a:cubicBezTo>
                        <a:pt x="133" y="720"/>
                        <a:pt x="290" y="831"/>
                        <a:pt x="460" y="831"/>
                      </a:cubicBezTo>
                      <a:cubicBezTo>
                        <a:pt x="507" y="831"/>
                        <a:pt x="554" y="823"/>
                        <a:pt x="600" y="805"/>
                      </a:cubicBezTo>
                      <a:cubicBezTo>
                        <a:pt x="816" y="737"/>
                        <a:pt x="939" y="509"/>
                        <a:pt x="871" y="290"/>
                      </a:cubicBezTo>
                      <a:cubicBezTo>
                        <a:pt x="805" y="113"/>
                        <a:pt x="640" y="0"/>
                        <a:pt x="4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4" name="Google Shape;5454;p71"/>
                <p:cNvSpPr/>
                <p:nvPr/>
              </p:nvSpPr>
              <p:spPr>
                <a:xfrm flipH="1">
                  <a:off x="6330494" y="3774757"/>
                  <a:ext cx="233217" cy="2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971" extrusionOk="0">
                      <a:moveTo>
                        <a:pt x="546" y="0"/>
                      </a:moveTo>
                      <a:cubicBezTo>
                        <a:pt x="495" y="0"/>
                        <a:pt x="443" y="8"/>
                        <a:pt x="392" y="24"/>
                      </a:cubicBezTo>
                      <a:cubicBezTo>
                        <a:pt x="134" y="106"/>
                        <a:pt x="0" y="389"/>
                        <a:pt x="82" y="634"/>
                      </a:cubicBezTo>
                      <a:cubicBezTo>
                        <a:pt x="158" y="841"/>
                        <a:pt x="348" y="970"/>
                        <a:pt x="554" y="970"/>
                      </a:cubicBezTo>
                      <a:cubicBezTo>
                        <a:pt x="604" y="970"/>
                        <a:pt x="654" y="963"/>
                        <a:pt x="705" y="947"/>
                      </a:cubicBezTo>
                      <a:cubicBezTo>
                        <a:pt x="962" y="865"/>
                        <a:pt x="1099" y="582"/>
                        <a:pt x="1005" y="337"/>
                      </a:cubicBezTo>
                      <a:cubicBezTo>
                        <a:pt x="939" y="128"/>
                        <a:pt x="752" y="0"/>
                        <a:pt x="5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5" name="Google Shape;5455;p71"/>
                <p:cNvSpPr/>
                <p:nvPr/>
              </p:nvSpPr>
              <p:spPr>
                <a:xfrm flipH="1">
                  <a:off x="6290429" y="3418583"/>
                  <a:ext cx="124029" cy="11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21" extrusionOk="0">
                      <a:moveTo>
                        <a:pt x="307" y="1"/>
                      </a:moveTo>
                      <a:cubicBezTo>
                        <a:pt x="278" y="1"/>
                        <a:pt x="249" y="7"/>
                        <a:pt x="219" y="19"/>
                      </a:cubicBezTo>
                      <a:cubicBezTo>
                        <a:pt x="82" y="61"/>
                        <a:pt x="1" y="208"/>
                        <a:pt x="56" y="345"/>
                      </a:cubicBezTo>
                      <a:cubicBezTo>
                        <a:pt x="87" y="454"/>
                        <a:pt x="190" y="520"/>
                        <a:pt x="300" y="520"/>
                      </a:cubicBezTo>
                      <a:cubicBezTo>
                        <a:pt x="327" y="520"/>
                        <a:pt x="355" y="516"/>
                        <a:pt x="382" y="508"/>
                      </a:cubicBezTo>
                      <a:cubicBezTo>
                        <a:pt x="519" y="452"/>
                        <a:pt x="584" y="319"/>
                        <a:pt x="545" y="182"/>
                      </a:cubicBezTo>
                      <a:cubicBezTo>
                        <a:pt x="502" y="74"/>
                        <a:pt x="410" y="1"/>
                        <a:pt x="30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6" name="Google Shape;5456;p71"/>
                <p:cNvSpPr/>
                <p:nvPr/>
              </p:nvSpPr>
              <p:spPr>
                <a:xfrm flipH="1">
                  <a:off x="6543568" y="3678081"/>
                  <a:ext cx="58304" cy="51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44" extrusionOk="0">
                      <a:moveTo>
                        <a:pt x="131" y="1"/>
                      </a:moveTo>
                      <a:cubicBezTo>
                        <a:pt x="120" y="1"/>
                        <a:pt x="110" y="2"/>
                        <a:pt x="99" y="4"/>
                      </a:cubicBezTo>
                      <a:cubicBezTo>
                        <a:pt x="30" y="30"/>
                        <a:pt x="1" y="99"/>
                        <a:pt x="17" y="167"/>
                      </a:cubicBezTo>
                      <a:cubicBezTo>
                        <a:pt x="38" y="211"/>
                        <a:pt x="84" y="244"/>
                        <a:pt x="136" y="244"/>
                      </a:cubicBezTo>
                      <a:cubicBezTo>
                        <a:pt x="151" y="244"/>
                        <a:pt x="165" y="241"/>
                        <a:pt x="180" y="236"/>
                      </a:cubicBezTo>
                      <a:cubicBezTo>
                        <a:pt x="232" y="223"/>
                        <a:pt x="275" y="154"/>
                        <a:pt x="246" y="86"/>
                      </a:cubicBezTo>
                      <a:cubicBezTo>
                        <a:pt x="235" y="29"/>
                        <a:pt x="185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7" name="Google Shape;5457;p71"/>
                <p:cNvSpPr/>
                <p:nvPr/>
              </p:nvSpPr>
              <p:spPr>
                <a:xfrm flipH="1">
                  <a:off x="6390711" y="3515683"/>
                  <a:ext cx="55548" cy="5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38" extrusionOk="0">
                      <a:moveTo>
                        <a:pt x="136" y="1"/>
                      </a:moveTo>
                      <a:cubicBezTo>
                        <a:pt x="123" y="1"/>
                        <a:pt x="110" y="4"/>
                        <a:pt x="98" y="10"/>
                      </a:cubicBezTo>
                      <a:cubicBezTo>
                        <a:pt x="30" y="24"/>
                        <a:pt x="1" y="92"/>
                        <a:pt x="17" y="157"/>
                      </a:cubicBezTo>
                      <a:cubicBezTo>
                        <a:pt x="36" y="208"/>
                        <a:pt x="79" y="237"/>
                        <a:pt x="120" y="237"/>
                      </a:cubicBezTo>
                      <a:cubicBezTo>
                        <a:pt x="135" y="237"/>
                        <a:pt x="150" y="233"/>
                        <a:pt x="164" y="226"/>
                      </a:cubicBezTo>
                      <a:cubicBezTo>
                        <a:pt x="232" y="213"/>
                        <a:pt x="261" y="144"/>
                        <a:pt x="245" y="76"/>
                      </a:cubicBezTo>
                      <a:cubicBezTo>
                        <a:pt x="225" y="35"/>
                        <a:pt x="179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8" name="Google Shape;5458;p71"/>
                <p:cNvSpPr/>
                <p:nvPr/>
              </p:nvSpPr>
              <p:spPr>
                <a:xfrm flipH="1">
                  <a:off x="6345130" y="3668753"/>
                  <a:ext cx="25654" cy="2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64" y="1"/>
                      </a:moveTo>
                      <a:cubicBezTo>
                        <a:pt x="55" y="1"/>
                        <a:pt x="47" y="2"/>
                        <a:pt x="39" y="6"/>
                      </a:cubicBezTo>
                      <a:cubicBezTo>
                        <a:pt x="13" y="6"/>
                        <a:pt x="0" y="48"/>
                        <a:pt x="0" y="74"/>
                      </a:cubicBezTo>
                      <a:cubicBezTo>
                        <a:pt x="11" y="98"/>
                        <a:pt x="39" y="120"/>
                        <a:pt x="65" y="120"/>
                      </a:cubicBezTo>
                      <a:cubicBezTo>
                        <a:pt x="71" y="120"/>
                        <a:pt x="76" y="119"/>
                        <a:pt x="82" y="117"/>
                      </a:cubicBezTo>
                      <a:cubicBezTo>
                        <a:pt x="108" y="104"/>
                        <a:pt x="121" y="74"/>
                        <a:pt x="121" y="35"/>
                      </a:cubicBezTo>
                      <a:cubicBezTo>
                        <a:pt x="111" y="14"/>
                        <a:pt x="87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9" name="Google Shape;5459;p71"/>
                <p:cNvSpPr/>
                <p:nvPr/>
              </p:nvSpPr>
              <p:spPr>
                <a:xfrm flipH="1">
                  <a:off x="6560741" y="3532643"/>
                  <a:ext cx="49399" cy="4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0" extrusionOk="0">
                      <a:moveTo>
                        <a:pt x="125" y="1"/>
                      </a:moveTo>
                      <a:cubicBezTo>
                        <a:pt x="111" y="1"/>
                        <a:pt x="97" y="4"/>
                        <a:pt x="82" y="12"/>
                      </a:cubicBezTo>
                      <a:cubicBezTo>
                        <a:pt x="27" y="25"/>
                        <a:pt x="1" y="77"/>
                        <a:pt x="14" y="133"/>
                      </a:cubicBezTo>
                      <a:cubicBezTo>
                        <a:pt x="24" y="176"/>
                        <a:pt x="68" y="209"/>
                        <a:pt x="113" y="209"/>
                      </a:cubicBezTo>
                      <a:cubicBezTo>
                        <a:pt x="126" y="209"/>
                        <a:pt x="139" y="207"/>
                        <a:pt x="151" y="201"/>
                      </a:cubicBezTo>
                      <a:cubicBezTo>
                        <a:pt x="203" y="188"/>
                        <a:pt x="232" y="133"/>
                        <a:pt x="203" y="77"/>
                      </a:cubicBezTo>
                      <a:cubicBezTo>
                        <a:pt x="193" y="29"/>
                        <a:pt x="163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0" name="Google Shape;5460;p71"/>
                <p:cNvSpPr/>
                <p:nvPr/>
              </p:nvSpPr>
              <p:spPr>
                <a:xfrm flipH="1">
                  <a:off x="6742644" y="3676809"/>
                  <a:ext cx="45795" cy="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90" extrusionOk="0">
                      <a:moveTo>
                        <a:pt x="124" y="0"/>
                      </a:moveTo>
                      <a:cubicBezTo>
                        <a:pt x="110" y="0"/>
                        <a:pt x="96" y="3"/>
                        <a:pt x="82" y="10"/>
                      </a:cubicBezTo>
                      <a:cubicBezTo>
                        <a:pt x="27" y="23"/>
                        <a:pt x="1" y="79"/>
                        <a:pt x="14" y="118"/>
                      </a:cubicBezTo>
                      <a:cubicBezTo>
                        <a:pt x="35" y="164"/>
                        <a:pt x="77" y="190"/>
                        <a:pt x="113" y="190"/>
                      </a:cubicBezTo>
                      <a:cubicBezTo>
                        <a:pt x="121" y="190"/>
                        <a:pt x="128" y="188"/>
                        <a:pt x="134" y="186"/>
                      </a:cubicBezTo>
                      <a:cubicBezTo>
                        <a:pt x="190" y="173"/>
                        <a:pt x="216" y="118"/>
                        <a:pt x="203" y="66"/>
                      </a:cubicBezTo>
                      <a:cubicBezTo>
                        <a:pt x="193" y="25"/>
                        <a:pt x="161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1" name="Google Shape;5461;p71"/>
                <p:cNvSpPr/>
                <p:nvPr/>
              </p:nvSpPr>
              <p:spPr>
                <a:xfrm flipH="1">
                  <a:off x="6160471" y="3320847"/>
                  <a:ext cx="46643" cy="4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92" extrusionOk="0">
                      <a:moveTo>
                        <a:pt x="105" y="0"/>
                      </a:moveTo>
                      <a:cubicBezTo>
                        <a:pt x="97" y="0"/>
                        <a:pt x="89" y="1"/>
                        <a:pt x="82" y="3"/>
                      </a:cubicBezTo>
                      <a:cubicBezTo>
                        <a:pt x="30" y="17"/>
                        <a:pt x="1" y="72"/>
                        <a:pt x="14" y="127"/>
                      </a:cubicBezTo>
                      <a:cubicBezTo>
                        <a:pt x="26" y="165"/>
                        <a:pt x="56" y="191"/>
                        <a:pt x="94" y="191"/>
                      </a:cubicBezTo>
                      <a:cubicBezTo>
                        <a:pt x="108" y="191"/>
                        <a:pt x="123" y="188"/>
                        <a:pt x="138" y="180"/>
                      </a:cubicBezTo>
                      <a:cubicBezTo>
                        <a:pt x="193" y="167"/>
                        <a:pt x="219" y="114"/>
                        <a:pt x="193" y="72"/>
                      </a:cubicBezTo>
                      <a:cubicBezTo>
                        <a:pt x="180" y="26"/>
                        <a:pt x="141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2" name="Google Shape;5462;p71"/>
                <p:cNvSpPr/>
                <p:nvPr/>
              </p:nvSpPr>
              <p:spPr>
                <a:xfrm flipH="1">
                  <a:off x="6555224" y="3689106"/>
                  <a:ext cx="184877" cy="16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775" extrusionOk="0">
                      <a:moveTo>
                        <a:pt x="439" y="0"/>
                      </a:moveTo>
                      <a:cubicBezTo>
                        <a:pt x="398" y="0"/>
                        <a:pt x="356" y="7"/>
                        <a:pt x="314" y="21"/>
                      </a:cubicBezTo>
                      <a:cubicBezTo>
                        <a:pt x="112" y="89"/>
                        <a:pt x="1" y="317"/>
                        <a:pt x="69" y="510"/>
                      </a:cubicBezTo>
                      <a:cubicBezTo>
                        <a:pt x="124" y="671"/>
                        <a:pt x="275" y="775"/>
                        <a:pt x="436" y="775"/>
                      </a:cubicBezTo>
                      <a:cubicBezTo>
                        <a:pt x="477" y="775"/>
                        <a:pt x="518" y="768"/>
                        <a:pt x="558" y="754"/>
                      </a:cubicBezTo>
                      <a:cubicBezTo>
                        <a:pt x="764" y="686"/>
                        <a:pt x="871" y="467"/>
                        <a:pt x="803" y="265"/>
                      </a:cubicBezTo>
                      <a:cubicBezTo>
                        <a:pt x="748" y="102"/>
                        <a:pt x="601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3" name="Google Shape;5463;p71"/>
                <p:cNvSpPr/>
                <p:nvPr/>
              </p:nvSpPr>
              <p:spPr>
                <a:xfrm flipH="1">
                  <a:off x="6736282" y="3746560"/>
                  <a:ext cx="81202" cy="7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34" extrusionOk="0">
                      <a:moveTo>
                        <a:pt x="182" y="0"/>
                      </a:moveTo>
                      <a:cubicBezTo>
                        <a:pt x="167" y="0"/>
                        <a:pt x="152" y="3"/>
                        <a:pt x="138" y="7"/>
                      </a:cubicBezTo>
                      <a:cubicBezTo>
                        <a:pt x="56" y="46"/>
                        <a:pt x="1" y="128"/>
                        <a:pt x="27" y="226"/>
                      </a:cubicBezTo>
                      <a:cubicBezTo>
                        <a:pt x="59" y="288"/>
                        <a:pt x="115" y="334"/>
                        <a:pt x="182" y="334"/>
                      </a:cubicBezTo>
                      <a:cubicBezTo>
                        <a:pt x="202" y="334"/>
                        <a:pt x="223" y="329"/>
                        <a:pt x="245" y="320"/>
                      </a:cubicBezTo>
                      <a:cubicBezTo>
                        <a:pt x="327" y="291"/>
                        <a:pt x="382" y="196"/>
                        <a:pt x="340" y="115"/>
                      </a:cubicBezTo>
                      <a:cubicBezTo>
                        <a:pt x="318" y="48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4" name="Google Shape;5464;p71"/>
                <p:cNvSpPr/>
                <p:nvPr/>
              </p:nvSpPr>
              <p:spPr>
                <a:xfrm flipH="1">
                  <a:off x="6468729" y="3422399"/>
                  <a:ext cx="77810" cy="7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34" extrusionOk="0">
                      <a:moveTo>
                        <a:pt x="187" y="0"/>
                      </a:moveTo>
                      <a:cubicBezTo>
                        <a:pt x="165" y="0"/>
                        <a:pt x="143" y="4"/>
                        <a:pt x="121" y="14"/>
                      </a:cubicBezTo>
                      <a:cubicBezTo>
                        <a:pt x="40" y="43"/>
                        <a:pt x="1" y="137"/>
                        <a:pt x="27" y="219"/>
                      </a:cubicBezTo>
                      <a:cubicBezTo>
                        <a:pt x="48" y="286"/>
                        <a:pt x="116" y="333"/>
                        <a:pt x="185" y="333"/>
                      </a:cubicBezTo>
                      <a:cubicBezTo>
                        <a:pt x="200" y="333"/>
                        <a:pt x="215" y="331"/>
                        <a:pt x="229" y="327"/>
                      </a:cubicBezTo>
                      <a:cubicBezTo>
                        <a:pt x="311" y="287"/>
                        <a:pt x="366" y="206"/>
                        <a:pt x="340" y="108"/>
                      </a:cubicBezTo>
                      <a:cubicBezTo>
                        <a:pt x="317" y="46"/>
                        <a:pt x="257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5" name="Google Shape;5465;p71"/>
                <p:cNvSpPr/>
                <p:nvPr/>
              </p:nvSpPr>
              <p:spPr>
                <a:xfrm flipH="1">
                  <a:off x="6477209" y="3532007"/>
                  <a:ext cx="78234" cy="7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33" extrusionOk="0">
                      <a:moveTo>
                        <a:pt x="197" y="0"/>
                      </a:moveTo>
                      <a:cubicBezTo>
                        <a:pt x="177" y="0"/>
                        <a:pt x="157" y="5"/>
                        <a:pt x="137" y="15"/>
                      </a:cubicBezTo>
                      <a:cubicBezTo>
                        <a:pt x="43" y="41"/>
                        <a:pt x="0" y="136"/>
                        <a:pt x="27" y="217"/>
                      </a:cubicBezTo>
                      <a:cubicBezTo>
                        <a:pt x="50" y="284"/>
                        <a:pt x="118" y="333"/>
                        <a:pt x="186" y="333"/>
                      </a:cubicBezTo>
                      <a:cubicBezTo>
                        <a:pt x="201" y="333"/>
                        <a:pt x="217" y="330"/>
                        <a:pt x="232" y="325"/>
                      </a:cubicBezTo>
                      <a:cubicBezTo>
                        <a:pt x="327" y="286"/>
                        <a:pt x="369" y="204"/>
                        <a:pt x="340" y="110"/>
                      </a:cubicBezTo>
                      <a:cubicBezTo>
                        <a:pt x="320" y="47"/>
                        <a:pt x="260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6" name="Google Shape;5466;p71"/>
                <p:cNvSpPr/>
                <p:nvPr/>
              </p:nvSpPr>
              <p:spPr>
                <a:xfrm flipH="1">
                  <a:off x="6010580" y="3368761"/>
                  <a:ext cx="78234" cy="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30" extrusionOk="0">
                      <a:moveTo>
                        <a:pt x="189" y="1"/>
                      </a:moveTo>
                      <a:cubicBezTo>
                        <a:pt x="172" y="1"/>
                        <a:pt x="154" y="4"/>
                        <a:pt x="137" y="9"/>
                      </a:cubicBezTo>
                      <a:cubicBezTo>
                        <a:pt x="43" y="35"/>
                        <a:pt x="0" y="133"/>
                        <a:pt x="26" y="214"/>
                      </a:cubicBezTo>
                      <a:cubicBezTo>
                        <a:pt x="50" y="290"/>
                        <a:pt x="115" y="330"/>
                        <a:pt x="181" y="330"/>
                      </a:cubicBezTo>
                      <a:cubicBezTo>
                        <a:pt x="198" y="330"/>
                        <a:pt x="215" y="327"/>
                        <a:pt x="232" y="322"/>
                      </a:cubicBezTo>
                      <a:cubicBezTo>
                        <a:pt x="326" y="296"/>
                        <a:pt x="369" y="198"/>
                        <a:pt x="339" y="104"/>
                      </a:cubicBezTo>
                      <a:cubicBezTo>
                        <a:pt x="319" y="39"/>
                        <a:pt x="255" y="1"/>
                        <a:pt x="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7" name="Google Shape;5467;p71"/>
                <p:cNvSpPr/>
                <p:nvPr/>
              </p:nvSpPr>
              <p:spPr>
                <a:xfrm flipH="1">
                  <a:off x="6457065" y="3707338"/>
                  <a:ext cx="161979" cy="1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70" extrusionOk="0">
                      <a:moveTo>
                        <a:pt x="377" y="0"/>
                      </a:moveTo>
                      <a:cubicBezTo>
                        <a:pt x="343" y="0"/>
                        <a:pt x="308" y="5"/>
                        <a:pt x="274" y="16"/>
                      </a:cubicBezTo>
                      <a:cubicBezTo>
                        <a:pt x="98" y="68"/>
                        <a:pt x="0" y="261"/>
                        <a:pt x="56" y="437"/>
                      </a:cubicBezTo>
                      <a:cubicBezTo>
                        <a:pt x="112" y="580"/>
                        <a:pt x="248" y="670"/>
                        <a:pt x="391" y="670"/>
                      </a:cubicBezTo>
                      <a:cubicBezTo>
                        <a:pt x="424" y="670"/>
                        <a:pt x="457" y="665"/>
                        <a:pt x="490" y="655"/>
                      </a:cubicBezTo>
                      <a:cubicBezTo>
                        <a:pt x="669" y="600"/>
                        <a:pt x="763" y="411"/>
                        <a:pt x="708" y="231"/>
                      </a:cubicBezTo>
                      <a:cubicBezTo>
                        <a:pt x="653" y="89"/>
                        <a:pt x="519" y="0"/>
                        <a:pt x="3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8" name="Google Shape;5468;p71"/>
                <p:cNvSpPr/>
                <p:nvPr/>
              </p:nvSpPr>
              <p:spPr>
                <a:xfrm flipH="1">
                  <a:off x="6039627" y="2301933"/>
                  <a:ext cx="46431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9" extrusionOk="0">
                      <a:moveTo>
                        <a:pt x="111" y="0"/>
                      </a:moveTo>
                      <a:cubicBezTo>
                        <a:pt x="56" y="0"/>
                        <a:pt x="0" y="56"/>
                        <a:pt x="13" y="111"/>
                      </a:cubicBezTo>
                      <a:cubicBezTo>
                        <a:pt x="13" y="163"/>
                        <a:pt x="56" y="219"/>
                        <a:pt x="124" y="219"/>
                      </a:cubicBezTo>
                      <a:cubicBezTo>
                        <a:pt x="176" y="219"/>
                        <a:pt x="219" y="163"/>
                        <a:pt x="219" y="111"/>
                      </a:cubicBezTo>
                      <a:cubicBezTo>
                        <a:pt x="219" y="43"/>
                        <a:pt x="176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9" name="Google Shape;5469;p71"/>
                <p:cNvSpPr/>
                <p:nvPr/>
              </p:nvSpPr>
              <p:spPr>
                <a:xfrm flipH="1">
                  <a:off x="5765925" y="2183632"/>
                  <a:ext cx="46431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20" extrusionOk="0">
                      <a:moveTo>
                        <a:pt x="108" y="1"/>
                      </a:moveTo>
                      <a:cubicBezTo>
                        <a:pt x="56" y="1"/>
                        <a:pt x="1" y="56"/>
                        <a:pt x="1" y="112"/>
                      </a:cubicBezTo>
                      <a:cubicBezTo>
                        <a:pt x="1" y="180"/>
                        <a:pt x="56" y="219"/>
                        <a:pt x="108" y="219"/>
                      </a:cubicBezTo>
                      <a:cubicBezTo>
                        <a:pt x="177" y="219"/>
                        <a:pt x="219" y="164"/>
                        <a:pt x="219" y="112"/>
                      </a:cubicBezTo>
                      <a:cubicBezTo>
                        <a:pt x="219" y="56"/>
                        <a:pt x="164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0" name="Google Shape;5470;p71"/>
                <p:cNvSpPr/>
                <p:nvPr/>
              </p:nvSpPr>
              <p:spPr>
                <a:xfrm flipH="1">
                  <a:off x="5754688" y="2434650"/>
                  <a:ext cx="46007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19" extrusionOk="0">
                      <a:moveTo>
                        <a:pt x="109" y="0"/>
                      </a:moveTo>
                      <a:cubicBezTo>
                        <a:pt x="53" y="0"/>
                        <a:pt x="1" y="56"/>
                        <a:pt x="14" y="108"/>
                      </a:cubicBezTo>
                      <a:cubicBezTo>
                        <a:pt x="14" y="176"/>
                        <a:pt x="53" y="219"/>
                        <a:pt x="122" y="219"/>
                      </a:cubicBezTo>
                      <a:cubicBezTo>
                        <a:pt x="177" y="219"/>
                        <a:pt x="216" y="163"/>
                        <a:pt x="216" y="108"/>
                      </a:cubicBezTo>
                      <a:cubicBezTo>
                        <a:pt x="216" y="39"/>
                        <a:pt x="177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1" name="Google Shape;5471;p71"/>
                <p:cNvSpPr/>
                <p:nvPr/>
              </p:nvSpPr>
              <p:spPr>
                <a:xfrm flipH="1">
                  <a:off x="6200540" y="1973531"/>
                  <a:ext cx="46643" cy="4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8" extrusionOk="0">
                      <a:moveTo>
                        <a:pt x="108" y="0"/>
                      </a:moveTo>
                      <a:cubicBezTo>
                        <a:pt x="56" y="0"/>
                        <a:pt x="1" y="43"/>
                        <a:pt x="14" y="111"/>
                      </a:cubicBezTo>
                      <a:cubicBezTo>
                        <a:pt x="14" y="158"/>
                        <a:pt x="48" y="208"/>
                        <a:pt x="102" y="208"/>
                      </a:cubicBezTo>
                      <a:cubicBezTo>
                        <a:pt x="108" y="208"/>
                        <a:pt x="115" y="207"/>
                        <a:pt x="121" y="206"/>
                      </a:cubicBezTo>
                      <a:cubicBezTo>
                        <a:pt x="177" y="206"/>
                        <a:pt x="219" y="164"/>
                        <a:pt x="219" y="95"/>
                      </a:cubicBezTo>
                      <a:cubicBezTo>
                        <a:pt x="219" y="43"/>
                        <a:pt x="17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2" name="Google Shape;5472;p71"/>
                <p:cNvSpPr/>
                <p:nvPr/>
              </p:nvSpPr>
              <p:spPr>
                <a:xfrm flipH="1">
                  <a:off x="6241458" y="2207165"/>
                  <a:ext cx="45795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95" y="1"/>
                      </a:moveTo>
                      <a:cubicBezTo>
                        <a:pt x="40" y="1"/>
                        <a:pt x="1" y="53"/>
                        <a:pt x="1" y="108"/>
                      </a:cubicBezTo>
                      <a:cubicBezTo>
                        <a:pt x="1" y="177"/>
                        <a:pt x="53" y="216"/>
                        <a:pt x="108" y="216"/>
                      </a:cubicBezTo>
                      <a:cubicBezTo>
                        <a:pt x="164" y="216"/>
                        <a:pt x="216" y="164"/>
                        <a:pt x="216" y="108"/>
                      </a:cubicBezTo>
                      <a:cubicBezTo>
                        <a:pt x="203" y="53"/>
                        <a:pt x="164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3" name="Google Shape;5473;p71"/>
                <p:cNvSpPr/>
                <p:nvPr/>
              </p:nvSpPr>
              <p:spPr>
                <a:xfrm flipH="1">
                  <a:off x="5572998" y="1841450"/>
                  <a:ext cx="46431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6" extrusionOk="0">
                      <a:moveTo>
                        <a:pt x="111" y="1"/>
                      </a:moveTo>
                      <a:cubicBezTo>
                        <a:pt x="56" y="1"/>
                        <a:pt x="0" y="53"/>
                        <a:pt x="0" y="108"/>
                      </a:cubicBezTo>
                      <a:cubicBezTo>
                        <a:pt x="0" y="177"/>
                        <a:pt x="56" y="216"/>
                        <a:pt x="111" y="216"/>
                      </a:cubicBezTo>
                      <a:cubicBezTo>
                        <a:pt x="176" y="216"/>
                        <a:pt x="219" y="164"/>
                        <a:pt x="219" y="108"/>
                      </a:cubicBezTo>
                      <a:cubicBezTo>
                        <a:pt x="219" y="53"/>
                        <a:pt x="163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71"/>
                <p:cNvSpPr/>
                <p:nvPr/>
              </p:nvSpPr>
              <p:spPr>
                <a:xfrm flipH="1">
                  <a:off x="6664413" y="2192748"/>
                  <a:ext cx="46643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19" extrusionOk="0">
                      <a:moveTo>
                        <a:pt x="95" y="0"/>
                      </a:moveTo>
                      <a:cubicBezTo>
                        <a:pt x="43" y="0"/>
                        <a:pt x="1" y="56"/>
                        <a:pt x="1" y="108"/>
                      </a:cubicBezTo>
                      <a:cubicBezTo>
                        <a:pt x="1" y="176"/>
                        <a:pt x="43" y="219"/>
                        <a:pt x="108" y="219"/>
                      </a:cubicBezTo>
                      <a:cubicBezTo>
                        <a:pt x="164" y="219"/>
                        <a:pt x="219" y="163"/>
                        <a:pt x="206" y="108"/>
                      </a:cubicBezTo>
                      <a:cubicBezTo>
                        <a:pt x="206" y="56"/>
                        <a:pt x="164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5" name="Google Shape;5475;p71"/>
                <p:cNvSpPr/>
                <p:nvPr/>
              </p:nvSpPr>
              <p:spPr>
                <a:xfrm flipH="1">
                  <a:off x="6399614" y="2155435"/>
                  <a:ext cx="77810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66" extrusionOk="0">
                      <a:moveTo>
                        <a:pt x="177" y="0"/>
                      </a:moveTo>
                      <a:cubicBezTo>
                        <a:pt x="66" y="0"/>
                        <a:pt x="1" y="82"/>
                        <a:pt x="1" y="189"/>
                      </a:cubicBezTo>
                      <a:cubicBezTo>
                        <a:pt x="1" y="284"/>
                        <a:pt x="82" y="365"/>
                        <a:pt x="190" y="365"/>
                      </a:cubicBezTo>
                      <a:cubicBezTo>
                        <a:pt x="285" y="365"/>
                        <a:pt x="366" y="271"/>
                        <a:pt x="366" y="176"/>
                      </a:cubicBezTo>
                      <a:cubicBezTo>
                        <a:pt x="366" y="68"/>
                        <a:pt x="272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6" name="Google Shape;5476;p71"/>
                <p:cNvSpPr/>
                <p:nvPr/>
              </p:nvSpPr>
              <p:spPr>
                <a:xfrm flipH="1">
                  <a:off x="5803237" y="3266784"/>
                  <a:ext cx="78234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70" extrusionOk="0">
                      <a:moveTo>
                        <a:pt x="177" y="1"/>
                      </a:moveTo>
                      <a:cubicBezTo>
                        <a:pt x="82" y="1"/>
                        <a:pt x="0" y="95"/>
                        <a:pt x="0" y="190"/>
                      </a:cubicBezTo>
                      <a:cubicBezTo>
                        <a:pt x="0" y="301"/>
                        <a:pt x="82" y="369"/>
                        <a:pt x="190" y="369"/>
                      </a:cubicBezTo>
                      <a:cubicBezTo>
                        <a:pt x="287" y="369"/>
                        <a:pt x="369" y="288"/>
                        <a:pt x="369" y="177"/>
                      </a:cubicBezTo>
                      <a:cubicBezTo>
                        <a:pt x="369" y="82"/>
                        <a:pt x="287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71"/>
                <p:cNvSpPr/>
                <p:nvPr/>
              </p:nvSpPr>
              <p:spPr>
                <a:xfrm flipH="1">
                  <a:off x="5935954" y="2377196"/>
                  <a:ext cx="80990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66" extrusionOk="0">
                      <a:moveTo>
                        <a:pt x="176" y="1"/>
                      </a:moveTo>
                      <a:cubicBezTo>
                        <a:pt x="82" y="1"/>
                        <a:pt x="0" y="82"/>
                        <a:pt x="0" y="190"/>
                      </a:cubicBezTo>
                      <a:cubicBezTo>
                        <a:pt x="0" y="284"/>
                        <a:pt x="95" y="366"/>
                        <a:pt x="193" y="366"/>
                      </a:cubicBezTo>
                      <a:cubicBezTo>
                        <a:pt x="300" y="366"/>
                        <a:pt x="382" y="271"/>
                        <a:pt x="369" y="177"/>
                      </a:cubicBezTo>
                      <a:cubicBezTo>
                        <a:pt x="369" y="82"/>
                        <a:pt x="287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8" name="Google Shape;5478;p71"/>
                <p:cNvSpPr/>
                <p:nvPr/>
              </p:nvSpPr>
              <p:spPr>
                <a:xfrm flipH="1">
                  <a:off x="6684550" y="2436558"/>
                  <a:ext cx="155619" cy="14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687" extrusionOk="0">
                      <a:moveTo>
                        <a:pt x="369" y="1"/>
                      </a:moveTo>
                      <a:cubicBezTo>
                        <a:pt x="198" y="1"/>
                        <a:pt x="50" y="116"/>
                        <a:pt x="26" y="291"/>
                      </a:cubicBezTo>
                      <a:cubicBezTo>
                        <a:pt x="0" y="480"/>
                        <a:pt x="121" y="656"/>
                        <a:pt x="310" y="682"/>
                      </a:cubicBezTo>
                      <a:cubicBezTo>
                        <a:pt x="329" y="685"/>
                        <a:pt x="348" y="687"/>
                        <a:pt x="366" y="687"/>
                      </a:cubicBezTo>
                      <a:cubicBezTo>
                        <a:pt x="535" y="687"/>
                        <a:pt x="681" y="569"/>
                        <a:pt x="704" y="399"/>
                      </a:cubicBezTo>
                      <a:cubicBezTo>
                        <a:pt x="734" y="210"/>
                        <a:pt x="610" y="30"/>
                        <a:pt x="421" y="4"/>
                      </a:cubicBezTo>
                      <a:cubicBezTo>
                        <a:pt x="403" y="2"/>
                        <a:pt x="386" y="1"/>
                        <a:pt x="3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9" name="Google Shape;5479;p71"/>
                <p:cNvSpPr/>
                <p:nvPr/>
              </p:nvSpPr>
              <p:spPr>
                <a:xfrm flipH="1">
                  <a:off x="6831684" y="2560371"/>
                  <a:ext cx="132933" cy="12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76" extrusionOk="0">
                      <a:moveTo>
                        <a:pt x="310" y="0"/>
                      </a:moveTo>
                      <a:cubicBezTo>
                        <a:pt x="177" y="0"/>
                        <a:pt x="53" y="101"/>
                        <a:pt x="30" y="235"/>
                      </a:cubicBezTo>
                      <a:cubicBezTo>
                        <a:pt x="0" y="398"/>
                        <a:pt x="111" y="548"/>
                        <a:pt x="274" y="575"/>
                      </a:cubicBezTo>
                      <a:cubicBezTo>
                        <a:pt x="282" y="575"/>
                        <a:pt x="291" y="576"/>
                        <a:pt x="299" y="576"/>
                      </a:cubicBezTo>
                      <a:cubicBezTo>
                        <a:pt x="440" y="576"/>
                        <a:pt x="572" y="472"/>
                        <a:pt x="600" y="330"/>
                      </a:cubicBezTo>
                      <a:cubicBezTo>
                        <a:pt x="626" y="167"/>
                        <a:pt x="519" y="17"/>
                        <a:pt x="356" y="4"/>
                      </a:cubicBezTo>
                      <a:cubicBezTo>
                        <a:pt x="340" y="1"/>
                        <a:pt x="325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71"/>
                <p:cNvSpPr/>
                <p:nvPr/>
              </p:nvSpPr>
              <p:spPr>
                <a:xfrm flipH="1">
                  <a:off x="6629848" y="2637967"/>
                  <a:ext cx="251238" cy="2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1111" extrusionOk="0">
                      <a:moveTo>
                        <a:pt x="601" y="1"/>
                      </a:moveTo>
                      <a:cubicBezTo>
                        <a:pt x="323" y="1"/>
                        <a:pt x="91" y="195"/>
                        <a:pt x="43" y="466"/>
                      </a:cubicBezTo>
                      <a:cubicBezTo>
                        <a:pt x="1" y="766"/>
                        <a:pt x="206" y="1053"/>
                        <a:pt x="503" y="1105"/>
                      </a:cubicBezTo>
                      <a:cubicBezTo>
                        <a:pt x="529" y="1109"/>
                        <a:pt x="556" y="1111"/>
                        <a:pt x="582" y="1111"/>
                      </a:cubicBezTo>
                      <a:cubicBezTo>
                        <a:pt x="851" y="1111"/>
                        <a:pt x="1094" y="916"/>
                        <a:pt x="1142" y="645"/>
                      </a:cubicBezTo>
                      <a:cubicBezTo>
                        <a:pt x="1184" y="345"/>
                        <a:pt x="979" y="59"/>
                        <a:pt x="682" y="6"/>
                      </a:cubicBezTo>
                      <a:cubicBezTo>
                        <a:pt x="655" y="3"/>
                        <a:pt x="627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71"/>
                <p:cNvSpPr/>
                <p:nvPr/>
              </p:nvSpPr>
              <p:spPr>
                <a:xfrm flipH="1">
                  <a:off x="6491622" y="2540443"/>
                  <a:ext cx="187633" cy="177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836" extrusionOk="0">
                      <a:moveTo>
                        <a:pt x="453" y="0"/>
                      </a:moveTo>
                      <a:cubicBezTo>
                        <a:pt x="253" y="0"/>
                        <a:pt x="66" y="145"/>
                        <a:pt x="27" y="356"/>
                      </a:cubicBezTo>
                      <a:cubicBezTo>
                        <a:pt x="1" y="587"/>
                        <a:pt x="151" y="792"/>
                        <a:pt x="382" y="832"/>
                      </a:cubicBezTo>
                      <a:cubicBezTo>
                        <a:pt x="401" y="834"/>
                        <a:pt x="420" y="835"/>
                        <a:pt x="439" y="835"/>
                      </a:cubicBezTo>
                      <a:cubicBezTo>
                        <a:pt x="644" y="835"/>
                        <a:pt x="819" y="692"/>
                        <a:pt x="855" y="479"/>
                      </a:cubicBezTo>
                      <a:cubicBezTo>
                        <a:pt x="884" y="261"/>
                        <a:pt x="734" y="46"/>
                        <a:pt x="503" y="3"/>
                      </a:cubicBezTo>
                      <a:cubicBezTo>
                        <a:pt x="486" y="1"/>
                        <a:pt x="470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71"/>
                <p:cNvSpPr/>
                <p:nvPr/>
              </p:nvSpPr>
              <p:spPr>
                <a:xfrm flipH="1">
                  <a:off x="5616455" y="3199790"/>
                  <a:ext cx="164100" cy="15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715" extrusionOk="0">
                      <a:moveTo>
                        <a:pt x="398" y="1"/>
                      </a:moveTo>
                      <a:cubicBezTo>
                        <a:pt x="217" y="1"/>
                        <a:pt x="65" y="130"/>
                        <a:pt x="27" y="304"/>
                      </a:cubicBezTo>
                      <a:cubicBezTo>
                        <a:pt x="1" y="493"/>
                        <a:pt x="137" y="685"/>
                        <a:pt x="327" y="711"/>
                      </a:cubicBezTo>
                      <a:cubicBezTo>
                        <a:pt x="344" y="714"/>
                        <a:pt x="360" y="715"/>
                        <a:pt x="377" y="715"/>
                      </a:cubicBezTo>
                      <a:cubicBezTo>
                        <a:pt x="558" y="715"/>
                        <a:pt x="711" y="588"/>
                        <a:pt x="747" y="411"/>
                      </a:cubicBezTo>
                      <a:cubicBezTo>
                        <a:pt x="773" y="222"/>
                        <a:pt x="640" y="33"/>
                        <a:pt x="447" y="4"/>
                      </a:cubicBezTo>
                      <a:cubicBezTo>
                        <a:pt x="431" y="2"/>
                        <a:pt x="414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71"/>
                <p:cNvSpPr/>
                <p:nvPr/>
              </p:nvSpPr>
              <p:spPr>
                <a:xfrm flipH="1">
                  <a:off x="6728012" y="2808422"/>
                  <a:ext cx="146714" cy="1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5" extrusionOk="0">
                      <a:moveTo>
                        <a:pt x="340" y="0"/>
                      </a:moveTo>
                      <a:cubicBezTo>
                        <a:pt x="184" y="0"/>
                        <a:pt x="50" y="116"/>
                        <a:pt x="26" y="275"/>
                      </a:cubicBezTo>
                      <a:cubicBezTo>
                        <a:pt x="0" y="451"/>
                        <a:pt x="121" y="614"/>
                        <a:pt x="297" y="640"/>
                      </a:cubicBezTo>
                      <a:cubicBezTo>
                        <a:pt x="314" y="643"/>
                        <a:pt x="332" y="645"/>
                        <a:pt x="349" y="645"/>
                      </a:cubicBezTo>
                      <a:cubicBezTo>
                        <a:pt x="504" y="645"/>
                        <a:pt x="639" y="528"/>
                        <a:pt x="665" y="370"/>
                      </a:cubicBezTo>
                      <a:cubicBezTo>
                        <a:pt x="691" y="194"/>
                        <a:pt x="571" y="31"/>
                        <a:pt x="391" y="4"/>
                      </a:cubicBezTo>
                      <a:cubicBezTo>
                        <a:pt x="374" y="2"/>
                        <a:pt x="357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4" name="Google Shape;5484;p71"/>
                <p:cNvSpPr/>
                <p:nvPr/>
              </p:nvSpPr>
              <p:spPr>
                <a:xfrm flipH="1">
                  <a:off x="6898042" y="2719166"/>
                  <a:ext cx="129541" cy="12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577" extrusionOk="0">
                      <a:moveTo>
                        <a:pt x="327" y="1"/>
                      </a:moveTo>
                      <a:cubicBezTo>
                        <a:pt x="174" y="1"/>
                        <a:pt x="39" y="107"/>
                        <a:pt x="27" y="246"/>
                      </a:cubicBezTo>
                      <a:cubicBezTo>
                        <a:pt x="1" y="409"/>
                        <a:pt x="108" y="559"/>
                        <a:pt x="258" y="572"/>
                      </a:cubicBezTo>
                      <a:cubicBezTo>
                        <a:pt x="276" y="575"/>
                        <a:pt x="294" y="577"/>
                        <a:pt x="311" y="577"/>
                      </a:cubicBezTo>
                      <a:cubicBezTo>
                        <a:pt x="452" y="577"/>
                        <a:pt x="574" y="475"/>
                        <a:pt x="597" y="344"/>
                      </a:cubicBezTo>
                      <a:cubicBezTo>
                        <a:pt x="610" y="181"/>
                        <a:pt x="503" y="31"/>
                        <a:pt x="353" y="2"/>
                      </a:cubicBezTo>
                      <a:cubicBezTo>
                        <a:pt x="344" y="1"/>
                        <a:pt x="335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71"/>
                <p:cNvSpPr/>
                <p:nvPr/>
              </p:nvSpPr>
              <p:spPr>
                <a:xfrm flipH="1">
                  <a:off x="6891896" y="2992657"/>
                  <a:ext cx="63817" cy="5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79" extrusionOk="0">
                      <a:moveTo>
                        <a:pt x="153" y="1"/>
                      </a:moveTo>
                      <a:cubicBezTo>
                        <a:pt x="82" y="1"/>
                        <a:pt x="25" y="52"/>
                        <a:pt x="14" y="114"/>
                      </a:cubicBezTo>
                      <a:cubicBezTo>
                        <a:pt x="1" y="195"/>
                        <a:pt x="56" y="260"/>
                        <a:pt x="121" y="277"/>
                      </a:cubicBezTo>
                      <a:cubicBezTo>
                        <a:pt x="129" y="278"/>
                        <a:pt x="137" y="279"/>
                        <a:pt x="145" y="279"/>
                      </a:cubicBezTo>
                      <a:cubicBezTo>
                        <a:pt x="216" y="279"/>
                        <a:pt x="273" y="226"/>
                        <a:pt x="284" y="153"/>
                      </a:cubicBezTo>
                      <a:cubicBezTo>
                        <a:pt x="301" y="84"/>
                        <a:pt x="245" y="16"/>
                        <a:pt x="177" y="3"/>
                      </a:cubicBezTo>
                      <a:cubicBezTo>
                        <a:pt x="169" y="1"/>
                        <a:pt x="161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71"/>
                <p:cNvSpPr/>
                <p:nvPr/>
              </p:nvSpPr>
              <p:spPr>
                <a:xfrm flipH="1">
                  <a:off x="6995568" y="2832167"/>
                  <a:ext cx="61060" cy="5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1" extrusionOk="0">
                      <a:moveTo>
                        <a:pt x="164" y="0"/>
                      </a:moveTo>
                      <a:cubicBezTo>
                        <a:pt x="95" y="0"/>
                        <a:pt x="27" y="39"/>
                        <a:pt x="14" y="108"/>
                      </a:cubicBezTo>
                      <a:cubicBezTo>
                        <a:pt x="1" y="189"/>
                        <a:pt x="56" y="258"/>
                        <a:pt x="124" y="271"/>
                      </a:cubicBezTo>
                      <a:cubicBezTo>
                        <a:pt x="206" y="271"/>
                        <a:pt x="271" y="232"/>
                        <a:pt x="287" y="150"/>
                      </a:cubicBezTo>
                      <a:cubicBezTo>
                        <a:pt x="287" y="82"/>
                        <a:pt x="245" y="13"/>
                        <a:pt x="1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7" name="Google Shape;5487;p71"/>
                <p:cNvSpPr/>
                <p:nvPr/>
              </p:nvSpPr>
              <p:spPr>
                <a:xfrm flipH="1">
                  <a:off x="6839956" y="2857608"/>
                  <a:ext cx="29258" cy="29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82" y="1"/>
                      </a:moveTo>
                      <a:cubicBezTo>
                        <a:pt x="39" y="1"/>
                        <a:pt x="0" y="30"/>
                        <a:pt x="0" y="56"/>
                      </a:cubicBezTo>
                      <a:cubicBezTo>
                        <a:pt x="0" y="99"/>
                        <a:pt x="13" y="138"/>
                        <a:pt x="56" y="138"/>
                      </a:cubicBezTo>
                      <a:cubicBezTo>
                        <a:pt x="95" y="138"/>
                        <a:pt x="121" y="125"/>
                        <a:pt x="137" y="82"/>
                      </a:cubicBezTo>
                      <a:cubicBezTo>
                        <a:pt x="137" y="43"/>
                        <a:pt x="108" y="17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8" name="Google Shape;5488;p71"/>
                <p:cNvSpPr/>
                <p:nvPr/>
              </p:nvSpPr>
              <p:spPr>
                <a:xfrm flipH="1">
                  <a:off x="7009985" y="2964036"/>
                  <a:ext cx="54912" cy="4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33" extrusionOk="0">
                      <a:moveTo>
                        <a:pt x="120" y="1"/>
                      </a:moveTo>
                      <a:cubicBezTo>
                        <a:pt x="67" y="1"/>
                        <a:pt x="25" y="40"/>
                        <a:pt x="13" y="99"/>
                      </a:cubicBezTo>
                      <a:cubicBezTo>
                        <a:pt x="0" y="167"/>
                        <a:pt x="53" y="219"/>
                        <a:pt x="108" y="232"/>
                      </a:cubicBezTo>
                      <a:cubicBezTo>
                        <a:pt x="177" y="232"/>
                        <a:pt x="229" y="193"/>
                        <a:pt x="245" y="125"/>
                      </a:cubicBezTo>
                      <a:cubicBezTo>
                        <a:pt x="258" y="69"/>
                        <a:pt x="216" y="4"/>
                        <a:pt x="147" y="4"/>
                      </a:cubicBezTo>
                      <a:cubicBezTo>
                        <a:pt x="138" y="2"/>
                        <a:pt x="128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71"/>
                <p:cNvSpPr/>
                <p:nvPr/>
              </p:nvSpPr>
              <p:spPr>
                <a:xfrm flipH="1">
                  <a:off x="6874512" y="3130887"/>
                  <a:ext cx="46643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11" extrusionOk="0">
                      <a:moveTo>
                        <a:pt x="102" y="0"/>
                      </a:moveTo>
                      <a:cubicBezTo>
                        <a:pt x="56" y="0"/>
                        <a:pt x="12" y="39"/>
                        <a:pt x="1" y="84"/>
                      </a:cubicBezTo>
                      <a:cubicBezTo>
                        <a:pt x="1" y="153"/>
                        <a:pt x="40" y="208"/>
                        <a:pt x="95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3" y="211"/>
                        <a:pt x="205" y="172"/>
                        <a:pt x="219" y="127"/>
                      </a:cubicBezTo>
                      <a:cubicBezTo>
                        <a:pt x="219" y="71"/>
                        <a:pt x="190" y="3"/>
                        <a:pt x="121" y="3"/>
                      </a:cubicBezTo>
                      <a:cubicBezTo>
                        <a:pt x="115" y="1"/>
                        <a:pt x="108" y="0"/>
                        <a:pt x="1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0" name="Google Shape;5490;p71"/>
                <p:cNvSpPr/>
                <p:nvPr/>
              </p:nvSpPr>
              <p:spPr>
                <a:xfrm flipH="1">
                  <a:off x="7016345" y="2597897"/>
                  <a:ext cx="48551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11" extrusionOk="0">
                      <a:moveTo>
                        <a:pt x="109" y="1"/>
                      </a:moveTo>
                      <a:cubicBezTo>
                        <a:pt x="54" y="1"/>
                        <a:pt x="13" y="39"/>
                        <a:pt x="13" y="85"/>
                      </a:cubicBezTo>
                      <a:cubicBezTo>
                        <a:pt x="0" y="153"/>
                        <a:pt x="40" y="208"/>
                        <a:pt x="95" y="208"/>
                      </a:cubicBezTo>
                      <a:cubicBezTo>
                        <a:pt x="104" y="210"/>
                        <a:pt x="113" y="211"/>
                        <a:pt x="121" y="211"/>
                      </a:cubicBezTo>
                      <a:cubicBezTo>
                        <a:pt x="176" y="211"/>
                        <a:pt x="216" y="175"/>
                        <a:pt x="216" y="127"/>
                      </a:cubicBezTo>
                      <a:cubicBezTo>
                        <a:pt x="229" y="71"/>
                        <a:pt x="190" y="3"/>
                        <a:pt x="134" y="3"/>
                      </a:cubicBezTo>
                      <a:cubicBezTo>
                        <a:pt x="126" y="1"/>
                        <a:pt x="117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1" name="Google Shape;5491;p71"/>
                <p:cNvSpPr/>
                <p:nvPr/>
              </p:nvSpPr>
              <p:spPr>
                <a:xfrm flipH="1">
                  <a:off x="6967160" y="2659168"/>
                  <a:ext cx="46007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22" extrusionOk="0">
                      <a:moveTo>
                        <a:pt x="122" y="1"/>
                      </a:moveTo>
                      <a:cubicBezTo>
                        <a:pt x="66" y="1"/>
                        <a:pt x="14" y="40"/>
                        <a:pt x="1" y="95"/>
                      </a:cubicBezTo>
                      <a:cubicBezTo>
                        <a:pt x="1" y="151"/>
                        <a:pt x="40" y="203"/>
                        <a:pt x="96" y="219"/>
                      </a:cubicBezTo>
                      <a:cubicBezTo>
                        <a:pt x="102" y="221"/>
                        <a:pt x="108" y="222"/>
                        <a:pt x="115" y="222"/>
                      </a:cubicBezTo>
                      <a:cubicBezTo>
                        <a:pt x="161" y="222"/>
                        <a:pt x="205" y="182"/>
                        <a:pt x="216" y="122"/>
                      </a:cubicBezTo>
                      <a:cubicBezTo>
                        <a:pt x="216" y="69"/>
                        <a:pt x="190" y="14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2" name="Google Shape;5492;p71"/>
                <p:cNvSpPr/>
                <p:nvPr/>
              </p:nvSpPr>
              <p:spPr>
                <a:xfrm flipH="1">
                  <a:off x="6837199" y="2799729"/>
                  <a:ext cx="49399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2" extrusionOk="0">
                      <a:moveTo>
                        <a:pt x="116" y="1"/>
                      </a:moveTo>
                      <a:cubicBezTo>
                        <a:pt x="69" y="1"/>
                        <a:pt x="25" y="38"/>
                        <a:pt x="14" y="98"/>
                      </a:cubicBezTo>
                      <a:cubicBezTo>
                        <a:pt x="1" y="153"/>
                        <a:pt x="40" y="208"/>
                        <a:pt x="108" y="222"/>
                      </a:cubicBezTo>
                      <a:cubicBezTo>
                        <a:pt x="164" y="222"/>
                        <a:pt x="219" y="179"/>
                        <a:pt x="232" y="127"/>
                      </a:cubicBezTo>
                      <a:cubicBezTo>
                        <a:pt x="232" y="72"/>
                        <a:pt x="190" y="16"/>
                        <a:pt x="138" y="3"/>
                      </a:cubicBezTo>
                      <a:cubicBezTo>
                        <a:pt x="130" y="1"/>
                        <a:pt x="123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3" name="Google Shape;5493;p71"/>
                <p:cNvSpPr/>
                <p:nvPr/>
              </p:nvSpPr>
              <p:spPr>
                <a:xfrm flipH="1">
                  <a:off x="6584274" y="2287304"/>
                  <a:ext cx="48551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2" extrusionOk="0">
                      <a:moveTo>
                        <a:pt x="134" y="1"/>
                      </a:moveTo>
                      <a:cubicBezTo>
                        <a:pt x="82" y="1"/>
                        <a:pt x="26" y="43"/>
                        <a:pt x="13" y="99"/>
                      </a:cubicBezTo>
                      <a:cubicBezTo>
                        <a:pt x="0" y="151"/>
                        <a:pt x="39" y="206"/>
                        <a:pt x="95" y="219"/>
                      </a:cubicBezTo>
                      <a:cubicBezTo>
                        <a:pt x="104" y="221"/>
                        <a:pt x="112" y="222"/>
                        <a:pt x="120" y="222"/>
                      </a:cubicBezTo>
                      <a:cubicBezTo>
                        <a:pt x="176" y="222"/>
                        <a:pt x="215" y="184"/>
                        <a:pt x="215" y="125"/>
                      </a:cubicBezTo>
                      <a:cubicBezTo>
                        <a:pt x="229" y="69"/>
                        <a:pt x="189" y="17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4" name="Google Shape;5494;p71"/>
                <p:cNvSpPr/>
                <p:nvPr/>
              </p:nvSpPr>
              <p:spPr>
                <a:xfrm flipH="1">
                  <a:off x="6987300" y="1903993"/>
                  <a:ext cx="49187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1" extrusionOk="0">
                      <a:moveTo>
                        <a:pt x="103" y="0"/>
                      </a:moveTo>
                      <a:cubicBezTo>
                        <a:pt x="56" y="0"/>
                        <a:pt x="12" y="38"/>
                        <a:pt x="0" y="84"/>
                      </a:cubicBezTo>
                      <a:cubicBezTo>
                        <a:pt x="0" y="152"/>
                        <a:pt x="43" y="208"/>
                        <a:pt x="95" y="208"/>
                      </a:cubicBezTo>
                      <a:cubicBezTo>
                        <a:pt x="102" y="209"/>
                        <a:pt x="108" y="210"/>
                        <a:pt x="115" y="210"/>
                      </a:cubicBezTo>
                      <a:cubicBezTo>
                        <a:pt x="163" y="210"/>
                        <a:pt x="207" y="172"/>
                        <a:pt x="219" y="126"/>
                      </a:cubicBezTo>
                      <a:cubicBezTo>
                        <a:pt x="232" y="71"/>
                        <a:pt x="192" y="15"/>
                        <a:pt x="124" y="2"/>
                      </a:cubicBezTo>
                      <a:cubicBezTo>
                        <a:pt x="117" y="1"/>
                        <a:pt x="110" y="0"/>
                        <a:pt x="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5" name="Google Shape;5495;p71"/>
                <p:cNvSpPr/>
                <p:nvPr/>
              </p:nvSpPr>
              <p:spPr>
                <a:xfrm flipH="1">
                  <a:off x="5967756" y="2823050"/>
                  <a:ext cx="49187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2" extrusionOk="0">
                      <a:moveTo>
                        <a:pt x="137" y="1"/>
                      </a:moveTo>
                      <a:cubicBezTo>
                        <a:pt x="82" y="1"/>
                        <a:pt x="30" y="43"/>
                        <a:pt x="13" y="98"/>
                      </a:cubicBezTo>
                      <a:cubicBezTo>
                        <a:pt x="0" y="151"/>
                        <a:pt x="43" y="206"/>
                        <a:pt x="111" y="219"/>
                      </a:cubicBezTo>
                      <a:cubicBezTo>
                        <a:pt x="118" y="221"/>
                        <a:pt x="125" y="222"/>
                        <a:pt x="131" y="222"/>
                      </a:cubicBezTo>
                      <a:cubicBezTo>
                        <a:pt x="177" y="222"/>
                        <a:pt x="221" y="184"/>
                        <a:pt x="232" y="125"/>
                      </a:cubicBezTo>
                      <a:cubicBezTo>
                        <a:pt x="232" y="69"/>
                        <a:pt x="193" y="17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6" name="Google Shape;5496;p71"/>
                <p:cNvSpPr/>
                <p:nvPr/>
              </p:nvSpPr>
              <p:spPr>
                <a:xfrm flipH="1">
                  <a:off x="5970512" y="2621854"/>
                  <a:ext cx="46431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20" extrusionOk="0">
                      <a:moveTo>
                        <a:pt x="124" y="1"/>
                      </a:moveTo>
                      <a:cubicBezTo>
                        <a:pt x="69" y="1"/>
                        <a:pt x="13" y="40"/>
                        <a:pt x="0" y="95"/>
                      </a:cubicBezTo>
                      <a:cubicBezTo>
                        <a:pt x="0" y="151"/>
                        <a:pt x="30" y="203"/>
                        <a:pt x="95" y="216"/>
                      </a:cubicBezTo>
                      <a:cubicBezTo>
                        <a:pt x="103" y="218"/>
                        <a:pt x="111" y="220"/>
                        <a:pt x="119" y="220"/>
                      </a:cubicBezTo>
                      <a:cubicBezTo>
                        <a:pt x="166" y="220"/>
                        <a:pt x="208" y="180"/>
                        <a:pt x="219" y="121"/>
                      </a:cubicBezTo>
                      <a:cubicBezTo>
                        <a:pt x="219" y="69"/>
                        <a:pt x="176" y="14"/>
                        <a:pt x="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7" name="Google Shape;5497;p71"/>
                <p:cNvSpPr/>
                <p:nvPr/>
              </p:nvSpPr>
              <p:spPr>
                <a:xfrm flipH="1">
                  <a:off x="6491627" y="2842979"/>
                  <a:ext cx="49399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0" extrusionOk="0">
                      <a:moveTo>
                        <a:pt x="99" y="1"/>
                      </a:moveTo>
                      <a:cubicBezTo>
                        <a:pt x="55" y="1"/>
                        <a:pt x="14" y="40"/>
                        <a:pt x="14" y="99"/>
                      </a:cubicBezTo>
                      <a:cubicBezTo>
                        <a:pt x="1" y="151"/>
                        <a:pt x="40" y="207"/>
                        <a:pt x="95" y="220"/>
                      </a:cubicBezTo>
                      <a:cubicBezTo>
                        <a:pt x="151" y="220"/>
                        <a:pt x="203" y="181"/>
                        <a:pt x="219" y="125"/>
                      </a:cubicBezTo>
                      <a:cubicBezTo>
                        <a:pt x="232" y="70"/>
                        <a:pt x="190" y="18"/>
                        <a:pt x="122" y="4"/>
                      </a:cubicBezTo>
                      <a:cubicBezTo>
                        <a:pt x="114" y="2"/>
                        <a:pt x="106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8" name="Google Shape;5498;p71"/>
                <p:cNvSpPr/>
                <p:nvPr/>
              </p:nvSpPr>
              <p:spPr>
                <a:xfrm flipH="1">
                  <a:off x="6969916" y="3081701"/>
                  <a:ext cx="46643" cy="4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12" extrusionOk="0">
                      <a:moveTo>
                        <a:pt x="104" y="1"/>
                      </a:moveTo>
                      <a:cubicBezTo>
                        <a:pt x="57" y="1"/>
                        <a:pt x="15" y="39"/>
                        <a:pt x="1" y="85"/>
                      </a:cubicBezTo>
                      <a:cubicBezTo>
                        <a:pt x="1" y="153"/>
                        <a:pt x="30" y="209"/>
                        <a:pt x="98" y="209"/>
                      </a:cubicBezTo>
                      <a:cubicBezTo>
                        <a:pt x="105" y="210"/>
                        <a:pt x="112" y="211"/>
                        <a:pt x="119" y="211"/>
                      </a:cubicBezTo>
                      <a:cubicBezTo>
                        <a:pt x="164" y="211"/>
                        <a:pt x="208" y="175"/>
                        <a:pt x="219" y="127"/>
                      </a:cubicBezTo>
                      <a:cubicBezTo>
                        <a:pt x="219" y="59"/>
                        <a:pt x="180" y="3"/>
                        <a:pt x="125" y="3"/>
                      </a:cubicBezTo>
                      <a:cubicBezTo>
                        <a:pt x="118" y="2"/>
                        <a:pt x="111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9" name="Google Shape;5499;p71"/>
                <p:cNvSpPr/>
                <p:nvPr/>
              </p:nvSpPr>
              <p:spPr>
                <a:xfrm flipH="1">
                  <a:off x="6483358" y="3338867"/>
                  <a:ext cx="49187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9" extrusionOk="0">
                      <a:moveTo>
                        <a:pt x="137" y="0"/>
                      </a:moveTo>
                      <a:cubicBezTo>
                        <a:pt x="82" y="0"/>
                        <a:pt x="16" y="42"/>
                        <a:pt x="16" y="95"/>
                      </a:cubicBezTo>
                      <a:cubicBezTo>
                        <a:pt x="0" y="150"/>
                        <a:pt x="42" y="205"/>
                        <a:pt x="98" y="218"/>
                      </a:cubicBezTo>
                      <a:cubicBezTo>
                        <a:pt x="163" y="218"/>
                        <a:pt x="219" y="192"/>
                        <a:pt x="219" y="124"/>
                      </a:cubicBezTo>
                      <a:cubicBezTo>
                        <a:pt x="232" y="68"/>
                        <a:pt x="192" y="13"/>
                        <a:pt x="1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0" name="Google Shape;5500;p71"/>
                <p:cNvSpPr/>
                <p:nvPr/>
              </p:nvSpPr>
              <p:spPr>
                <a:xfrm flipH="1">
                  <a:off x="6439897" y="3027215"/>
                  <a:ext cx="49187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2" extrusionOk="0">
                      <a:moveTo>
                        <a:pt x="117" y="0"/>
                      </a:moveTo>
                      <a:cubicBezTo>
                        <a:pt x="69" y="0"/>
                        <a:pt x="25" y="40"/>
                        <a:pt x="14" y="97"/>
                      </a:cubicBezTo>
                      <a:cubicBezTo>
                        <a:pt x="0" y="153"/>
                        <a:pt x="40" y="208"/>
                        <a:pt x="108" y="221"/>
                      </a:cubicBezTo>
                      <a:cubicBezTo>
                        <a:pt x="163" y="221"/>
                        <a:pt x="219" y="179"/>
                        <a:pt x="232" y="127"/>
                      </a:cubicBezTo>
                      <a:cubicBezTo>
                        <a:pt x="232" y="71"/>
                        <a:pt x="190" y="16"/>
                        <a:pt x="137" y="3"/>
                      </a:cubicBezTo>
                      <a:cubicBezTo>
                        <a:pt x="131" y="1"/>
                        <a:pt x="124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1" name="Google Shape;5501;p71"/>
                <p:cNvSpPr/>
                <p:nvPr/>
              </p:nvSpPr>
              <p:spPr>
                <a:xfrm flipH="1">
                  <a:off x="6065915" y="3179861"/>
                  <a:ext cx="45795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22" extrusionOk="0">
                      <a:moveTo>
                        <a:pt x="101" y="1"/>
                      </a:moveTo>
                      <a:cubicBezTo>
                        <a:pt x="56" y="1"/>
                        <a:pt x="12" y="38"/>
                        <a:pt x="1" y="98"/>
                      </a:cubicBezTo>
                      <a:cubicBezTo>
                        <a:pt x="1" y="153"/>
                        <a:pt x="40" y="209"/>
                        <a:pt x="95" y="222"/>
                      </a:cubicBezTo>
                      <a:cubicBezTo>
                        <a:pt x="151" y="222"/>
                        <a:pt x="203" y="179"/>
                        <a:pt x="216" y="127"/>
                      </a:cubicBezTo>
                      <a:cubicBezTo>
                        <a:pt x="216" y="72"/>
                        <a:pt x="177" y="16"/>
                        <a:pt x="121" y="3"/>
                      </a:cubicBezTo>
                      <a:cubicBezTo>
                        <a:pt x="115" y="2"/>
                        <a:pt x="108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2" name="Google Shape;5502;p71"/>
                <p:cNvSpPr/>
                <p:nvPr/>
              </p:nvSpPr>
              <p:spPr>
                <a:xfrm flipH="1">
                  <a:off x="6483359" y="3203182"/>
                  <a:ext cx="25866" cy="2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12" extrusionOk="0">
                      <a:moveTo>
                        <a:pt x="69" y="1"/>
                      </a:moveTo>
                      <a:cubicBezTo>
                        <a:pt x="40" y="1"/>
                        <a:pt x="14" y="17"/>
                        <a:pt x="14" y="43"/>
                      </a:cubicBezTo>
                      <a:cubicBezTo>
                        <a:pt x="1" y="82"/>
                        <a:pt x="27" y="112"/>
                        <a:pt x="53" y="112"/>
                      </a:cubicBezTo>
                      <a:cubicBezTo>
                        <a:pt x="82" y="112"/>
                        <a:pt x="109" y="99"/>
                        <a:pt x="109" y="69"/>
                      </a:cubicBezTo>
                      <a:cubicBezTo>
                        <a:pt x="122" y="43"/>
                        <a:pt x="95" y="17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3" name="Google Shape;5503;p71"/>
                <p:cNvSpPr/>
                <p:nvPr/>
              </p:nvSpPr>
              <p:spPr>
                <a:xfrm flipH="1">
                  <a:off x="6604415" y="3289681"/>
                  <a:ext cx="25654" cy="2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2" extrusionOk="0">
                      <a:moveTo>
                        <a:pt x="69" y="1"/>
                      </a:moveTo>
                      <a:cubicBezTo>
                        <a:pt x="39" y="1"/>
                        <a:pt x="13" y="17"/>
                        <a:pt x="0" y="43"/>
                      </a:cubicBezTo>
                      <a:cubicBezTo>
                        <a:pt x="0" y="82"/>
                        <a:pt x="26" y="111"/>
                        <a:pt x="52" y="111"/>
                      </a:cubicBezTo>
                      <a:cubicBezTo>
                        <a:pt x="82" y="111"/>
                        <a:pt x="108" y="98"/>
                        <a:pt x="108" y="69"/>
                      </a:cubicBezTo>
                      <a:cubicBezTo>
                        <a:pt x="121" y="30"/>
                        <a:pt x="95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4" name="Google Shape;5504;p71"/>
                <p:cNvSpPr/>
                <p:nvPr/>
              </p:nvSpPr>
              <p:spPr>
                <a:xfrm flipH="1">
                  <a:off x="6958256" y="2952375"/>
                  <a:ext cx="23746" cy="2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02" extrusionOk="0">
                      <a:moveTo>
                        <a:pt x="42" y="0"/>
                      </a:moveTo>
                      <a:cubicBezTo>
                        <a:pt x="20" y="0"/>
                        <a:pt x="1" y="21"/>
                        <a:pt x="1" y="43"/>
                      </a:cubicBezTo>
                      <a:cubicBezTo>
                        <a:pt x="1" y="72"/>
                        <a:pt x="17" y="98"/>
                        <a:pt x="43" y="98"/>
                      </a:cubicBezTo>
                      <a:cubicBezTo>
                        <a:pt x="48" y="101"/>
                        <a:pt x="53" y="102"/>
                        <a:pt x="58" y="102"/>
                      </a:cubicBezTo>
                      <a:cubicBezTo>
                        <a:pt x="79" y="102"/>
                        <a:pt x="101" y="80"/>
                        <a:pt x="112" y="59"/>
                      </a:cubicBezTo>
                      <a:cubicBezTo>
                        <a:pt x="112" y="30"/>
                        <a:pt x="99" y="4"/>
                        <a:pt x="56" y="4"/>
                      </a:cubicBezTo>
                      <a:cubicBezTo>
                        <a:pt x="51" y="1"/>
                        <a:pt x="46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5" name="Google Shape;5505;p71"/>
                <p:cNvSpPr/>
                <p:nvPr/>
              </p:nvSpPr>
              <p:spPr>
                <a:xfrm flipH="1">
                  <a:off x="6105986" y="3313214"/>
                  <a:ext cx="25654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8" extrusionOk="0">
                      <a:moveTo>
                        <a:pt x="65" y="0"/>
                      </a:moveTo>
                      <a:cubicBezTo>
                        <a:pt x="39" y="0"/>
                        <a:pt x="13" y="13"/>
                        <a:pt x="13" y="53"/>
                      </a:cubicBezTo>
                      <a:cubicBezTo>
                        <a:pt x="0" y="82"/>
                        <a:pt x="26" y="108"/>
                        <a:pt x="52" y="108"/>
                      </a:cubicBezTo>
                      <a:cubicBezTo>
                        <a:pt x="82" y="108"/>
                        <a:pt x="108" y="95"/>
                        <a:pt x="108" y="69"/>
                      </a:cubicBezTo>
                      <a:cubicBezTo>
                        <a:pt x="121" y="39"/>
                        <a:pt x="95" y="13"/>
                        <a:pt x="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6" name="Google Shape;5506;p71"/>
                <p:cNvSpPr/>
                <p:nvPr/>
              </p:nvSpPr>
              <p:spPr>
                <a:xfrm flipH="1">
                  <a:off x="6465974" y="2955132"/>
                  <a:ext cx="25866" cy="2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2" extrusionOk="0">
                      <a:moveTo>
                        <a:pt x="53" y="0"/>
                      </a:moveTo>
                      <a:cubicBezTo>
                        <a:pt x="31" y="0"/>
                        <a:pt x="13" y="22"/>
                        <a:pt x="13" y="46"/>
                      </a:cubicBezTo>
                      <a:cubicBezTo>
                        <a:pt x="0" y="72"/>
                        <a:pt x="27" y="98"/>
                        <a:pt x="53" y="98"/>
                      </a:cubicBezTo>
                      <a:cubicBezTo>
                        <a:pt x="58" y="101"/>
                        <a:pt x="63" y="102"/>
                        <a:pt x="68" y="102"/>
                      </a:cubicBezTo>
                      <a:cubicBezTo>
                        <a:pt x="91" y="102"/>
                        <a:pt x="110" y="80"/>
                        <a:pt x="121" y="59"/>
                      </a:cubicBezTo>
                      <a:cubicBezTo>
                        <a:pt x="121" y="30"/>
                        <a:pt x="95" y="4"/>
                        <a:pt x="69" y="4"/>
                      </a:cubicBezTo>
                      <a:cubicBezTo>
                        <a:pt x="64" y="1"/>
                        <a:pt x="58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7" name="Google Shape;5507;p71"/>
                <p:cNvSpPr/>
                <p:nvPr/>
              </p:nvSpPr>
              <p:spPr>
                <a:xfrm flipH="1">
                  <a:off x="6321597" y="2796761"/>
                  <a:ext cx="23746" cy="2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03" extrusionOk="0">
                      <a:moveTo>
                        <a:pt x="42" y="1"/>
                      </a:moveTo>
                      <a:cubicBezTo>
                        <a:pt x="20" y="1"/>
                        <a:pt x="1" y="22"/>
                        <a:pt x="1" y="43"/>
                      </a:cubicBezTo>
                      <a:cubicBezTo>
                        <a:pt x="1" y="72"/>
                        <a:pt x="14" y="99"/>
                        <a:pt x="43" y="99"/>
                      </a:cubicBezTo>
                      <a:cubicBezTo>
                        <a:pt x="48" y="101"/>
                        <a:pt x="53" y="102"/>
                        <a:pt x="57" y="102"/>
                      </a:cubicBezTo>
                      <a:cubicBezTo>
                        <a:pt x="78" y="102"/>
                        <a:pt x="98" y="81"/>
                        <a:pt x="112" y="59"/>
                      </a:cubicBezTo>
                      <a:cubicBezTo>
                        <a:pt x="112" y="30"/>
                        <a:pt x="82" y="4"/>
                        <a:pt x="56" y="4"/>
                      </a:cubicBezTo>
                      <a:cubicBezTo>
                        <a:pt x="51" y="2"/>
                        <a:pt x="46" y="1"/>
                        <a:pt x="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8" name="Google Shape;5508;p71"/>
                <p:cNvSpPr/>
                <p:nvPr/>
              </p:nvSpPr>
              <p:spPr>
                <a:xfrm flipH="1">
                  <a:off x="6022242" y="2483624"/>
                  <a:ext cx="49399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0" extrusionOk="0">
                      <a:moveTo>
                        <a:pt x="138" y="1"/>
                      </a:moveTo>
                      <a:cubicBezTo>
                        <a:pt x="82" y="1"/>
                        <a:pt x="27" y="40"/>
                        <a:pt x="14" y="95"/>
                      </a:cubicBezTo>
                      <a:cubicBezTo>
                        <a:pt x="1" y="151"/>
                        <a:pt x="43" y="203"/>
                        <a:pt x="108" y="216"/>
                      </a:cubicBezTo>
                      <a:cubicBezTo>
                        <a:pt x="116" y="218"/>
                        <a:pt x="124" y="219"/>
                        <a:pt x="132" y="219"/>
                      </a:cubicBezTo>
                      <a:cubicBezTo>
                        <a:pt x="179" y="219"/>
                        <a:pt x="221" y="180"/>
                        <a:pt x="232" y="121"/>
                      </a:cubicBezTo>
                      <a:cubicBezTo>
                        <a:pt x="232" y="69"/>
                        <a:pt x="190" y="14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9" name="Google Shape;5509;p71"/>
                <p:cNvSpPr/>
                <p:nvPr/>
              </p:nvSpPr>
              <p:spPr>
                <a:xfrm flipH="1">
                  <a:off x="7162841" y="3081913"/>
                  <a:ext cx="83958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73" extrusionOk="0">
                      <a:moveTo>
                        <a:pt x="206" y="1"/>
                      </a:moveTo>
                      <a:cubicBezTo>
                        <a:pt x="109" y="1"/>
                        <a:pt x="26" y="66"/>
                        <a:pt x="14" y="152"/>
                      </a:cubicBezTo>
                      <a:cubicBezTo>
                        <a:pt x="1" y="247"/>
                        <a:pt x="69" y="345"/>
                        <a:pt x="164" y="371"/>
                      </a:cubicBezTo>
                      <a:cubicBezTo>
                        <a:pt x="173" y="372"/>
                        <a:pt x="181" y="372"/>
                        <a:pt x="190" y="372"/>
                      </a:cubicBezTo>
                      <a:cubicBezTo>
                        <a:pt x="287" y="372"/>
                        <a:pt x="370" y="307"/>
                        <a:pt x="382" y="208"/>
                      </a:cubicBezTo>
                      <a:cubicBezTo>
                        <a:pt x="395" y="113"/>
                        <a:pt x="327" y="19"/>
                        <a:pt x="232" y="2"/>
                      </a:cubicBezTo>
                      <a:cubicBezTo>
                        <a:pt x="224" y="1"/>
                        <a:pt x="215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0" name="Google Shape;5510;p71"/>
                <p:cNvSpPr/>
                <p:nvPr/>
              </p:nvSpPr>
              <p:spPr>
                <a:xfrm flipH="1">
                  <a:off x="6379685" y="2768140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205" y="0"/>
                      </a:moveTo>
                      <a:cubicBezTo>
                        <a:pt x="109" y="0"/>
                        <a:pt x="28" y="65"/>
                        <a:pt x="16" y="152"/>
                      </a:cubicBezTo>
                      <a:cubicBezTo>
                        <a:pt x="0" y="260"/>
                        <a:pt x="69" y="357"/>
                        <a:pt x="163" y="371"/>
                      </a:cubicBezTo>
                      <a:cubicBezTo>
                        <a:pt x="172" y="372"/>
                        <a:pt x="181" y="372"/>
                        <a:pt x="190" y="372"/>
                      </a:cubicBezTo>
                      <a:cubicBezTo>
                        <a:pt x="289" y="372"/>
                        <a:pt x="370" y="307"/>
                        <a:pt x="382" y="221"/>
                      </a:cubicBezTo>
                      <a:cubicBezTo>
                        <a:pt x="395" y="113"/>
                        <a:pt x="326" y="15"/>
                        <a:pt x="232" y="2"/>
                      </a:cubicBezTo>
                      <a:cubicBezTo>
                        <a:pt x="223" y="1"/>
                        <a:pt x="214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1" name="Google Shape;5511;p71"/>
                <p:cNvSpPr/>
                <p:nvPr/>
              </p:nvSpPr>
              <p:spPr>
                <a:xfrm flipH="1">
                  <a:off x="6814513" y="2644327"/>
                  <a:ext cx="83746" cy="7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62" extrusionOk="0">
                      <a:moveTo>
                        <a:pt x="208" y="1"/>
                      </a:moveTo>
                      <a:cubicBezTo>
                        <a:pt x="122" y="1"/>
                        <a:pt x="40" y="66"/>
                        <a:pt x="13" y="152"/>
                      </a:cubicBezTo>
                      <a:cubicBezTo>
                        <a:pt x="0" y="247"/>
                        <a:pt x="69" y="342"/>
                        <a:pt x="176" y="355"/>
                      </a:cubicBezTo>
                      <a:cubicBezTo>
                        <a:pt x="192" y="359"/>
                        <a:pt x="207" y="361"/>
                        <a:pt x="222" y="361"/>
                      </a:cubicBezTo>
                      <a:cubicBezTo>
                        <a:pt x="302" y="361"/>
                        <a:pt x="371" y="299"/>
                        <a:pt x="382" y="208"/>
                      </a:cubicBezTo>
                      <a:cubicBezTo>
                        <a:pt x="395" y="110"/>
                        <a:pt x="326" y="15"/>
                        <a:pt x="232" y="2"/>
                      </a:cubicBezTo>
                      <a:cubicBezTo>
                        <a:pt x="224" y="1"/>
                        <a:pt x="216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2" name="Google Shape;5512;p71"/>
                <p:cNvSpPr/>
                <p:nvPr/>
              </p:nvSpPr>
              <p:spPr>
                <a:xfrm flipH="1">
                  <a:off x="6854582" y="2681640"/>
                  <a:ext cx="83746" cy="7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64" extrusionOk="0">
                      <a:moveTo>
                        <a:pt x="208" y="1"/>
                      </a:moveTo>
                      <a:cubicBezTo>
                        <a:pt x="121" y="1"/>
                        <a:pt x="37" y="66"/>
                        <a:pt x="13" y="153"/>
                      </a:cubicBezTo>
                      <a:cubicBezTo>
                        <a:pt x="0" y="247"/>
                        <a:pt x="69" y="342"/>
                        <a:pt x="176" y="358"/>
                      </a:cubicBezTo>
                      <a:cubicBezTo>
                        <a:pt x="190" y="362"/>
                        <a:pt x="203" y="363"/>
                        <a:pt x="217" y="363"/>
                      </a:cubicBezTo>
                      <a:cubicBezTo>
                        <a:pt x="296" y="363"/>
                        <a:pt x="368" y="300"/>
                        <a:pt x="382" y="208"/>
                      </a:cubicBezTo>
                      <a:cubicBezTo>
                        <a:pt x="395" y="113"/>
                        <a:pt x="326" y="16"/>
                        <a:pt x="232" y="3"/>
                      </a:cubicBezTo>
                      <a:cubicBezTo>
                        <a:pt x="224" y="1"/>
                        <a:pt x="216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3" name="Google Shape;5513;p71"/>
                <p:cNvSpPr/>
                <p:nvPr/>
              </p:nvSpPr>
              <p:spPr>
                <a:xfrm flipH="1">
                  <a:off x="6757059" y="2543411"/>
                  <a:ext cx="83110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373" extrusionOk="0">
                      <a:moveTo>
                        <a:pt x="205" y="1"/>
                      </a:moveTo>
                      <a:cubicBezTo>
                        <a:pt x="119" y="1"/>
                        <a:pt x="37" y="67"/>
                        <a:pt x="13" y="165"/>
                      </a:cubicBezTo>
                      <a:cubicBezTo>
                        <a:pt x="0" y="260"/>
                        <a:pt x="65" y="358"/>
                        <a:pt x="176" y="371"/>
                      </a:cubicBezTo>
                      <a:cubicBezTo>
                        <a:pt x="184" y="372"/>
                        <a:pt x="192" y="372"/>
                        <a:pt x="199" y="372"/>
                      </a:cubicBezTo>
                      <a:cubicBezTo>
                        <a:pt x="286" y="372"/>
                        <a:pt x="366" y="308"/>
                        <a:pt x="378" y="221"/>
                      </a:cubicBezTo>
                      <a:cubicBezTo>
                        <a:pt x="391" y="113"/>
                        <a:pt x="326" y="32"/>
                        <a:pt x="228" y="2"/>
                      </a:cubicBezTo>
                      <a:cubicBezTo>
                        <a:pt x="221" y="1"/>
                        <a:pt x="213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4" name="Google Shape;5514;p71"/>
                <p:cNvSpPr/>
                <p:nvPr/>
              </p:nvSpPr>
              <p:spPr>
                <a:xfrm flipH="1">
                  <a:off x="6782712" y="2590901"/>
                  <a:ext cx="80566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" h="366" extrusionOk="0">
                      <a:moveTo>
                        <a:pt x="199" y="1"/>
                      </a:moveTo>
                      <a:cubicBezTo>
                        <a:pt x="96" y="1"/>
                        <a:pt x="0" y="84"/>
                        <a:pt x="11" y="186"/>
                      </a:cubicBezTo>
                      <a:cubicBezTo>
                        <a:pt x="11" y="267"/>
                        <a:pt x="67" y="336"/>
                        <a:pt x="135" y="349"/>
                      </a:cubicBezTo>
                      <a:cubicBezTo>
                        <a:pt x="159" y="360"/>
                        <a:pt x="183" y="365"/>
                        <a:pt x="207" y="365"/>
                      </a:cubicBezTo>
                      <a:cubicBezTo>
                        <a:pt x="300" y="365"/>
                        <a:pt x="380" y="283"/>
                        <a:pt x="380" y="173"/>
                      </a:cubicBezTo>
                      <a:cubicBezTo>
                        <a:pt x="380" y="104"/>
                        <a:pt x="324" y="36"/>
                        <a:pt x="256" y="10"/>
                      </a:cubicBezTo>
                      <a:cubicBezTo>
                        <a:pt x="237" y="4"/>
                        <a:pt x="218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5" name="Google Shape;5515;p71"/>
                <p:cNvSpPr/>
                <p:nvPr/>
              </p:nvSpPr>
              <p:spPr>
                <a:xfrm flipH="1">
                  <a:off x="6175098" y="3220142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206" y="1"/>
                      </a:moveTo>
                      <a:cubicBezTo>
                        <a:pt x="111" y="1"/>
                        <a:pt x="40" y="66"/>
                        <a:pt x="13" y="152"/>
                      </a:cubicBezTo>
                      <a:cubicBezTo>
                        <a:pt x="0" y="263"/>
                        <a:pt x="69" y="345"/>
                        <a:pt x="176" y="371"/>
                      </a:cubicBezTo>
                      <a:cubicBezTo>
                        <a:pt x="184" y="372"/>
                        <a:pt x="192" y="372"/>
                        <a:pt x="200" y="372"/>
                      </a:cubicBezTo>
                      <a:cubicBezTo>
                        <a:pt x="289" y="372"/>
                        <a:pt x="370" y="307"/>
                        <a:pt x="382" y="208"/>
                      </a:cubicBezTo>
                      <a:cubicBezTo>
                        <a:pt x="395" y="113"/>
                        <a:pt x="326" y="19"/>
                        <a:pt x="232" y="2"/>
                      </a:cubicBezTo>
                      <a:cubicBezTo>
                        <a:pt x="223" y="1"/>
                        <a:pt x="214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6" name="Google Shape;5516;p71"/>
                <p:cNvSpPr/>
                <p:nvPr/>
              </p:nvSpPr>
              <p:spPr>
                <a:xfrm flipH="1">
                  <a:off x="6494381" y="3110958"/>
                  <a:ext cx="83958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73" extrusionOk="0">
                      <a:moveTo>
                        <a:pt x="208" y="1"/>
                      </a:moveTo>
                      <a:cubicBezTo>
                        <a:pt x="120" y="1"/>
                        <a:pt x="39" y="66"/>
                        <a:pt x="27" y="152"/>
                      </a:cubicBezTo>
                      <a:cubicBezTo>
                        <a:pt x="1" y="260"/>
                        <a:pt x="69" y="354"/>
                        <a:pt x="177" y="371"/>
                      </a:cubicBezTo>
                      <a:cubicBezTo>
                        <a:pt x="185" y="372"/>
                        <a:pt x="192" y="372"/>
                        <a:pt x="200" y="372"/>
                      </a:cubicBezTo>
                      <a:cubicBezTo>
                        <a:pt x="286" y="372"/>
                        <a:pt x="367" y="307"/>
                        <a:pt x="379" y="208"/>
                      </a:cubicBezTo>
                      <a:cubicBezTo>
                        <a:pt x="395" y="110"/>
                        <a:pt x="327" y="15"/>
                        <a:pt x="232" y="2"/>
                      </a:cubicBezTo>
                      <a:cubicBezTo>
                        <a:pt x="224" y="1"/>
                        <a:pt x="216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7" name="Google Shape;5517;p71"/>
                <p:cNvSpPr/>
                <p:nvPr/>
              </p:nvSpPr>
              <p:spPr>
                <a:xfrm flipH="1">
                  <a:off x="6871755" y="2860576"/>
                  <a:ext cx="83958" cy="7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61" extrusionOk="0">
                      <a:moveTo>
                        <a:pt x="200" y="1"/>
                      </a:moveTo>
                      <a:cubicBezTo>
                        <a:pt x="103" y="1"/>
                        <a:pt x="25" y="65"/>
                        <a:pt x="14" y="150"/>
                      </a:cubicBezTo>
                      <a:cubicBezTo>
                        <a:pt x="1" y="248"/>
                        <a:pt x="69" y="342"/>
                        <a:pt x="164" y="355"/>
                      </a:cubicBezTo>
                      <a:cubicBezTo>
                        <a:pt x="177" y="358"/>
                        <a:pt x="191" y="360"/>
                        <a:pt x="204" y="360"/>
                      </a:cubicBezTo>
                      <a:cubicBezTo>
                        <a:pt x="294" y="360"/>
                        <a:pt x="368" y="288"/>
                        <a:pt x="382" y="205"/>
                      </a:cubicBezTo>
                      <a:cubicBezTo>
                        <a:pt x="395" y="111"/>
                        <a:pt x="327" y="16"/>
                        <a:pt x="232" y="3"/>
                      </a:cubicBezTo>
                      <a:cubicBezTo>
                        <a:pt x="221" y="1"/>
                        <a:pt x="210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8" name="Google Shape;5518;p71"/>
                <p:cNvSpPr/>
                <p:nvPr/>
              </p:nvSpPr>
              <p:spPr>
                <a:xfrm flipH="1">
                  <a:off x="6618830" y="2641571"/>
                  <a:ext cx="83110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370" extrusionOk="0">
                      <a:moveTo>
                        <a:pt x="205" y="1"/>
                      </a:moveTo>
                      <a:cubicBezTo>
                        <a:pt x="119" y="1"/>
                        <a:pt x="37" y="66"/>
                        <a:pt x="13" y="152"/>
                      </a:cubicBezTo>
                      <a:cubicBezTo>
                        <a:pt x="0" y="247"/>
                        <a:pt x="65" y="342"/>
                        <a:pt x="176" y="368"/>
                      </a:cubicBezTo>
                      <a:cubicBezTo>
                        <a:pt x="186" y="369"/>
                        <a:pt x="195" y="370"/>
                        <a:pt x="204" y="370"/>
                      </a:cubicBezTo>
                      <a:cubicBezTo>
                        <a:pt x="289" y="370"/>
                        <a:pt x="367" y="304"/>
                        <a:pt x="378" y="205"/>
                      </a:cubicBezTo>
                      <a:cubicBezTo>
                        <a:pt x="391" y="110"/>
                        <a:pt x="326" y="15"/>
                        <a:pt x="228" y="2"/>
                      </a:cubicBezTo>
                      <a:cubicBezTo>
                        <a:pt x="221" y="1"/>
                        <a:pt x="213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9" name="Google Shape;5519;p71"/>
                <p:cNvSpPr/>
                <p:nvPr/>
              </p:nvSpPr>
              <p:spPr>
                <a:xfrm flipH="1">
                  <a:off x="6140541" y="2298753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195" y="1"/>
                      </a:moveTo>
                      <a:cubicBezTo>
                        <a:pt x="109" y="1"/>
                        <a:pt x="28" y="65"/>
                        <a:pt x="13" y="152"/>
                      </a:cubicBezTo>
                      <a:cubicBezTo>
                        <a:pt x="0" y="260"/>
                        <a:pt x="69" y="354"/>
                        <a:pt x="163" y="371"/>
                      </a:cubicBezTo>
                      <a:cubicBezTo>
                        <a:pt x="171" y="372"/>
                        <a:pt x="179" y="372"/>
                        <a:pt x="186" y="372"/>
                      </a:cubicBezTo>
                      <a:cubicBezTo>
                        <a:pt x="273" y="372"/>
                        <a:pt x="357" y="306"/>
                        <a:pt x="369" y="208"/>
                      </a:cubicBezTo>
                      <a:cubicBezTo>
                        <a:pt x="395" y="110"/>
                        <a:pt x="326" y="15"/>
                        <a:pt x="219" y="2"/>
                      </a:cubicBezTo>
                      <a:cubicBezTo>
                        <a:pt x="211" y="1"/>
                        <a:pt x="2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0" name="Google Shape;5520;p71"/>
                <p:cNvSpPr/>
                <p:nvPr/>
              </p:nvSpPr>
              <p:spPr>
                <a:xfrm flipH="1">
                  <a:off x="6079695" y="2174940"/>
                  <a:ext cx="83746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1" extrusionOk="0">
                      <a:moveTo>
                        <a:pt x="192" y="1"/>
                      </a:moveTo>
                      <a:cubicBezTo>
                        <a:pt x="106" y="1"/>
                        <a:pt x="25" y="66"/>
                        <a:pt x="13" y="153"/>
                      </a:cubicBezTo>
                      <a:cubicBezTo>
                        <a:pt x="0" y="247"/>
                        <a:pt x="69" y="342"/>
                        <a:pt x="163" y="368"/>
                      </a:cubicBezTo>
                      <a:cubicBezTo>
                        <a:pt x="173" y="369"/>
                        <a:pt x="182" y="370"/>
                        <a:pt x="191" y="370"/>
                      </a:cubicBezTo>
                      <a:cubicBezTo>
                        <a:pt x="276" y="370"/>
                        <a:pt x="354" y="305"/>
                        <a:pt x="365" y="205"/>
                      </a:cubicBezTo>
                      <a:cubicBezTo>
                        <a:pt x="395" y="110"/>
                        <a:pt x="326" y="16"/>
                        <a:pt x="215" y="3"/>
                      </a:cubicBezTo>
                      <a:cubicBezTo>
                        <a:pt x="208" y="1"/>
                        <a:pt x="200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1" name="Google Shape;5521;p71"/>
                <p:cNvSpPr/>
                <p:nvPr/>
              </p:nvSpPr>
              <p:spPr>
                <a:xfrm flipH="1">
                  <a:off x="6820025" y="2002153"/>
                  <a:ext cx="83746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0" extrusionOk="0">
                      <a:moveTo>
                        <a:pt x="205" y="1"/>
                      </a:moveTo>
                      <a:cubicBezTo>
                        <a:pt x="108" y="1"/>
                        <a:pt x="37" y="66"/>
                        <a:pt x="13" y="152"/>
                      </a:cubicBezTo>
                      <a:cubicBezTo>
                        <a:pt x="0" y="260"/>
                        <a:pt x="69" y="342"/>
                        <a:pt x="176" y="368"/>
                      </a:cubicBezTo>
                      <a:cubicBezTo>
                        <a:pt x="186" y="369"/>
                        <a:pt x="195" y="370"/>
                        <a:pt x="204" y="370"/>
                      </a:cubicBezTo>
                      <a:cubicBezTo>
                        <a:pt x="289" y="370"/>
                        <a:pt x="367" y="305"/>
                        <a:pt x="382" y="205"/>
                      </a:cubicBezTo>
                      <a:cubicBezTo>
                        <a:pt x="395" y="110"/>
                        <a:pt x="326" y="15"/>
                        <a:pt x="232" y="2"/>
                      </a:cubicBezTo>
                      <a:cubicBezTo>
                        <a:pt x="223" y="1"/>
                        <a:pt x="214" y="1"/>
                        <a:pt x="20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2" name="Google Shape;5522;p71"/>
                <p:cNvSpPr/>
                <p:nvPr/>
              </p:nvSpPr>
              <p:spPr>
                <a:xfrm flipH="1">
                  <a:off x="6713597" y="3202970"/>
                  <a:ext cx="83746" cy="7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2" extrusionOk="0">
                      <a:moveTo>
                        <a:pt x="195" y="0"/>
                      </a:moveTo>
                      <a:cubicBezTo>
                        <a:pt x="109" y="0"/>
                        <a:pt x="25" y="65"/>
                        <a:pt x="13" y="152"/>
                      </a:cubicBezTo>
                      <a:cubicBezTo>
                        <a:pt x="0" y="263"/>
                        <a:pt x="69" y="357"/>
                        <a:pt x="163" y="370"/>
                      </a:cubicBezTo>
                      <a:cubicBezTo>
                        <a:pt x="172" y="371"/>
                        <a:pt x="181" y="372"/>
                        <a:pt x="189" y="372"/>
                      </a:cubicBezTo>
                      <a:cubicBezTo>
                        <a:pt x="286" y="372"/>
                        <a:pt x="370" y="306"/>
                        <a:pt x="382" y="207"/>
                      </a:cubicBezTo>
                      <a:cubicBezTo>
                        <a:pt x="395" y="113"/>
                        <a:pt x="326" y="18"/>
                        <a:pt x="219" y="2"/>
                      </a:cubicBezTo>
                      <a:cubicBezTo>
                        <a:pt x="211" y="1"/>
                        <a:pt x="2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3" name="Google Shape;5523;p71"/>
                <p:cNvSpPr/>
                <p:nvPr/>
              </p:nvSpPr>
              <p:spPr>
                <a:xfrm flipH="1">
                  <a:off x="6306543" y="3618507"/>
                  <a:ext cx="75053" cy="62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294" extrusionOk="0">
                      <a:moveTo>
                        <a:pt x="173" y="1"/>
                      </a:moveTo>
                      <a:cubicBezTo>
                        <a:pt x="125" y="1"/>
                        <a:pt x="74" y="25"/>
                        <a:pt x="38" y="80"/>
                      </a:cubicBezTo>
                      <a:cubicBezTo>
                        <a:pt x="1" y="200"/>
                        <a:pt x="86" y="294"/>
                        <a:pt x="179" y="294"/>
                      </a:cubicBezTo>
                      <a:cubicBezTo>
                        <a:pt x="225" y="294"/>
                        <a:pt x="273" y="271"/>
                        <a:pt x="309" y="217"/>
                      </a:cubicBezTo>
                      <a:cubicBezTo>
                        <a:pt x="354" y="92"/>
                        <a:pt x="26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4" name="Google Shape;5524;p71"/>
                <p:cNvSpPr/>
                <p:nvPr/>
              </p:nvSpPr>
              <p:spPr>
                <a:xfrm flipH="1">
                  <a:off x="5855178" y="3428123"/>
                  <a:ext cx="94983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373" extrusionOk="0">
                      <a:moveTo>
                        <a:pt x="218" y="0"/>
                      </a:moveTo>
                      <a:cubicBezTo>
                        <a:pt x="159" y="0"/>
                        <a:pt x="98" y="29"/>
                        <a:pt x="54" y="97"/>
                      </a:cubicBezTo>
                      <a:cubicBezTo>
                        <a:pt x="0" y="259"/>
                        <a:pt x="105" y="372"/>
                        <a:pt x="223" y="372"/>
                      </a:cubicBezTo>
                      <a:cubicBezTo>
                        <a:pt x="283" y="372"/>
                        <a:pt x="346" y="342"/>
                        <a:pt x="393" y="274"/>
                      </a:cubicBezTo>
                      <a:cubicBezTo>
                        <a:pt x="447" y="119"/>
                        <a:pt x="337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5" name="Google Shape;5525;p71"/>
                <p:cNvSpPr/>
                <p:nvPr/>
              </p:nvSpPr>
              <p:spPr>
                <a:xfrm flipH="1">
                  <a:off x="6212623" y="3839420"/>
                  <a:ext cx="84382" cy="7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2" extrusionOk="0">
                      <a:moveTo>
                        <a:pt x="194" y="1"/>
                      </a:moveTo>
                      <a:cubicBezTo>
                        <a:pt x="142" y="1"/>
                        <a:pt x="87" y="26"/>
                        <a:pt x="47" y="84"/>
                      </a:cubicBezTo>
                      <a:cubicBezTo>
                        <a:pt x="1" y="230"/>
                        <a:pt x="94" y="332"/>
                        <a:pt x="197" y="332"/>
                      </a:cubicBezTo>
                      <a:cubicBezTo>
                        <a:pt x="249" y="332"/>
                        <a:pt x="303" y="306"/>
                        <a:pt x="343" y="247"/>
                      </a:cubicBezTo>
                      <a:cubicBezTo>
                        <a:pt x="398" y="104"/>
                        <a:pt x="301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6" name="Google Shape;5526;p71"/>
                <p:cNvSpPr/>
                <p:nvPr/>
              </p:nvSpPr>
              <p:spPr>
                <a:xfrm flipH="1">
                  <a:off x="6563072" y="3877793"/>
                  <a:ext cx="84594" cy="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330" extrusionOk="0">
                      <a:moveTo>
                        <a:pt x="208" y="0"/>
                      </a:moveTo>
                      <a:cubicBezTo>
                        <a:pt x="154" y="0"/>
                        <a:pt x="97" y="29"/>
                        <a:pt x="54" y="96"/>
                      </a:cubicBezTo>
                      <a:cubicBezTo>
                        <a:pt x="0" y="230"/>
                        <a:pt x="96" y="329"/>
                        <a:pt x="202" y="329"/>
                      </a:cubicBezTo>
                      <a:cubicBezTo>
                        <a:pt x="256" y="329"/>
                        <a:pt x="313" y="303"/>
                        <a:pt x="354" y="242"/>
                      </a:cubicBezTo>
                      <a:cubicBezTo>
                        <a:pt x="399" y="102"/>
                        <a:pt x="310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7" name="Google Shape;5527;p71"/>
                <p:cNvSpPr/>
                <p:nvPr/>
              </p:nvSpPr>
              <p:spPr>
                <a:xfrm flipH="1">
                  <a:off x="6379685" y="2454579"/>
                  <a:ext cx="97739" cy="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464" extrusionOk="0">
                      <a:moveTo>
                        <a:pt x="229" y="1"/>
                      </a:moveTo>
                      <a:cubicBezTo>
                        <a:pt x="95" y="1"/>
                        <a:pt x="1" y="108"/>
                        <a:pt x="1" y="232"/>
                      </a:cubicBezTo>
                      <a:cubicBezTo>
                        <a:pt x="1" y="369"/>
                        <a:pt x="95" y="464"/>
                        <a:pt x="229" y="464"/>
                      </a:cubicBezTo>
                      <a:cubicBezTo>
                        <a:pt x="353" y="464"/>
                        <a:pt x="461" y="369"/>
                        <a:pt x="461" y="232"/>
                      </a:cubicBezTo>
                      <a:cubicBezTo>
                        <a:pt x="461" y="108"/>
                        <a:pt x="353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8" name="Google Shape;5528;p71"/>
                <p:cNvSpPr/>
                <p:nvPr/>
              </p:nvSpPr>
              <p:spPr>
                <a:xfrm flipH="1">
                  <a:off x="6644484" y="2679308"/>
                  <a:ext cx="57456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2" extrusionOk="0">
                      <a:moveTo>
                        <a:pt x="134" y="0"/>
                      </a:moveTo>
                      <a:cubicBezTo>
                        <a:pt x="65" y="0"/>
                        <a:pt x="0" y="69"/>
                        <a:pt x="0" y="137"/>
                      </a:cubicBezTo>
                      <a:cubicBezTo>
                        <a:pt x="0" y="206"/>
                        <a:pt x="65" y="271"/>
                        <a:pt x="134" y="271"/>
                      </a:cubicBezTo>
                      <a:cubicBezTo>
                        <a:pt x="215" y="271"/>
                        <a:pt x="271" y="206"/>
                        <a:pt x="271" y="137"/>
                      </a:cubicBezTo>
                      <a:cubicBezTo>
                        <a:pt x="271" y="69"/>
                        <a:pt x="21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9" name="Google Shape;5529;p71"/>
                <p:cNvSpPr/>
                <p:nvPr/>
              </p:nvSpPr>
              <p:spPr>
                <a:xfrm flipH="1">
                  <a:off x="7209272" y="2405605"/>
                  <a:ext cx="57456" cy="5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5" extrusionOk="0">
                      <a:moveTo>
                        <a:pt x="137" y="0"/>
                      </a:moveTo>
                      <a:cubicBezTo>
                        <a:pt x="69" y="0"/>
                        <a:pt x="0" y="69"/>
                        <a:pt x="0" y="137"/>
                      </a:cubicBezTo>
                      <a:cubicBezTo>
                        <a:pt x="0" y="219"/>
                        <a:pt x="69" y="274"/>
                        <a:pt x="137" y="274"/>
                      </a:cubicBezTo>
                      <a:cubicBezTo>
                        <a:pt x="219" y="274"/>
                        <a:pt x="271" y="219"/>
                        <a:pt x="271" y="137"/>
                      </a:cubicBezTo>
                      <a:cubicBezTo>
                        <a:pt x="271" y="69"/>
                        <a:pt x="219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0" name="Google Shape;5530;p71"/>
                <p:cNvSpPr/>
                <p:nvPr/>
              </p:nvSpPr>
              <p:spPr>
                <a:xfrm flipH="1">
                  <a:off x="7341141" y="2563764"/>
                  <a:ext cx="55548" cy="5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75" extrusionOk="0">
                      <a:moveTo>
                        <a:pt x="137" y="1"/>
                      </a:moveTo>
                      <a:cubicBezTo>
                        <a:pt x="56" y="1"/>
                        <a:pt x="0" y="56"/>
                        <a:pt x="0" y="138"/>
                      </a:cubicBezTo>
                      <a:cubicBezTo>
                        <a:pt x="0" y="206"/>
                        <a:pt x="56" y="275"/>
                        <a:pt x="137" y="275"/>
                      </a:cubicBezTo>
                      <a:cubicBezTo>
                        <a:pt x="206" y="275"/>
                        <a:pt x="261" y="206"/>
                        <a:pt x="261" y="138"/>
                      </a:cubicBezTo>
                      <a:cubicBezTo>
                        <a:pt x="261" y="56"/>
                        <a:pt x="206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1" name="Google Shape;5531;p71"/>
                <p:cNvSpPr/>
                <p:nvPr/>
              </p:nvSpPr>
              <p:spPr>
                <a:xfrm flipH="1">
                  <a:off x="6967159" y="2308081"/>
                  <a:ext cx="57668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72" extrusionOk="0">
                      <a:moveTo>
                        <a:pt x="137" y="1"/>
                      </a:moveTo>
                      <a:cubicBezTo>
                        <a:pt x="56" y="1"/>
                        <a:pt x="1" y="66"/>
                        <a:pt x="1" y="134"/>
                      </a:cubicBezTo>
                      <a:cubicBezTo>
                        <a:pt x="1" y="216"/>
                        <a:pt x="56" y="271"/>
                        <a:pt x="137" y="271"/>
                      </a:cubicBezTo>
                      <a:cubicBezTo>
                        <a:pt x="203" y="271"/>
                        <a:pt x="271" y="216"/>
                        <a:pt x="271" y="134"/>
                      </a:cubicBezTo>
                      <a:cubicBezTo>
                        <a:pt x="271" y="66"/>
                        <a:pt x="203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2" name="Google Shape;5532;p71"/>
                <p:cNvSpPr/>
                <p:nvPr/>
              </p:nvSpPr>
              <p:spPr>
                <a:xfrm flipH="1">
                  <a:off x="6868999" y="2590053"/>
                  <a:ext cx="66573" cy="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14" extrusionOk="0">
                      <a:moveTo>
                        <a:pt x="150" y="1"/>
                      </a:moveTo>
                      <a:cubicBezTo>
                        <a:pt x="69" y="1"/>
                        <a:pt x="0" y="69"/>
                        <a:pt x="0" y="151"/>
                      </a:cubicBezTo>
                      <a:cubicBezTo>
                        <a:pt x="0" y="245"/>
                        <a:pt x="69" y="314"/>
                        <a:pt x="150" y="314"/>
                      </a:cubicBezTo>
                      <a:cubicBezTo>
                        <a:pt x="245" y="314"/>
                        <a:pt x="313" y="245"/>
                        <a:pt x="313" y="151"/>
                      </a:cubicBezTo>
                      <a:cubicBezTo>
                        <a:pt x="313" y="69"/>
                        <a:pt x="245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3" name="Google Shape;5533;p71"/>
                <p:cNvSpPr/>
                <p:nvPr/>
              </p:nvSpPr>
              <p:spPr>
                <a:xfrm flipH="1">
                  <a:off x="7439300" y="2696481"/>
                  <a:ext cx="63817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1" extrusionOk="0">
                      <a:moveTo>
                        <a:pt x="150" y="1"/>
                      </a:moveTo>
                      <a:cubicBezTo>
                        <a:pt x="69" y="1"/>
                        <a:pt x="0" y="69"/>
                        <a:pt x="0" y="151"/>
                      </a:cubicBezTo>
                      <a:cubicBezTo>
                        <a:pt x="0" y="232"/>
                        <a:pt x="69" y="301"/>
                        <a:pt x="150" y="301"/>
                      </a:cubicBezTo>
                      <a:cubicBezTo>
                        <a:pt x="232" y="301"/>
                        <a:pt x="300" y="232"/>
                        <a:pt x="300" y="151"/>
                      </a:cubicBezTo>
                      <a:cubicBezTo>
                        <a:pt x="300" y="69"/>
                        <a:pt x="232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4" name="Google Shape;5534;p71"/>
                <p:cNvSpPr/>
                <p:nvPr/>
              </p:nvSpPr>
              <p:spPr>
                <a:xfrm flipH="1">
                  <a:off x="7202911" y="2310837"/>
                  <a:ext cx="66573" cy="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14" extrusionOk="0">
                      <a:moveTo>
                        <a:pt x="150" y="1"/>
                      </a:moveTo>
                      <a:cubicBezTo>
                        <a:pt x="69" y="1"/>
                        <a:pt x="0" y="69"/>
                        <a:pt x="0" y="151"/>
                      </a:cubicBezTo>
                      <a:cubicBezTo>
                        <a:pt x="0" y="245"/>
                        <a:pt x="69" y="314"/>
                        <a:pt x="150" y="314"/>
                      </a:cubicBezTo>
                      <a:cubicBezTo>
                        <a:pt x="232" y="314"/>
                        <a:pt x="313" y="245"/>
                        <a:pt x="313" y="151"/>
                      </a:cubicBezTo>
                      <a:cubicBezTo>
                        <a:pt x="313" y="69"/>
                        <a:pt x="232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5" name="Google Shape;5535;p71"/>
                <p:cNvSpPr/>
                <p:nvPr/>
              </p:nvSpPr>
              <p:spPr>
                <a:xfrm flipH="1">
                  <a:off x="6526183" y="3618083"/>
                  <a:ext cx="61060" cy="61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88" extrusionOk="0">
                      <a:moveTo>
                        <a:pt x="150" y="0"/>
                      </a:moveTo>
                      <a:cubicBezTo>
                        <a:pt x="69" y="0"/>
                        <a:pt x="0" y="69"/>
                        <a:pt x="0" y="150"/>
                      </a:cubicBezTo>
                      <a:cubicBezTo>
                        <a:pt x="0" y="219"/>
                        <a:pt x="69" y="287"/>
                        <a:pt x="150" y="287"/>
                      </a:cubicBezTo>
                      <a:cubicBezTo>
                        <a:pt x="219" y="287"/>
                        <a:pt x="287" y="219"/>
                        <a:pt x="287" y="150"/>
                      </a:cubicBezTo>
                      <a:cubicBezTo>
                        <a:pt x="287" y="69"/>
                        <a:pt x="219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6" name="Google Shape;5536;p71"/>
                <p:cNvSpPr/>
                <p:nvPr/>
              </p:nvSpPr>
              <p:spPr>
                <a:xfrm flipH="1">
                  <a:off x="6923698" y="2757328"/>
                  <a:ext cx="58304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2" extrusionOk="0">
                      <a:moveTo>
                        <a:pt x="138" y="1"/>
                      </a:moveTo>
                      <a:cubicBezTo>
                        <a:pt x="56" y="1"/>
                        <a:pt x="1" y="66"/>
                        <a:pt x="1" y="135"/>
                      </a:cubicBezTo>
                      <a:cubicBezTo>
                        <a:pt x="1" y="216"/>
                        <a:pt x="56" y="272"/>
                        <a:pt x="138" y="272"/>
                      </a:cubicBezTo>
                      <a:cubicBezTo>
                        <a:pt x="219" y="272"/>
                        <a:pt x="275" y="216"/>
                        <a:pt x="275" y="135"/>
                      </a:cubicBezTo>
                      <a:cubicBezTo>
                        <a:pt x="275" y="66"/>
                        <a:pt x="219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7" name="Google Shape;5537;p71"/>
                <p:cNvSpPr/>
                <p:nvPr/>
              </p:nvSpPr>
              <p:spPr>
                <a:xfrm flipH="1">
                  <a:off x="6748154" y="2676552"/>
                  <a:ext cx="92015" cy="92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215" y="0"/>
                      </a:moveTo>
                      <a:cubicBezTo>
                        <a:pt x="95" y="0"/>
                        <a:pt x="0" y="95"/>
                        <a:pt x="0" y="219"/>
                      </a:cubicBezTo>
                      <a:cubicBezTo>
                        <a:pt x="0" y="340"/>
                        <a:pt x="95" y="434"/>
                        <a:pt x="215" y="434"/>
                      </a:cubicBezTo>
                      <a:cubicBezTo>
                        <a:pt x="339" y="434"/>
                        <a:pt x="434" y="340"/>
                        <a:pt x="434" y="219"/>
                      </a:cubicBezTo>
                      <a:cubicBezTo>
                        <a:pt x="434" y="95"/>
                        <a:pt x="33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8" name="Google Shape;5538;p71"/>
                <p:cNvSpPr/>
                <p:nvPr/>
              </p:nvSpPr>
              <p:spPr>
                <a:xfrm flipH="1">
                  <a:off x="6206901" y="2549983"/>
                  <a:ext cx="37527" cy="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90" extrusionOk="0">
                      <a:moveTo>
                        <a:pt x="95" y="1"/>
                      </a:moveTo>
                      <a:cubicBezTo>
                        <a:pt x="43" y="1"/>
                        <a:pt x="1" y="53"/>
                        <a:pt x="1" y="95"/>
                      </a:cubicBezTo>
                      <a:cubicBezTo>
                        <a:pt x="1" y="147"/>
                        <a:pt x="43" y="190"/>
                        <a:pt x="95" y="190"/>
                      </a:cubicBezTo>
                      <a:cubicBezTo>
                        <a:pt x="138" y="190"/>
                        <a:pt x="177" y="147"/>
                        <a:pt x="177" y="95"/>
                      </a:cubicBezTo>
                      <a:cubicBezTo>
                        <a:pt x="177" y="53"/>
                        <a:pt x="138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9" name="Google Shape;5539;p71"/>
                <p:cNvSpPr/>
                <p:nvPr/>
              </p:nvSpPr>
              <p:spPr>
                <a:xfrm flipH="1">
                  <a:off x="5584658" y="2336490"/>
                  <a:ext cx="40283" cy="4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93" extrusionOk="0">
                      <a:moveTo>
                        <a:pt x="95" y="0"/>
                      </a:moveTo>
                      <a:cubicBezTo>
                        <a:pt x="39" y="0"/>
                        <a:pt x="0" y="43"/>
                        <a:pt x="0" y="95"/>
                      </a:cubicBezTo>
                      <a:cubicBezTo>
                        <a:pt x="0" y="150"/>
                        <a:pt x="39" y="193"/>
                        <a:pt x="95" y="193"/>
                      </a:cubicBezTo>
                      <a:cubicBezTo>
                        <a:pt x="150" y="193"/>
                        <a:pt x="189" y="150"/>
                        <a:pt x="189" y="95"/>
                      </a:cubicBezTo>
                      <a:cubicBezTo>
                        <a:pt x="189" y="43"/>
                        <a:pt x="15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0" name="Google Shape;5540;p71"/>
                <p:cNvSpPr/>
                <p:nvPr/>
              </p:nvSpPr>
              <p:spPr>
                <a:xfrm flipH="1">
                  <a:off x="5699566" y="3229471"/>
                  <a:ext cx="55336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72" extrusionOk="0">
                      <a:moveTo>
                        <a:pt x="137" y="1"/>
                      </a:moveTo>
                      <a:cubicBezTo>
                        <a:pt x="56" y="1"/>
                        <a:pt x="0" y="69"/>
                        <a:pt x="0" y="138"/>
                      </a:cubicBezTo>
                      <a:cubicBezTo>
                        <a:pt x="0" y="203"/>
                        <a:pt x="56" y="271"/>
                        <a:pt x="137" y="271"/>
                      </a:cubicBezTo>
                      <a:cubicBezTo>
                        <a:pt x="206" y="271"/>
                        <a:pt x="261" y="203"/>
                        <a:pt x="261" y="138"/>
                      </a:cubicBezTo>
                      <a:cubicBezTo>
                        <a:pt x="261" y="69"/>
                        <a:pt x="206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1" name="Google Shape;5541;p71"/>
                <p:cNvSpPr/>
                <p:nvPr/>
              </p:nvSpPr>
              <p:spPr>
                <a:xfrm flipH="1">
                  <a:off x="6629855" y="3721755"/>
                  <a:ext cx="54912" cy="5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75" extrusionOk="0">
                      <a:moveTo>
                        <a:pt x="134" y="0"/>
                      </a:moveTo>
                      <a:cubicBezTo>
                        <a:pt x="53" y="0"/>
                        <a:pt x="1" y="69"/>
                        <a:pt x="1" y="137"/>
                      </a:cubicBezTo>
                      <a:cubicBezTo>
                        <a:pt x="1" y="219"/>
                        <a:pt x="53" y="274"/>
                        <a:pt x="134" y="274"/>
                      </a:cubicBezTo>
                      <a:cubicBezTo>
                        <a:pt x="203" y="274"/>
                        <a:pt x="258" y="219"/>
                        <a:pt x="258" y="137"/>
                      </a:cubicBezTo>
                      <a:cubicBezTo>
                        <a:pt x="258" y="69"/>
                        <a:pt x="203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2" name="Google Shape;5542;p71"/>
              <p:cNvGrpSpPr/>
              <p:nvPr/>
            </p:nvGrpSpPr>
            <p:grpSpPr>
              <a:xfrm>
                <a:off x="3408075" y="2407725"/>
                <a:ext cx="1097778" cy="906763"/>
                <a:chOff x="3922750" y="2407725"/>
                <a:chExt cx="1097778" cy="906763"/>
              </a:xfrm>
            </p:grpSpPr>
            <p:sp>
              <p:nvSpPr>
                <p:cNvPr id="5543" name="Google Shape;5543;p71"/>
                <p:cNvSpPr/>
                <p:nvPr/>
              </p:nvSpPr>
              <p:spPr>
                <a:xfrm flipH="1">
                  <a:off x="4225500" y="2989672"/>
                  <a:ext cx="143955" cy="14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67" extrusionOk="0">
                      <a:moveTo>
                        <a:pt x="349" y="1"/>
                      </a:moveTo>
                      <a:cubicBezTo>
                        <a:pt x="342" y="1"/>
                        <a:pt x="334" y="1"/>
                        <a:pt x="327" y="2"/>
                      </a:cubicBezTo>
                      <a:cubicBezTo>
                        <a:pt x="137" y="2"/>
                        <a:pt x="0" y="152"/>
                        <a:pt x="0" y="341"/>
                      </a:cubicBezTo>
                      <a:cubicBezTo>
                        <a:pt x="0" y="533"/>
                        <a:pt x="163" y="667"/>
                        <a:pt x="340" y="667"/>
                      </a:cubicBezTo>
                      <a:cubicBezTo>
                        <a:pt x="532" y="667"/>
                        <a:pt x="679" y="504"/>
                        <a:pt x="666" y="328"/>
                      </a:cubicBezTo>
                      <a:cubicBezTo>
                        <a:pt x="666" y="146"/>
                        <a:pt x="528" y="1"/>
                        <a:pt x="3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4" name="Google Shape;5544;p71"/>
                <p:cNvSpPr/>
                <p:nvPr/>
              </p:nvSpPr>
              <p:spPr>
                <a:xfrm flipH="1">
                  <a:off x="4248181" y="2728232"/>
                  <a:ext cx="233211" cy="23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088" extrusionOk="0">
                      <a:moveTo>
                        <a:pt x="564" y="0"/>
                      </a:moveTo>
                      <a:cubicBezTo>
                        <a:pt x="557" y="0"/>
                        <a:pt x="549" y="1"/>
                        <a:pt x="541" y="1"/>
                      </a:cubicBezTo>
                      <a:cubicBezTo>
                        <a:pt x="228" y="14"/>
                        <a:pt x="0" y="259"/>
                        <a:pt x="13" y="559"/>
                      </a:cubicBezTo>
                      <a:cubicBezTo>
                        <a:pt x="13" y="848"/>
                        <a:pt x="245" y="1087"/>
                        <a:pt x="547" y="1087"/>
                      </a:cubicBezTo>
                      <a:cubicBezTo>
                        <a:pt x="555" y="1087"/>
                        <a:pt x="563" y="1087"/>
                        <a:pt x="571" y="1087"/>
                      </a:cubicBezTo>
                      <a:cubicBezTo>
                        <a:pt x="868" y="1087"/>
                        <a:pt x="1099" y="829"/>
                        <a:pt x="1099" y="529"/>
                      </a:cubicBezTo>
                      <a:cubicBezTo>
                        <a:pt x="1086" y="240"/>
                        <a:pt x="854" y="0"/>
                        <a:pt x="5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5" name="Google Shape;5545;p71"/>
                <p:cNvSpPr/>
                <p:nvPr/>
              </p:nvSpPr>
              <p:spPr>
                <a:xfrm flipH="1">
                  <a:off x="3997378" y="2619098"/>
                  <a:ext cx="46431" cy="46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7" extrusionOk="0">
                      <a:moveTo>
                        <a:pt x="108" y="1"/>
                      </a:moveTo>
                      <a:cubicBezTo>
                        <a:pt x="56" y="1"/>
                        <a:pt x="0" y="53"/>
                        <a:pt x="0" y="108"/>
                      </a:cubicBezTo>
                      <a:cubicBezTo>
                        <a:pt x="0" y="164"/>
                        <a:pt x="56" y="216"/>
                        <a:pt x="108" y="216"/>
                      </a:cubicBezTo>
                      <a:cubicBezTo>
                        <a:pt x="176" y="216"/>
                        <a:pt x="219" y="164"/>
                        <a:pt x="219" y="108"/>
                      </a:cubicBezTo>
                      <a:cubicBezTo>
                        <a:pt x="219" y="40"/>
                        <a:pt x="163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6" name="Google Shape;5546;p71"/>
                <p:cNvSpPr/>
                <p:nvPr/>
              </p:nvSpPr>
              <p:spPr>
                <a:xfrm flipH="1">
                  <a:off x="3922750" y="2912518"/>
                  <a:ext cx="80990" cy="7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68" extrusionOk="0">
                      <a:moveTo>
                        <a:pt x="217" y="0"/>
                      </a:moveTo>
                      <a:cubicBezTo>
                        <a:pt x="209" y="0"/>
                        <a:pt x="201" y="1"/>
                        <a:pt x="193" y="3"/>
                      </a:cubicBezTo>
                      <a:cubicBezTo>
                        <a:pt x="82" y="3"/>
                        <a:pt x="0" y="84"/>
                        <a:pt x="0" y="179"/>
                      </a:cubicBezTo>
                      <a:cubicBezTo>
                        <a:pt x="13" y="286"/>
                        <a:pt x="95" y="368"/>
                        <a:pt x="193" y="368"/>
                      </a:cubicBezTo>
                      <a:cubicBezTo>
                        <a:pt x="300" y="355"/>
                        <a:pt x="382" y="273"/>
                        <a:pt x="369" y="179"/>
                      </a:cubicBezTo>
                      <a:cubicBezTo>
                        <a:pt x="369" y="77"/>
                        <a:pt x="301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7" name="Google Shape;5547;p71"/>
                <p:cNvSpPr/>
                <p:nvPr/>
              </p:nvSpPr>
              <p:spPr>
                <a:xfrm flipH="1">
                  <a:off x="4273828" y="2576696"/>
                  <a:ext cx="256750" cy="24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133" extrusionOk="0">
                      <a:moveTo>
                        <a:pt x="598" y="1"/>
                      </a:moveTo>
                      <a:cubicBezTo>
                        <a:pt x="324" y="1"/>
                        <a:pt x="91" y="203"/>
                        <a:pt x="53" y="484"/>
                      </a:cubicBezTo>
                      <a:cubicBezTo>
                        <a:pt x="1" y="784"/>
                        <a:pt x="216" y="1081"/>
                        <a:pt x="516" y="1124"/>
                      </a:cubicBezTo>
                      <a:cubicBezTo>
                        <a:pt x="549" y="1129"/>
                        <a:pt x="581" y="1132"/>
                        <a:pt x="613" y="1132"/>
                      </a:cubicBezTo>
                      <a:cubicBezTo>
                        <a:pt x="886" y="1132"/>
                        <a:pt x="1118" y="928"/>
                        <a:pt x="1168" y="648"/>
                      </a:cubicBezTo>
                      <a:cubicBezTo>
                        <a:pt x="1210" y="348"/>
                        <a:pt x="1005" y="51"/>
                        <a:pt x="692" y="8"/>
                      </a:cubicBezTo>
                      <a:cubicBezTo>
                        <a:pt x="660" y="3"/>
                        <a:pt x="629" y="1"/>
                        <a:pt x="5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8" name="Google Shape;5548;p71"/>
                <p:cNvSpPr/>
                <p:nvPr/>
              </p:nvSpPr>
              <p:spPr>
                <a:xfrm flipH="1">
                  <a:off x="4685756" y="2409633"/>
                  <a:ext cx="334772" cy="30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1460" extrusionOk="0">
                      <a:moveTo>
                        <a:pt x="775" y="0"/>
                      </a:moveTo>
                      <a:cubicBezTo>
                        <a:pt x="429" y="0"/>
                        <a:pt x="118" y="255"/>
                        <a:pt x="68" y="620"/>
                      </a:cubicBezTo>
                      <a:cubicBezTo>
                        <a:pt x="0" y="1015"/>
                        <a:pt x="274" y="1396"/>
                        <a:pt x="681" y="1449"/>
                      </a:cubicBezTo>
                      <a:cubicBezTo>
                        <a:pt x="723" y="1456"/>
                        <a:pt x="764" y="1459"/>
                        <a:pt x="804" y="1459"/>
                      </a:cubicBezTo>
                      <a:cubicBezTo>
                        <a:pt x="1151" y="1459"/>
                        <a:pt x="1460" y="1204"/>
                        <a:pt x="1510" y="839"/>
                      </a:cubicBezTo>
                      <a:cubicBezTo>
                        <a:pt x="1578" y="444"/>
                        <a:pt x="1304" y="63"/>
                        <a:pt x="897" y="11"/>
                      </a:cubicBezTo>
                      <a:cubicBezTo>
                        <a:pt x="856" y="4"/>
                        <a:pt x="815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9" name="Google Shape;5549;p71"/>
                <p:cNvSpPr/>
                <p:nvPr/>
              </p:nvSpPr>
              <p:spPr>
                <a:xfrm flipH="1">
                  <a:off x="4579335" y="2407725"/>
                  <a:ext cx="161343" cy="154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28" extrusionOk="0">
                      <a:moveTo>
                        <a:pt x="388" y="0"/>
                      </a:moveTo>
                      <a:cubicBezTo>
                        <a:pt x="215" y="0"/>
                        <a:pt x="51" y="131"/>
                        <a:pt x="27" y="316"/>
                      </a:cubicBezTo>
                      <a:cubicBezTo>
                        <a:pt x="1" y="509"/>
                        <a:pt x="134" y="685"/>
                        <a:pt x="327" y="724"/>
                      </a:cubicBezTo>
                      <a:cubicBezTo>
                        <a:pt x="344" y="727"/>
                        <a:pt x="361" y="728"/>
                        <a:pt x="378" y="728"/>
                      </a:cubicBezTo>
                      <a:cubicBezTo>
                        <a:pt x="549" y="728"/>
                        <a:pt x="707" y="599"/>
                        <a:pt x="734" y="427"/>
                      </a:cubicBezTo>
                      <a:cubicBezTo>
                        <a:pt x="760" y="222"/>
                        <a:pt x="636" y="46"/>
                        <a:pt x="434" y="3"/>
                      </a:cubicBezTo>
                      <a:cubicBezTo>
                        <a:pt x="419" y="1"/>
                        <a:pt x="403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0" name="Google Shape;5550;p71"/>
                <p:cNvSpPr/>
                <p:nvPr/>
              </p:nvSpPr>
              <p:spPr>
                <a:xfrm flipH="1">
                  <a:off x="4446618" y="2687375"/>
                  <a:ext cx="164732" cy="15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714" extrusionOk="0">
                      <a:moveTo>
                        <a:pt x="391" y="1"/>
                      </a:moveTo>
                      <a:cubicBezTo>
                        <a:pt x="212" y="1"/>
                        <a:pt x="66" y="119"/>
                        <a:pt x="43" y="302"/>
                      </a:cubicBezTo>
                      <a:cubicBezTo>
                        <a:pt x="0" y="494"/>
                        <a:pt x="137" y="683"/>
                        <a:pt x="339" y="709"/>
                      </a:cubicBezTo>
                      <a:cubicBezTo>
                        <a:pt x="357" y="712"/>
                        <a:pt x="374" y="713"/>
                        <a:pt x="392" y="713"/>
                      </a:cubicBezTo>
                      <a:cubicBezTo>
                        <a:pt x="565" y="713"/>
                        <a:pt x="723" y="584"/>
                        <a:pt x="747" y="412"/>
                      </a:cubicBezTo>
                      <a:cubicBezTo>
                        <a:pt x="776" y="220"/>
                        <a:pt x="639" y="31"/>
                        <a:pt x="450" y="5"/>
                      </a:cubicBezTo>
                      <a:cubicBezTo>
                        <a:pt x="430" y="2"/>
                        <a:pt x="410" y="1"/>
                        <a:pt x="3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1" name="Google Shape;5551;p71"/>
                <p:cNvSpPr/>
                <p:nvPr/>
              </p:nvSpPr>
              <p:spPr>
                <a:xfrm flipH="1">
                  <a:off x="4484776" y="2521998"/>
                  <a:ext cx="253146" cy="23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1116" extrusionOk="0">
                      <a:moveTo>
                        <a:pt x="585" y="0"/>
                      </a:moveTo>
                      <a:cubicBezTo>
                        <a:pt x="322" y="0"/>
                        <a:pt x="91" y="203"/>
                        <a:pt x="53" y="472"/>
                      </a:cubicBezTo>
                      <a:cubicBezTo>
                        <a:pt x="1" y="769"/>
                        <a:pt x="203" y="1055"/>
                        <a:pt x="516" y="1111"/>
                      </a:cubicBezTo>
                      <a:cubicBezTo>
                        <a:pt x="541" y="1114"/>
                        <a:pt x="566" y="1116"/>
                        <a:pt x="590" y="1116"/>
                      </a:cubicBezTo>
                      <a:cubicBezTo>
                        <a:pt x="861" y="1116"/>
                        <a:pt x="1104" y="923"/>
                        <a:pt x="1155" y="648"/>
                      </a:cubicBezTo>
                      <a:cubicBezTo>
                        <a:pt x="1194" y="335"/>
                        <a:pt x="992" y="51"/>
                        <a:pt x="679" y="9"/>
                      </a:cubicBezTo>
                      <a:cubicBezTo>
                        <a:pt x="647" y="3"/>
                        <a:pt x="616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2" name="Google Shape;5552;p71"/>
                <p:cNvSpPr/>
                <p:nvPr/>
              </p:nvSpPr>
              <p:spPr>
                <a:xfrm flipH="1">
                  <a:off x="4225498" y="2866088"/>
                  <a:ext cx="48551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2" extrusionOk="0">
                      <a:moveTo>
                        <a:pt x="100" y="1"/>
                      </a:moveTo>
                      <a:cubicBezTo>
                        <a:pt x="53" y="1"/>
                        <a:pt x="12" y="38"/>
                        <a:pt x="0" y="98"/>
                      </a:cubicBezTo>
                      <a:cubicBezTo>
                        <a:pt x="0" y="153"/>
                        <a:pt x="40" y="205"/>
                        <a:pt x="95" y="222"/>
                      </a:cubicBezTo>
                      <a:cubicBezTo>
                        <a:pt x="147" y="222"/>
                        <a:pt x="203" y="179"/>
                        <a:pt x="216" y="124"/>
                      </a:cubicBezTo>
                      <a:cubicBezTo>
                        <a:pt x="229" y="72"/>
                        <a:pt x="190" y="16"/>
                        <a:pt x="121" y="3"/>
                      </a:cubicBezTo>
                      <a:cubicBezTo>
                        <a:pt x="114" y="1"/>
                        <a:pt x="107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3" name="Google Shape;5553;p71"/>
                <p:cNvSpPr/>
                <p:nvPr/>
              </p:nvSpPr>
              <p:spPr>
                <a:xfrm flipH="1">
                  <a:off x="4109954" y="3130887"/>
                  <a:ext cx="49399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1" extrusionOk="0">
                      <a:moveTo>
                        <a:pt x="113" y="0"/>
                      </a:moveTo>
                      <a:cubicBezTo>
                        <a:pt x="56" y="0"/>
                        <a:pt x="14" y="39"/>
                        <a:pt x="14" y="84"/>
                      </a:cubicBezTo>
                      <a:cubicBezTo>
                        <a:pt x="1" y="153"/>
                        <a:pt x="43" y="208"/>
                        <a:pt x="95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4" y="211"/>
                        <a:pt x="208" y="172"/>
                        <a:pt x="219" y="127"/>
                      </a:cubicBezTo>
                      <a:cubicBezTo>
                        <a:pt x="232" y="71"/>
                        <a:pt x="193" y="3"/>
                        <a:pt x="138" y="3"/>
                      </a:cubicBezTo>
                      <a:cubicBezTo>
                        <a:pt x="129" y="1"/>
                        <a:pt x="121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4" name="Google Shape;5554;p71"/>
                <p:cNvSpPr/>
                <p:nvPr/>
              </p:nvSpPr>
              <p:spPr>
                <a:xfrm flipH="1">
                  <a:off x="4273834" y="3236891"/>
                  <a:ext cx="83958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66" extrusionOk="0">
                      <a:moveTo>
                        <a:pt x="180" y="0"/>
                      </a:moveTo>
                      <a:cubicBezTo>
                        <a:pt x="99" y="0"/>
                        <a:pt x="25" y="73"/>
                        <a:pt x="14" y="155"/>
                      </a:cubicBezTo>
                      <a:cubicBezTo>
                        <a:pt x="1" y="250"/>
                        <a:pt x="69" y="347"/>
                        <a:pt x="164" y="360"/>
                      </a:cubicBezTo>
                      <a:cubicBezTo>
                        <a:pt x="176" y="364"/>
                        <a:pt x="188" y="365"/>
                        <a:pt x="200" y="365"/>
                      </a:cubicBezTo>
                      <a:cubicBezTo>
                        <a:pt x="281" y="365"/>
                        <a:pt x="355" y="293"/>
                        <a:pt x="366" y="210"/>
                      </a:cubicBezTo>
                      <a:cubicBezTo>
                        <a:pt x="395" y="116"/>
                        <a:pt x="327" y="21"/>
                        <a:pt x="216" y="5"/>
                      </a:cubicBezTo>
                      <a:cubicBezTo>
                        <a:pt x="204" y="2"/>
                        <a:pt x="192" y="0"/>
                        <a:pt x="1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5" name="Google Shape;5555;p71"/>
                <p:cNvSpPr/>
                <p:nvPr/>
              </p:nvSpPr>
              <p:spPr>
                <a:xfrm flipH="1">
                  <a:off x="4060978" y="2696481"/>
                  <a:ext cx="98375" cy="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464" extrusionOk="0">
                      <a:moveTo>
                        <a:pt x="232" y="1"/>
                      </a:moveTo>
                      <a:cubicBezTo>
                        <a:pt x="112" y="1"/>
                        <a:pt x="1" y="109"/>
                        <a:pt x="1" y="232"/>
                      </a:cubicBezTo>
                      <a:cubicBezTo>
                        <a:pt x="1" y="353"/>
                        <a:pt x="112" y="464"/>
                        <a:pt x="232" y="464"/>
                      </a:cubicBezTo>
                      <a:cubicBezTo>
                        <a:pt x="369" y="464"/>
                        <a:pt x="464" y="353"/>
                        <a:pt x="464" y="232"/>
                      </a:cubicBezTo>
                      <a:cubicBezTo>
                        <a:pt x="464" y="109"/>
                        <a:pt x="369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6" name="Google Shape;5556;p71"/>
                <p:cNvSpPr/>
                <p:nvPr/>
              </p:nvSpPr>
              <p:spPr>
                <a:xfrm flipH="1">
                  <a:off x="4228254" y="2621854"/>
                  <a:ext cx="57668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72" extrusionOk="0">
                      <a:moveTo>
                        <a:pt x="138" y="1"/>
                      </a:moveTo>
                      <a:cubicBezTo>
                        <a:pt x="69" y="1"/>
                        <a:pt x="1" y="53"/>
                        <a:pt x="1" y="135"/>
                      </a:cubicBezTo>
                      <a:cubicBezTo>
                        <a:pt x="1" y="203"/>
                        <a:pt x="69" y="271"/>
                        <a:pt x="138" y="271"/>
                      </a:cubicBezTo>
                      <a:cubicBezTo>
                        <a:pt x="219" y="271"/>
                        <a:pt x="272" y="203"/>
                        <a:pt x="272" y="135"/>
                      </a:cubicBezTo>
                      <a:cubicBezTo>
                        <a:pt x="272" y="53"/>
                        <a:pt x="219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557" name="Google Shape;5557;p71"/>
            <p:cNvSpPr/>
            <p:nvPr/>
          </p:nvSpPr>
          <p:spPr>
            <a:xfrm flipH="1">
              <a:off x="6129506" y="2775307"/>
              <a:ext cx="233211" cy="230330"/>
            </a:xfrm>
            <a:custGeom>
              <a:avLst/>
              <a:gdLst/>
              <a:ahLst/>
              <a:cxnLst/>
              <a:rect l="l" t="t" r="r" b="b"/>
              <a:pathLst>
                <a:path w="1100" h="1088" extrusionOk="0">
                  <a:moveTo>
                    <a:pt x="564" y="0"/>
                  </a:moveTo>
                  <a:cubicBezTo>
                    <a:pt x="557" y="0"/>
                    <a:pt x="549" y="1"/>
                    <a:pt x="541" y="1"/>
                  </a:cubicBezTo>
                  <a:cubicBezTo>
                    <a:pt x="228" y="14"/>
                    <a:pt x="0" y="259"/>
                    <a:pt x="13" y="559"/>
                  </a:cubicBezTo>
                  <a:cubicBezTo>
                    <a:pt x="13" y="848"/>
                    <a:pt x="245" y="1087"/>
                    <a:pt x="547" y="1087"/>
                  </a:cubicBezTo>
                  <a:cubicBezTo>
                    <a:pt x="555" y="1087"/>
                    <a:pt x="563" y="1087"/>
                    <a:pt x="571" y="1087"/>
                  </a:cubicBezTo>
                  <a:cubicBezTo>
                    <a:pt x="868" y="1087"/>
                    <a:pt x="1099" y="829"/>
                    <a:pt x="1099" y="529"/>
                  </a:cubicBezTo>
                  <a:cubicBezTo>
                    <a:pt x="1086" y="240"/>
                    <a:pt x="854" y="0"/>
                    <a:pt x="564" y="0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71"/>
            <p:cNvSpPr/>
            <p:nvPr/>
          </p:nvSpPr>
          <p:spPr>
            <a:xfrm flipH="1">
              <a:off x="6129503" y="3005631"/>
              <a:ext cx="98375" cy="98375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32" y="1"/>
                  </a:moveTo>
                  <a:cubicBezTo>
                    <a:pt x="112" y="1"/>
                    <a:pt x="1" y="109"/>
                    <a:pt x="1" y="232"/>
                  </a:cubicBezTo>
                  <a:cubicBezTo>
                    <a:pt x="1" y="353"/>
                    <a:pt x="112" y="464"/>
                    <a:pt x="232" y="464"/>
                  </a:cubicBezTo>
                  <a:cubicBezTo>
                    <a:pt x="369" y="464"/>
                    <a:pt x="464" y="353"/>
                    <a:pt x="464" y="232"/>
                  </a:cubicBezTo>
                  <a:cubicBezTo>
                    <a:pt x="464" y="109"/>
                    <a:pt x="369" y="1"/>
                    <a:pt x="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959543E-78E3-D91A-010E-474AFD5E5740}"/>
              </a:ext>
            </a:extLst>
          </p:cNvPr>
          <p:cNvSpPr/>
          <p:nvPr/>
        </p:nvSpPr>
        <p:spPr>
          <a:xfrm>
            <a:off x="673328" y="3491999"/>
            <a:ext cx="3731326" cy="69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6DC47343-34A8-9F92-21B9-3B751A3FD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60" y="124787"/>
            <a:ext cx="909534" cy="909534"/>
          </a:xfrm>
          <a:prstGeom prst="rect">
            <a:avLst/>
          </a:prstGeom>
        </p:spPr>
      </p:pic>
      <p:pic>
        <p:nvPicPr>
          <p:cNvPr id="8" name="Picture 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C677C05-A1A6-B12D-A34E-6C84C573BC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78" t="58513" r="36480" b="30397"/>
          <a:stretch>
            <a:fillRect/>
          </a:stretch>
        </p:blipFill>
        <p:spPr>
          <a:xfrm>
            <a:off x="1998920" y="4361352"/>
            <a:ext cx="3026735" cy="5387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are germs?</a:t>
            </a:r>
            <a:endParaRPr sz="3600"/>
          </a:p>
        </p:txBody>
      </p:sp>
      <p:sp>
        <p:nvSpPr>
          <p:cNvPr id="2365" name="Google Shape;2365;p44"/>
          <p:cNvSpPr txBox="1">
            <a:spLocks noGrp="1"/>
          </p:cNvSpPr>
          <p:nvPr>
            <p:ph type="subTitle" idx="2"/>
          </p:nvPr>
        </p:nvSpPr>
        <p:spPr>
          <a:xfrm>
            <a:off x="713224" y="2202733"/>
            <a:ext cx="4181267" cy="205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sz="2000" dirty="0"/>
              <a:t>Things</a:t>
            </a:r>
            <a:r>
              <a:rPr lang="en" sz="2000" dirty="0"/>
              <a:t> like bacteria and viruses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/>
              <a:t>Can cause infection and illness</a:t>
            </a:r>
          </a:p>
        </p:txBody>
      </p:sp>
      <p:sp>
        <p:nvSpPr>
          <p:cNvPr id="2366" name="Google Shape;2366;p44"/>
          <p:cNvSpPr txBox="1">
            <a:spLocks noGrp="1"/>
          </p:cNvSpPr>
          <p:nvPr>
            <p:ph type="subTitle" idx="3"/>
          </p:nvPr>
        </p:nvSpPr>
        <p:spPr>
          <a:xfrm>
            <a:off x="1053273" y="1600987"/>
            <a:ext cx="3554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Pathogens</a:t>
            </a:r>
            <a:endParaRPr sz="2800" dirty="0"/>
          </a:p>
        </p:txBody>
      </p:sp>
      <p:grpSp>
        <p:nvGrpSpPr>
          <p:cNvPr id="2" name="Google Shape;5575;p72">
            <a:extLst>
              <a:ext uri="{FF2B5EF4-FFF2-40B4-BE49-F238E27FC236}">
                <a16:creationId xmlns:a16="http://schemas.microsoft.com/office/drawing/2014/main" id="{2B5330D7-61E9-0065-8B81-0EC51654382F}"/>
              </a:ext>
            </a:extLst>
          </p:cNvPr>
          <p:cNvGrpSpPr>
            <a:grpSpLocks noChangeAspect="1"/>
          </p:cNvGrpSpPr>
          <p:nvPr/>
        </p:nvGrpSpPr>
        <p:grpSpPr>
          <a:xfrm rot="2197429">
            <a:off x="7484774" y="2436208"/>
            <a:ext cx="975933" cy="1165633"/>
            <a:chOff x="2274150" y="1379450"/>
            <a:chExt cx="293500" cy="350550"/>
          </a:xfrm>
        </p:grpSpPr>
        <p:sp>
          <p:nvSpPr>
            <p:cNvPr id="3" name="Google Shape;5576;p72">
              <a:extLst>
                <a:ext uri="{FF2B5EF4-FFF2-40B4-BE49-F238E27FC236}">
                  <a16:creationId xmlns:a16="http://schemas.microsoft.com/office/drawing/2014/main" id="{B2D5FF41-E9C4-D7FE-6B80-A371D49254EF}"/>
                </a:ext>
              </a:extLst>
            </p:cNvPr>
            <p:cNvSpPr/>
            <p:nvPr/>
          </p:nvSpPr>
          <p:spPr>
            <a:xfrm>
              <a:off x="2274150" y="1379450"/>
              <a:ext cx="285225" cy="350550"/>
            </a:xfrm>
            <a:custGeom>
              <a:avLst/>
              <a:gdLst/>
              <a:ahLst/>
              <a:cxnLst/>
              <a:rect l="l" t="t" r="r" b="b"/>
              <a:pathLst>
                <a:path w="11409" h="14022" extrusionOk="0">
                  <a:moveTo>
                    <a:pt x="6300" y="1"/>
                  </a:moveTo>
                  <a:cubicBezTo>
                    <a:pt x="6076" y="1"/>
                    <a:pt x="5888" y="81"/>
                    <a:pt x="5745" y="224"/>
                  </a:cubicBezTo>
                  <a:cubicBezTo>
                    <a:pt x="5593" y="341"/>
                    <a:pt x="5521" y="564"/>
                    <a:pt x="5521" y="788"/>
                  </a:cubicBezTo>
                  <a:lnTo>
                    <a:pt x="5521" y="6040"/>
                  </a:lnTo>
                  <a:lnTo>
                    <a:pt x="3803" y="1048"/>
                  </a:lnTo>
                  <a:cubicBezTo>
                    <a:pt x="3688" y="708"/>
                    <a:pt x="3382" y="498"/>
                    <a:pt x="3046" y="498"/>
                  </a:cubicBezTo>
                  <a:cubicBezTo>
                    <a:pt x="2939" y="498"/>
                    <a:pt x="2829" y="519"/>
                    <a:pt x="2721" y="564"/>
                  </a:cubicBezTo>
                  <a:cubicBezTo>
                    <a:pt x="2425" y="672"/>
                    <a:pt x="2202" y="976"/>
                    <a:pt x="2202" y="1307"/>
                  </a:cubicBezTo>
                  <a:cubicBezTo>
                    <a:pt x="2202" y="1379"/>
                    <a:pt x="2202" y="1459"/>
                    <a:pt x="2238" y="1531"/>
                  </a:cubicBezTo>
                  <a:lnTo>
                    <a:pt x="3839" y="7382"/>
                  </a:lnTo>
                  <a:cubicBezTo>
                    <a:pt x="3687" y="7499"/>
                    <a:pt x="3580" y="7570"/>
                    <a:pt x="3463" y="7686"/>
                  </a:cubicBezTo>
                  <a:cubicBezTo>
                    <a:pt x="3356" y="7794"/>
                    <a:pt x="3240" y="7946"/>
                    <a:pt x="3132" y="8053"/>
                  </a:cubicBezTo>
                  <a:lnTo>
                    <a:pt x="3061" y="8205"/>
                  </a:lnTo>
                  <a:lnTo>
                    <a:pt x="1343" y="7418"/>
                  </a:lnTo>
                  <a:cubicBezTo>
                    <a:pt x="1214" y="7354"/>
                    <a:pt x="1080" y="7324"/>
                    <a:pt x="948" y="7324"/>
                  </a:cubicBezTo>
                  <a:cubicBezTo>
                    <a:pt x="618" y="7324"/>
                    <a:pt x="299" y="7511"/>
                    <a:pt x="108" y="7830"/>
                  </a:cubicBezTo>
                  <a:cubicBezTo>
                    <a:pt x="37" y="7982"/>
                    <a:pt x="1" y="8134"/>
                    <a:pt x="1" y="8277"/>
                  </a:cubicBezTo>
                  <a:cubicBezTo>
                    <a:pt x="1" y="8617"/>
                    <a:pt x="189" y="8948"/>
                    <a:pt x="484" y="9136"/>
                  </a:cubicBezTo>
                  <a:lnTo>
                    <a:pt x="2685" y="10326"/>
                  </a:lnTo>
                  <a:lnTo>
                    <a:pt x="2756" y="10550"/>
                  </a:lnTo>
                  <a:cubicBezTo>
                    <a:pt x="2873" y="11221"/>
                    <a:pt x="3320" y="11784"/>
                    <a:pt x="3955" y="12115"/>
                  </a:cubicBezTo>
                  <a:lnTo>
                    <a:pt x="3955" y="13574"/>
                  </a:lnTo>
                  <a:cubicBezTo>
                    <a:pt x="3955" y="13797"/>
                    <a:pt x="4134" y="14021"/>
                    <a:pt x="4358" y="14021"/>
                  </a:cubicBezTo>
                  <a:lnTo>
                    <a:pt x="8465" y="14021"/>
                  </a:lnTo>
                  <a:cubicBezTo>
                    <a:pt x="8689" y="14021"/>
                    <a:pt x="8876" y="13797"/>
                    <a:pt x="8876" y="13574"/>
                  </a:cubicBezTo>
                  <a:lnTo>
                    <a:pt x="8876" y="12339"/>
                  </a:lnTo>
                  <a:lnTo>
                    <a:pt x="9279" y="11749"/>
                  </a:lnTo>
                  <a:cubicBezTo>
                    <a:pt x="9655" y="11221"/>
                    <a:pt x="9843" y="10630"/>
                    <a:pt x="9843" y="9995"/>
                  </a:cubicBezTo>
                  <a:lnTo>
                    <a:pt x="9914" y="7686"/>
                  </a:lnTo>
                  <a:lnTo>
                    <a:pt x="11292" y="2542"/>
                  </a:lnTo>
                  <a:cubicBezTo>
                    <a:pt x="11409" y="2238"/>
                    <a:pt x="11256" y="1907"/>
                    <a:pt x="10961" y="1754"/>
                  </a:cubicBezTo>
                  <a:cubicBezTo>
                    <a:pt x="10845" y="1719"/>
                    <a:pt x="10737" y="1683"/>
                    <a:pt x="10666" y="1683"/>
                  </a:cubicBezTo>
                  <a:cubicBezTo>
                    <a:pt x="10362" y="1683"/>
                    <a:pt x="10066" y="1871"/>
                    <a:pt x="9995" y="2166"/>
                  </a:cubicBezTo>
                  <a:lnTo>
                    <a:pt x="8984" y="5629"/>
                  </a:lnTo>
                  <a:lnTo>
                    <a:pt x="9360" y="1119"/>
                  </a:lnTo>
                  <a:cubicBezTo>
                    <a:pt x="9395" y="752"/>
                    <a:pt x="9136" y="412"/>
                    <a:pt x="8796" y="341"/>
                  </a:cubicBezTo>
                  <a:lnTo>
                    <a:pt x="8653" y="341"/>
                  </a:lnTo>
                  <a:cubicBezTo>
                    <a:pt x="8277" y="341"/>
                    <a:pt x="7982" y="600"/>
                    <a:pt x="7937" y="931"/>
                  </a:cubicBezTo>
                  <a:lnTo>
                    <a:pt x="7194" y="5629"/>
                  </a:lnTo>
                  <a:lnTo>
                    <a:pt x="7087" y="752"/>
                  </a:lnTo>
                  <a:cubicBezTo>
                    <a:pt x="7087" y="341"/>
                    <a:pt x="6711" y="1"/>
                    <a:pt x="6300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577;p72">
              <a:extLst>
                <a:ext uri="{FF2B5EF4-FFF2-40B4-BE49-F238E27FC236}">
                  <a16:creationId xmlns:a16="http://schemas.microsoft.com/office/drawing/2014/main" id="{A6604131-6CED-C085-BFD6-7EB33F3831AF}"/>
                </a:ext>
              </a:extLst>
            </p:cNvPr>
            <p:cNvSpPr/>
            <p:nvPr/>
          </p:nvSpPr>
          <p:spPr>
            <a:xfrm>
              <a:off x="2274150" y="1563100"/>
              <a:ext cx="119250" cy="166900"/>
            </a:xfrm>
            <a:custGeom>
              <a:avLst/>
              <a:gdLst/>
              <a:ahLst/>
              <a:cxnLst/>
              <a:rect l="l" t="t" r="r" b="b"/>
              <a:pathLst>
                <a:path w="4770" h="6676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55" y="36"/>
                    <a:pt x="260" y="224"/>
                    <a:pt x="108" y="484"/>
                  </a:cubicBezTo>
                  <a:cubicBezTo>
                    <a:pt x="37" y="636"/>
                    <a:pt x="1" y="788"/>
                    <a:pt x="1" y="931"/>
                  </a:cubicBezTo>
                  <a:cubicBezTo>
                    <a:pt x="1" y="1271"/>
                    <a:pt x="189" y="1602"/>
                    <a:pt x="484" y="1790"/>
                  </a:cubicBezTo>
                  <a:lnTo>
                    <a:pt x="2685" y="2980"/>
                  </a:lnTo>
                  <a:lnTo>
                    <a:pt x="2756" y="3204"/>
                  </a:lnTo>
                  <a:cubicBezTo>
                    <a:pt x="2873" y="3875"/>
                    <a:pt x="3320" y="4438"/>
                    <a:pt x="3955" y="4769"/>
                  </a:cubicBezTo>
                  <a:lnTo>
                    <a:pt x="3955" y="6228"/>
                  </a:lnTo>
                  <a:cubicBezTo>
                    <a:pt x="3955" y="6451"/>
                    <a:pt x="4134" y="6675"/>
                    <a:pt x="4358" y="6675"/>
                  </a:cubicBezTo>
                  <a:lnTo>
                    <a:pt x="4770" y="6675"/>
                  </a:lnTo>
                  <a:lnTo>
                    <a:pt x="4770" y="4367"/>
                  </a:lnTo>
                  <a:cubicBezTo>
                    <a:pt x="4770" y="4215"/>
                    <a:pt x="4662" y="4063"/>
                    <a:pt x="4546" y="3991"/>
                  </a:cubicBezTo>
                  <a:cubicBezTo>
                    <a:pt x="4027" y="3651"/>
                    <a:pt x="3651" y="3132"/>
                    <a:pt x="3544" y="2533"/>
                  </a:cubicBezTo>
                  <a:cubicBezTo>
                    <a:pt x="3508" y="2389"/>
                    <a:pt x="3428" y="2273"/>
                    <a:pt x="3320" y="2237"/>
                  </a:cubicBezTo>
                  <a:lnTo>
                    <a:pt x="1307" y="1119"/>
                  </a:lnTo>
                  <a:cubicBezTo>
                    <a:pt x="1003" y="931"/>
                    <a:pt x="824" y="636"/>
                    <a:pt x="824" y="296"/>
                  </a:cubicBezTo>
                  <a:cubicBezTo>
                    <a:pt x="824" y="188"/>
                    <a:pt x="824" y="72"/>
                    <a:pt x="86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578;p72">
              <a:extLst>
                <a:ext uri="{FF2B5EF4-FFF2-40B4-BE49-F238E27FC236}">
                  <a16:creationId xmlns:a16="http://schemas.microsoft.com/office/drawing/2014/main" id="{1463EBDD-DDD9-932F-7B27-1B6E3013498D}"/>
                </a:ext>
              </a:extLst>
            </p:cNvPr>
            <p:cNvSpPr/>
            <p:nvPr/>
          </p:nvSpPr>
          <p:spPr>
            <a:xfrm>
              <a:off x="2386000" y="1603150"/>
              <a:ext cx="11200" cy="56825"/>
            </a:xfrm>
            <a:custGeom>
              <a:avLst/>
              <a:gdLst/>
              <a:ahLst/>
              <a:cxnLst/>
              <a:rect l="l" t="t" r="r" b="b"/>
              <a:pathLst>
                <a:path w="448" h="2273" extrusionOk="0">
                  <a:moveTo>
                    <a:pt x="224" y="0"/>
                  </a:moveTo>
                  <a:cubicBezTo>
                    <a:pt x="108" y="0"/>
                    <a:pt x="0" y="116"/>
                    <a:pt x="0" y="224"/>
                  </a:cubicBezTo>
                  <a:lnTo>
                    <a:pt x="0" y="2094"/>
                  </a:lnTo>
                  <a:cubicBezTo>
                    <a:pt x="0" y="2201"/>
                    <a:pt x="108" y="2273"/>
                    <a:pt x="224" y="2273"/>
                  </a:cubicBezTo>
                  <a:cubicBezTo>
                    <a:pt x="331" y="2273"/>
                    <a:pt x="448" y="2201"/>
                    <a:pt x="448" y="2094"/>
                  </a:cubicBezTo>
                  <a:lnTo>
                    <a:pt x="448" y="224"/>
                  </a:lnTo>
                  <a:cubicBezTo>
                    <a:pt x="448" y="116"/>
                    <a:pt x="331" y="0"/>
                    <a:pt x="224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79;p72">
              <a:extLst>
                <a:ext uri="{FF2B5EF4-FFF2-40B4-BE49-F238E27FC236}">
                  <a16:creationId xmlns:a16="http://schemas.microsoft.com/office/drawing/2014/main" id="{667DB65D-45F5-33A6-B0FD-53BD7565ABC3}"/>
                </a:ext>
              </a:extLst>
            </p:cNvPr>
            <p:cNvSpPr/>
            <p:nvPr/>
          </p:nvSpPr>
          <p:spPr>
            <a:xfrm>
              <a:off x="2369225" y="1610125"/>
              <a:ext cx="44750" cy="43375"/>
            </a:xfrm>
            <a:custGeom>
              <a:avLst/>
              <a:gdLst/>
              <a:ahLst/>
              <a:cxnLst/>
              <a:rect l="l" t="t" r="r" b="b"/>
              <a:pathLst>
                <a:path w="1790" h="1735" extrusionOk="0">
                  <a:moveTo>
                    <a:pt x="1566" y="1"/>
                  </a:moveTo>
                  <a:cubicBezTo>
                    <a:pt x="1510" y="1"/>
                    <a:pt x="1454" y="21"/>
                    <a:pt x="1414" y="61"/>
                  </a:cubicBezTo>
                  <a:lnTo>
                    <a:pt x="72" y="1367"/>
                  </a:lnTo>
                  <a:cubicBezTo>
                    <a:pt x="0" y="1475"/>
                    <a:pt x="0" y="1591"/>
                    <a:pt x="72" y="1663"/>
                  </a:cubicBezTo>
                  <a:cubicBezTo>
                    <a:pt x="152" y="1698"/>
                    <a:pt x="188" y="1734"/>
                    <a:pt x="224" y="1734"/>
                  </a:cubicBezTo>
                  <a:cubicBezTo>
                    <a:pt x="296" y="1734"/>
                    <a:pt x="331" y="1698"/>
                    <a:pt x="376" y="1663"/>
                  </a:cubicBezTo>
                  <a:lnTo>
                    <a:pt x="1718" y="356"/>
                  </a:lnTo>
                  <a:cubicBezTo>
                    <a:pt x="1790" y="285"/>
                    <a:pt x="1790" y="133"/>
                    <a:pt x="1718" y="61"/>
                  </a:cubicBezTo>
                  <a:cubicBezTo>
                    <a:pt x="1678" y="21"/>
                    <a:pt x="1622" y="1"/>
                    <a:pt x="1566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80;p72">
              <a:extLst>
                <a:ext uri="{FF2B5EF4-FFF2-40B4-BE49-F238E27FC236}">
                  <a16:creationId xmlns:a16="http://schemas.microsoft.com/office/drawing/2014/main" id="{9EC6DFF5-A3FF-6D50-5B08-26F6873F95B2}"/>
                </a:ext>
              </a:extLst>
            </p:cNvPr>
            <p:cNvSpPr/>
            <p:nvPr/>
          </p:nvSpPr>
          <p:spPr>
            <a:xfrm>
              <a:off x="2362725" y="1626400"/>
              <a:ext cx="57750" cy="10325"/>
            </a:xfrm>
            <a:custGeom>
              <a:avLst/>
              <a:gdLst/>
              <a:ahLst/>
              <a:cxnLst/>
              <a:rect l="l" t="t" r="r" b="b"/>
              <a:pathLst>
                <a:path w="2310" h="413" extrusionOk="0">
                  <a:moveTo>
                    <a:pt x="225" y="1"/>
                  </a:moveTo>
                  <a:cubicBezTo>
                    <a:pt x="108" y="1"/>
                    <a:pt x="1" y="117"/>
                    <a:pt x="1" y="224"/>
                  </a:cubicBezTo>
                  <a:cubicBezTo>
                    <a:pt x="1" y="341"/>
                    <a:pt x="108" y="412"/>
                    <a:pt x="225" y="412"/>
                  </a:cubicBezTo>
                  <a:lnTo>
                    <a:pt x="2086" y="412"/>
                  </a:lnTo>
                  <a:cubicBezTo>
                    <a:pt x="2202" y="412"/>
                    <a:pt x="2309" y="341"/>
                    <a:pt x="2309" y="224"/>
                  </a:cubicBezTo>
                  <a:cubicBezTo>
                    <a:pt x="2309" y="117"/>
                    <a:pt x="2202" y="1"/>
                    <a:pt x="2086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81;p72">
              <a:extLst>
                <a:ext uri="{FF2B5EF4-FFF2-40B4-BE49-F238E27FC236}">
                  <a16:creationId xmlns:a16="http://schemas.microsoft.com/office/drawing/2014/main" id="{B4500D37-2A72-A14C-1660-A576AE1D9AD9}"/>
                </a:ext>
              </a:extLst>
            </p:cNvPr>
            <p:cNvSpPr/>
            <p:nvPr/>
          </p:nvSpPr>
          <p:spPr>
            <a:xfrm>
              <a:off x="2369225" y="1610125"/>
              <a:ext cx="44750" cy="43375"/>
            </a:xfrm>
            <a:custGeom>
              <a:avLst/>
              <a:gdLst/>
              <a:ahLst/>
              <a:cxnLst/>
              <a:rect l="l" t="t" r="r" b="b"/>
              <a:pathLst>
                <a:path w="1790" h="1735" extrusionOk="0">
                  <a:moveTo>
                    <a:pt x="237" y="1"/>
                  </a:moveTo>
                  <a:cubicBezTo>
                    <a:pt x="186" y="1"/>
                    <a:pt x="130" y="21"/>
                    <a:pt x="72" y="61"/>
                  </a:cubicBezTo>
                  <a:cubicBezTo>
                    <a:pt x="0" y="133"/>
                    <a:pt x="0" y="285"/>
                    <a:pt x="72" y="356"/>
                  </a:cubicBezTo>
                  <a:lnTo>
                    <a:pt x="1414" y="1663"/>
                  </a:lnTo>
                  <a:cubicBezTo>
                    <a:pt x="1450" y="1698"/>
                    <a:pt x="1495" y="1734"/>
                    <a:pt x="1566" y="1734"/>
                  </a:cubicBezTo>
                  <a:cubicBezTo>
                    <a:pt x="1602" y="1734"/>
                    <a:pt x="1673" y="1698"/>
                    <a:pt x="1718" y="1663"/>
                  </a:cubicBezTo>
                  <a:cubicBezTo>
                    <a:pt x="1790" y="1591"/>
                    <a:pt x="1790" y="1475"/>
                    <a:pt x="1718" y="1367"/>
                  </a:cubicBezTo>
                  <a:lnTo>
                    <a:pt x="376" y="61"/>
                  </a:lnTo>
                  <a:cubicBezTo>
                    <a:pt x="336" y="21"/>
                    <a:pt x="289" y="1"/>
                    <a:pt x="237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82;p72">
              <a:extLst>
                <a:ext uri="{FF2B5EF4-FFF2-40B4-BE49-F238E27FC236}">
                  <a16:creationId xmlns:a16="http://schemas.microsoft.com/office/drawing/2014/main" id="{E1F97292-EF08-5337-7E3B-E033033161F7}"/>
                </a:ext>
              </a:extLst>
            </p:cNvPr>
            <p:cNvSpPr/>
            <p:nvPr/>
          </p:nvSpPr>
          <p:spPr>
            <a:xfrm>
              <a:off x="2374825" y="1614325"/>
              <a:ext cx="34450" cy="34475"/>
            </a:xfrm>
            <a:custGeom>
              <a:avLst/>
              <a:gdLst/>
              <a:ahLst/>
              <a:cxnLst/>
              <a:rect l="l" t="t" r="r" b="b"/>
              <a:pathLst>
                <a:path w="1378" h="1379" extrusionOk="0">
                  <a:moveTo>
                    <a:pt x="671" y="0"/>
                  </a:moveTo>
                  <a:cubicBezTo>
                    <a:pt x="295" y="0"/>
                    <a:pt x="0" y="340"/>
                    <a:pt x="0" y="707"/>
                  </a:cubicBezTo>
                  <a:cubicBezTo>
                    <a:pt x="0" y="1083"/>
                    <a:pt x="295" y="1378"/>
                    <a:pt x="671" y="1378"/>
                  </a:cubicBezTo>
                  <a:cubicBezTo>
                    <a:pt x="1047" y="1378"/>
                    <a:pt x="1378" y="1083"/>
                    <a:pt x="1378" y="707"/>
                  </a:cubicBezTo>
                  <a:cubicBezTo>
                    <a:pt x="1378" y="340"/>
                    <a:pt x="1047" y="0"/>
                    <a:pt x="671" y="0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83;p72">
              <a:extLst>
                <a:ext uri="{FF2B5EF4-FFF2-40B4-BE49-F238E27FC236}">
                  <a16:creationId xmlns:a16="http://schemas.microsoft.com/office/drawing/2014/main" id="{3F00CCF9-CF3D-1B22-8A69-00E286DBB131}"/>
                </a:ext>
              </a:extLst>
            </p:cNvPr>
            <p:cNvSpPr/>
            <p:nvPr/>
          </p:nvSpPr>
          <p:spPr>
            <a:xfrm>
              <a:off x="2329175" y="1391525"/>
              <a:ext cx="55050" cy="172500"/>
            </a:xfrm>
            <a:custGeom>
              <a:avLst/>
              <a:gdLst/>
              <a:ahLst/>
              <a:cxnLst/>
              <a:rect l="l" t="t" r="r" b="b"/>
              <a:pathLst>
                <a:path w="2202" h="6900" extrusionOk="0">
                  <a:moveTo>
                    <a:pt x="708" y="1"/>
                  </a:moveTo>
                  <a:lnTo>
                    <a:pt x="708" y="1"/>
                  </a:lnTo>
                  <a:cubicBezTo>
                    <a:pt x="636" y="46"/>
                    <a:pt x="591" y="46"/>
                    <a:pt x="520" y="81"/>
                  </a:cubicBezTo>
                  <a:cubicBezTo>
                    <a:pt x="224" y="189"/>
                    <a:pt x="1" y="493"/>
                    <a:pt x="1" y="824"/>
                  </a:cubicBezTo>
                  <a:cubicBezTo>
                    <a:pt x="1" y="896"/>
                    <a:pt x="1" y="976"/>
                    <a:pt x="37" y="1048"/>
                  </a:cubicBezTo>
                  <a:lnTo>
                    <a:pt x="1638" y="6899"/>
                  </a:lnTo>
                  <a:cubicBezTo>
                    <a:pt x="2014" y="6604"/>
                    <a:pt x="2202" y="6085"/>
                    <a:pt x="2050" y="5593"/>
                  </a:cubicBezTo>
                  <a:lnTo>
                    <a:pt x="672" y="529"/>
                  </a:lnTo>
                  <a:cubicBezTo>
                    <a:pt x="672" y="448"/>
                    <a:pt x="636" y="377"/>
                    <a:pt x="636" y="305"/>
                  </a:cubicBezTo>
                  <a:cubicBezTo>
                    <a:pt x="636" y="225"/>
                    <a:pt x="672" y="117"/>
                    <a:pt x="708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84;p72">
              <a:extLst>
                <a:ext uri="{FF2B5EF4-FFF2-40B4-BE49-F238E27FC236}">
                  <a16:creationId xmlns:a16="http://schemas.microsoft.com/office/drawing/2014/main" id="{FCD0BF75-9E34-8040-57F6-093A8B710DA4}"/>
                </a:ext>
              </a:extLst>
            </p:cNvPr>
            <p:cNvSpPr/>
            <p:nvPr/>
          </p:nvSpPr>
          <p:spPr>
            <a:xfrm>
              <a:off x="2329175" y="1449475"/>
              <a:ext cx="10325" cy="89500"/>
            </a:xfrm>
            <a:custGeom>
              <a:avLst/>
              <a:gdLst/>
              <a:ahLst/>
              <a:cxnLst/>
              <a:rect l="l" t="t" r="r" b="b"/>
              <a:pathLst>
                <a:path w="413" h="3580" extrusionOk="0">
                  <a:moveTo>
                    <a:pt x="189" y="0"/>
                  </a:moveTo>
                  <a:cubicBezTo>
                    <a:pt x="72" y="0"/>
                    <a:pt x="1" y="108"/>
                    <a:pt x="1" y="224"/>
                  </a:cubicBezTo>
                  <a:lnTo>
                    <a:pt x="1" y="3391"/>
                  </a:lnTo>
                  <a:cubicBezTo>
                    <a:pt x="1" y="3499"/>
                    <a:pt x="72" y="3579"/>
                    <a:pt x="189" y="3579"/>
                  </a:cubicBezTo>
                  <a:cubicBezTo>
                    <a:pt x="332" y="3579"/>
                    <a:pt x="412" y="3499"/>
                    <a:pt x="412" y="3391"/>
                  </a:cubicBezTo>
                  <a:lnTo>
                    <a:pt x="412" y="224"/>
                  </a:lnTo>
                  <a:cubicBezTo>
                    <a:pt x="412" y="108"/>
                    <a:pt x="332" y="0"/>
                    <a:pt x="189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85;p72">
              <a:extLst>
                <a:ext uri="{FF2B5EF4-FFF2-40B4-BE49-F238E27FC236}">
                  <a16:creationId xmlns:a16="http://schemas.microsoft.com/office/drawing/2014/main" id="{6E408D87-6918-6968-8546-CEED43BFB6C3}"/>
                </a:ext>
              </a:extLst>
            </p:cNvPr>
            <p:cNvSpPr/>
            <p:nvPr/>
          </p:nvSpPr>
          <p:spPr>
            <a:xfrm>
              <a:off x="2300325" y="1461100"/>
              <a:ext cx="68025" cy="66675"/>
            </a:xfrm>
            <a:custGeom>
              <a:avLst/>
              <a:gdLst/>
              <a:ahLst/>
              <a:cxnLst/>
              <a:rect l="l" t="t" r="r" b="b"/>
              <a:pathLst>
                <a:path w="2721" h="2667" extrusionOk="0">
                  <a:moveTo>
                    <a:pt x="2470" y="1"/>
                  </a:moveTo>
                  <a:cubicBezTo>
                    <a:pt x="2419" y="1"/>
                    <a:pt x="2363" y="18"/>
                    <a:pt x="2309" y="54"/>
                  </a:cubicBezTo>
                  <a:lnTo>
                    <a:pt x="72" y="2291"/>
                  </a:lnTo>
                  <a:cubicBezTo>
                    <a:pt x="1" y="2363"/>
                    <a:pt x="1" y="2515"/>
                    <a:pt x="72" y="2586"/>
                  </a:cubicBezTo>
                  <a:cubicBezTo>
                    <a:pt x="144" y="2631"/>
                    <a:pt x="180" y="2667"/>
                    <a:pt x="224" y="2667"/>
                  </a:cubicBezTo>
                  <a:cubicBezTo>
                    <a:pt x="296" y="2667"/>
                    <a:pt x="332" y="2631"/>
                    <a:pt x="367" y="2586"/>
                  </a:cubicBezTo>
                  <a:lnTo>
                    <a:pt x="2604" y="349"/>
                  </a:lnTo>
                  <a:cubicBezTo>
                    <a:pt x="2721" y="278"/>
                    <a:pt x="2721" y="171"/>
                    <a:pt x="2604" y="54"/>
                  </a:cubicBezTo>
                  <a:cubicBezTo>
                    <a:pt x="2568" y="18"/>
                    <a:pt x="2521" y="1"/>
                    <a:pt x="2470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86;p72">
              <a:extLst>
                <a:ext uri="{FF2B5EF4-FFF2-40B4-BE49-F238E27FC236}">
                  <a16:creationId xmlns:a16="http://schemas.microsoft.com/office/drawing/2014/main" id="{4F8AA44E-F467-5C80-18E4-DAA17CE934B7}"/>
                </a:ext>
              </a:extLst>
            </p:cNvPr>
            <p:cNvSpPr/>
            <p:nvPr/>
          </p:nvSpPr>
          <p:spPr>
            <a:xfrm>
              <a:off x="2289150" y="1489500"/>
              <a:ext cx="89500" cy="10325"/>
            </a:xfrm>
            <a:custGeom>
              <a:avLst/>
              <a:gdLst/>
              <a:ahLst/>
              <a:cxnLst/>
              <a:rect l="l" t="t" r="r" b="b"/>
              <a:pathLst>
                <a:path w="3580" h="413" extrusionOk="0">
                  <a:moveTo>
                    <a:pt x="224" y="1"/>
                  </a:moveTo>
                  <a:cubicBezTo>
                    <a:pt x="108" y="1"/>
                    <a:pt x="0" y="72"/>
                    <a:pt x="0" y="189"/>
                  </a:cubicBezTo>
                  <a:cubicBezTo>
                    <a:pt x="0" y="296"/>
                    <a:pt x="108" y="412"/>
                    <a:pt x="224" y="412"/>
                  </a:cubicBezTo>
                  <a:lnTo>
                    <a:pt x="3391" y="412"/>
                  </a:lnTo>
                  <a:cubicBezTo>
                    <a:pt x="3499" y="412"/>
                    <a:pt x="3579" y="296"/>
                    <a:pt x="3579" y="189"/>
                  </a:cubicBezTo>
                  <a:cubicBezTo>
                    <a:pt x="3579" y="72"/>
                    <a:pt x="3499" y="1"/>
                    <a:pt x="3391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87;p72">
              <a:extLst>
                <a:ext uri="{FF2B5EF4-FFF2-40B4-BE49-F238E27FC236}">
                  <a16:creationId xmlns:a16="http://schemas.microsoft.com/office/drawing/2014/main" id="{3EC83809-7BFA-F5C9-7BD1-A9C96B2A5773}"/>
                </a:ext>
              </a:extLst>
            </p:cNvPr>
            <p:cNvSpPr/>
            <p:nvPr/>
          </p:nvSpPr>
          <p:spPr>
            <a:xfrm>
              <a:off x="2300325" y="1461100"/>
              <a:ext cx="68025" cy="66675"/>
            </a:xfrm>
            <a:custGeom>
              <a:avLst/>
              <a:gdLst/>
              <a:ahLst/>
              <a:cxnLst/>
              <a:rect l="l" t="t" r="r" b="b"/>
              <a:pathLst>
                <a:path w="2721" h="2667" extrusionOk="0">
                  <a:moveTo>
                    <a:pt x="233" y="1"/>
                  </a:moveTo>
                  <a:cubicBezTo>
                    <a:pt x="182" y="1"/>
                    <a:pt x="126" y="18"/>
                    <a:pt x="72" y="54"/>
                  </a:cubicBezTo>
                  <a:cubicBezTo>
                    <a:pt x="1" y="171"/>
                    <a:pt x="1" y="278"/>
                    <a:pt x="72" y="349"/>
                  </a:cubicBezTo>
                  <a:lnTo>
                    <a:pt x="2309" y="2586"/>
                  </a:lnTo>
                  <a:cubicBezTo>
                    <a:pt x="2345" y="2631"/>
                    <a:pt x="2416" y="2667"/>
                    <a:pt x="2461" y="2667"/>
                  </a:cubicBezTo>
                  <a:cubicBezTo>
                    <a:pt x="2533" y="2667"/>
                    <a:pt x="2568" y="2631"/>
                    <a:pt x="2604" y="2586"/>
                  </a:cubicBezTo>
                  <a:cubicBezTo>
                    <a:pt x="2721" y="2515"/>
                    <a:pt x="2721" y="2363"/>
                    <a:pt x="2604" y="2291"/>
                  </a:cubicBezTo>
                  <a:lnTo>
                    <a:pt x="367" y="54"/>
                  </a:lnTo>
                  <a:cubicBezTo>
                    <a:pt x="332" y="18"/>
                    <a:pt x="285" y="1"/>
                    <a:pt x="233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88;p72">
              <a:extLst>
                <a:ext uri="{FF2B5EF4-FFF2-40B4-BE49-F238E27FC236}">
                  <a16:creationId xmlns:a16="http://schemas.microsoft.com/office/drawing/2014/main" id="{7D85395E-2B6B-00BD-7B12-E1C5D51E6174}"/>
                </a:ext>
              </a:extLst>
            </p:cNvPr>
            <p:cNvSpPr/>
            <p:nvPr/>
          </p:nvSpPr>
          <p:spPr>
            <a:xfrm>
              <a:off x="2304800" y="1465350"/>
              <a:ext cx="58850" cy="58625"/>
            </a:xfrm>
            <a:custGeom>
              <a:avLst/>
              <a:gdLst/>
              <a:ahLst/>
              <a:cxnLst/>
              <a:rect l="l" t="t" r="r" b="b"/>
              <a:pathLst>
                <a:path w="2354" h="2345" extrusionOk="0">
                  <a:moveTo>
                    <a:pt x="1164" y="1"/>
                  </a:moveTo>
                  <a:cubicBezTo>
                    <a:pt x="528" y="1"/>
                    <a:pt x="1" y="519"/>
                    <a:pt x="1" y="1155"/>
                  </a:cubicBezTo>
                  <a:cubicBezTo>
                    <a:pt x="1" y="1826"/>
                    <a:pt x="528" y="2345"/>
                    <a:pt x="1164" y="2345"/>
                  </a:cubicBezTo>
                  <a:cubicBezTo>
                    <a:pt x="1835" y="2345"/>
                    <a:pt x="2354" y="1826"/>
                    <a:pt x="2354" y="1155"/>
                  </a:cubicBezTo>
                  <a:cubicBezTo>
                    <a:pt x="2354" y="851"/>
                    <a:pt x="2202" y="555"/>
                    <a:pt x="1978" y="332"/>
                  </a:cubicBezTo>
                  <a:cubicBezTo>
                    <a:pt x="1790" y="108"/>
                    <a:pt x="1495" y="1"/>
                    <a:pt x="1164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89;p72">
              <a:extLst>
                <a:ext uri="{FF2B5EF4-FFF2-40B4-BE49-F238E27FC236}">
                  <a16:creationId xmlns:a16="http://schemas.microsoft.com/office/drawing/2014/main" id="{6F023946-DA34-5C1C-1CBF-0875F8C84266}"/>
                </a:ext>
              </a:extLst>
            </p:cNvPr>
            <p:cNvSpPr/>
            <p:nvPr/>
          </p:nvSpPr>
          <p:spPr>
            <a:xfrm>
              <a:off x="2321575" y="1480125"/>
              <a:ext cx="13225" cy="11200"/>
            </a:xfrm>
            <a:custGeom>
              <a:avLst/>
              <a:gdLst/>
              <a:ahLst/>
              <a:cxnLst/>
              <a:rect l="l" t="t" r="r" b="b"/>
              <a:pathLst>
                <a:path w="529" h="448" extrusionOk="0">
                  <a:moveTo>
                    <a:pt x="188" y="0"/>
                  </a:moveTo>
                  <a:cubicBezTo>
                    <a:pt x="81" y="0"/>
                    <a:pt x="1" y="116"/>
                    <a:pt x="1" y="224"/>
                  </a:cubicBezTo>
                  <a:cubicBezTo>
                    <a:pt x="1" y="340"/>
                    <a:pt x="81" y="447"/>
                    <a:pt x="188" y="447"/>
                  </a:cubicBezTo>
                  <a:lnTo>
                    <a:pt x="341" y="447"/>
                  </a:lnTo>
                  <a:cubicBezTo>
                    <a:pt x="448" y="447"/>
                    <a:pt x="528" y="340"/>
                    <a:pt x="528" y="224"/>
                  </a:cubicBezTo>
                  <a:cubicBezTo>
                    <a:pt x="528" y="116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90;p72">
              <a:extLst>
                <a:ext uri="{FF2B5EF4-FFF2-40B4-BE49-F238E27FC236}">
                  <a16:creationId xmlns:a16="http://schemas.microsoft.com/office/drawing/2014/main" id="{8F873A20-9171-54FC-E1E1-B392D8BABA15}"/>
                </a:ext>
              </a:extLst>
            </p:cNvPr>
            <p:cNvSpPr/>
            <p:nvPr/>
          </p:nvSpPr>
          <p:spPr>
            <a:xfrm>
              <a:off x="2334775" y="1496000"/>
              <a:ext cx="13000" cy="10300"/>
            </a:xfrm>
            <a:custGeom>
              <a:avLst/>
              <a:gdLst/>
              <a:ahLst/>
              <a:cxnLst/>
              <a:rect l="l" t="t" r="r" b="b"/>
              <a:pathLst>
                <a:path w="520" h="412" extrusionOk="0">
                  <a:moveTo>
                    <a:pt x="224" y="0"/>
                  </a:moveTo>
                  <a:cubicBezTo>
                    <a:pt x="108" y="0"/>
                    <a:pt x="0" y="72"/>
                    <a:pt x="0" y="188"/>
                  </a:cubicBezTo>
                  <a:cubicBezTo>
                    <a:pt x="0" y="296"/>
                    <a:pt x="108" y="412"/>
                    <a:pt x="224" y="412"/>
                  </a:cubicBezTo>
                  <a:lnTo>
                    <a:pt x="296" y="412"/>
                  </a:lnTo>
                  <a:cubicBezTo>
                    <a:pt x="448" y="412"/>
                    <a:pt x="519" y="296"/>
                    <a:pt x="519" y="188"/>
                  </a:cubicBezTo>
                  <a:cubicBezTo>
                    <a:pt x="519" y="72"/>
                    <a:pt x="448" y="0"/>
                    <a:pt x="296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91;p72">
              <a:extLst>
                <a:ext uri="{FF2B5EF4-FFF2-40B4-BE49-F238E27FC236}">
                  <a16:creationId xmlns:a16="http://schemas.microsoft.com/office/drawing/2014/main" id="{8B59D8D4-63E2-9BE9-BE02-C562D6EF9AAF}"/>
                </a:ext>
              </a:extLst>
            </p:cNvPr>
            <p:cNvSpPr/>
            <p:nvPr/>
          </p:nvSpPr>
          <p:spPr>
            <a:xfrm>
              <a:off x="2516400" y="1587250"/>
              <a:ext cx="10325" cy="91525"/>
            </a:xfrm>
            <a:custGeom>
              <a:avLst/>
              <a:gdLst/>
              <a:ahLst/>
              <a:cxnLst/>
              <a:rect l="l" t="t" r="r" b="b"/>
              <a:pathLst>
                <a:path w="413" h="3661" extrusionOk="0">
                  <a:moveTo>
                    <a:pt x="224" y="1"/>
                  </a:moveTo>
                  <a:cubicBezTo>
                    <a:pt x="117" y="1"/>
                    <a:pt x="1" y="81"/>
                    <a:pt x="1" y="189"/>
                  </a:cubicBezTo>
                  <a:lnTo>
                    <a:pt x="1" y="3437"/>
                  </a:lnTo>
                  <a:cubicBezTo>
                    <a:pt x="1" y="3544"/>
                    <a:pt x="117" y="3660"/>
                    <a:pt x="224" y="3660"/>
                  </a:cubicBezTo>
                  <a:cubicBezTo>
                    <a:pt x="341" y="3660"/>
                    <a:pt x="412" y="3544"/>
                    <a:pt x="412" y="3437"/>
                  </a:cubicBezTo>
                  <a:lnTo>
                    <a:pt x="412" y="189"/>
                  </a:lnTo>
                  <a:cubicBezTo>
                    <a:pt x="412" y="81"/>
                    <a:pt x="341" y="1"/>
                    <a:pt x="224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92;p72">
              <a:extLst>
                <a:ext uri="{FF2B5EF4-FFF2-40B4-BE49-F238E27FC236}">
                  <a16:creationId xmlns:a16="http://schemas.microsoft.com/office/drawing/2014/main" id="{0EB3F5D5-194C-1907-B2B3-C939EF975E13}"/>
                </a:ext>
              </a:extLst>
            </p:cNvPr>
            <p:cNvSpPr/>
            <p:nvPr/>
          </p:nvSpPr>
          <p:spPr>
            <a:xfrm>
              <a:off x="2487550" y="1598950"/>
              <a:ext cx="68925" cy="67750"/>
            </a:xfrm>
            <a:custGeom>
              <a:avLst/>
              <a:gdLst/>
              <a:ahLst/>
              <a:cxnLst/>
              <a:rect l="l" t="t" r="r" b="b"/>
              <a:pathLst>
                <a:path w="2757" h="2710" extrusionOk="0">
                  <a:moveTo>
                    <a:pt x="2515" y="0"/>
                  </a:moveTo>
                  <a:cubicBezTo>
                    <a:pt x="2463" y="0"/>
                    <a:pt x="2407" y="20"/>
                    <a:pt x="2354" y="61"/>
                  </a:cubicBezTo>
                  <a:lnTo>
                    <a:pt x="72" y="2333"/>
                  </a:lnTo>
                  <a:cubicBezTo>
                    <a:pt x="0" y="2441"/>
                    <a:pt x="0" y="2557"/>
                    <a:pt x="72" y="2629"/>
                  </a:cubicBezTo>
                  <a:cubicBezTo>
                    <a:pt x="117" y="2664"/>
                    <a:pt x="188" y="2709"/>
                    <a:pt x="224" y="2709"/>
                  </a:cubicBezTo>
                  <a:cubicBezTo>
                    <a:pt x="260" y="2709"/>
                    <a:pt x="340" y="2664"/>
                    <a:pt x="376" y="2629"/>
                  </a:cubicBezTo>
                  <a:lnTo>
                    <a:pt x="2649" y="356"/>
                  </a:lnTo>
                  <a:cubicBezTo>
                    <a:pt x="2756" y="284"/>
                    <a:pt x="2756" y="132"/>
                    <a:pt x="2649" y="61"/>
                  </a:cubicBezTo>
                  <a:cubicBezTo>
                    <a:pt x="2613" y="20"/>
                    <a:pt x="2566" y="0"/>
                    <a:pt x="2515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93;p72">
              <a:extLst>
                <a:ext uri="{FF2B5EF4-FFF2-40B4-BE49-F238E27FC236}">
                  <a16:creationId xmlns:a16="http://schemas.microsoft.com/office/drawing/2014/main" id="{3B426881-3CE7-899C-8A43-284982301795}"/>
                </a:ext>
              </a:extLst>
            </p:cNvPr>
            <p:cNvSpPr/>
            <p:nvPr/>
          </p:nvSpPr>
          <p:spPr>
            <a:xfrm>
              <a:off x="2476375" y="1627525"/>
              <a:ext cx="91275" cy="10075"/>
            </a:xfrm>
            <a:custGeom>
              <a:avLst/>
              <a:gdLst/>
              <a:ahLst/>
              <a:cxnLst/>
              <a:rect l="l" t="t" r="r" b="b"/>
              <a:pathLst>
                <a:path w="3651" h="403" extrusionOk="0">
                  <a:moveTo>
                    <a:pt x="188" y="0"/>
                  </a:moveTo>
                  <a:cubicBezTo>
                    <a:pt x="72" y="0"/>
                    <a:pt x="0" y="72"/>
                    <a:pt x="0" y="224"/>
                  </a:cubicBezTo>
                  <a:cubicBezTo>
                    <a:pt x="0" y="331"/>
                    <a:pt x="72" y="403"/>
                    <a:pt x="188" y="403"/>
                  </a:cubicBezTo>
                  <a:lnTo>
                    <a:pt x="3427" y="403"/>
                  </a:lnTo>
                  <a:cubicBezTo>
                    <a:pt x="3543" y="403"/>
                    <a:pt x="3651" y="331"/>
                    <a:pt x="3651" y="224"/>
                  </a:cubicBezTo>
                  <a:cubicBezTo>
                    <a:pt x="3651" y="72"/>
                    <a:pt x="3543" y="0"/>
                    <a:pt x="3427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94;p72">
              <a:extLst>
                <a:ext uri="{FF2B5EF4-FFF2-40B4-BE49-F238E27FC236}">
                  <a16:creationId xmlns:a16="http://schemas.microsoft.com/office/drawing/2014/main" id="{BE25D677-7793-FA42-3C2E-1DF1FCFAD9A8}"/>
                </a:ext>
              </a:extLst>
            </p:cNvPr>
            <p:cNvSpPr/>
            <p:nvPr/>
          </p:nvSpPr>
          <p:spPr>
            <a:xfrm>
              <a:off x="2487550" y="1598950"/>
              <a:ext cx="68925" cy="67750"/>
            </a:xfrm>
            <a:custGeom>
              <a:avLst/>
              <a:gdLst/>
              <a:ahLst/>
              <a:cxnLst/>
              <a:rect l="l" t="t" r="r" b="b"/>
              <a:pathLst>
                <a:path w="2757" h="2710" extrusionOk="0">
                  <a:moveTo>
                    <a:pt x="224" y="0"/>
                  </a:moveTo>
                  <a:cubicBezTo>
                    <a:pt x="168" y="0"/>
                    <a:pt x="112" y="20"/>
                    <a:pt x="72" y="61"/>
                  </a:cubicBezTo>
                  <a:cubicBezTo>
                    <a:pt x="0" y="132"/>
                    <a:pt x="0" y="284"/>
                    <a:pt x="72" y="356"/>
                  </a:cubicBezTo>
                  <a:lnTo>
                    <a:pt x="2354" y="2629"/>
                  </a:lnTo>
                  <a:cubicBezTo>
                    <a:pt x="2389" y="2664"/>
                    <a:pt x="2461" y="2709"/>
                    <a:pt x="2497" y="2709"/>
                  </a:cubicBezTo>
                  <a:cubicBezTo>
                    <a:pt x="2577" y="2709"/>
                    <a:pt x="2613" y="2664"/>
                    <a:pt x="2649" y="2629"/>
                  </a:cubicBezTo>
                  <a:cubicBezTo>
                    <a:pt x="2756" y="2557"/>
                    <a:pt x="2756" y="2441"/>
                    <a:pt x="2649" y="2333"/>
                  </a:cubicBezTo>
                  <a:lnTo>
                    <a:pt x="376" y="61"/>
                  </a:lnTo>
                  <a:cubicBezTo>
                    <a:pt x="336" y="20"/>
                    <a:pt x="280" y="0"/>
                    <a:pt x="224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95;p72">
              <a:extLst>
                <a:ext uri="{FF2B5EF4-FFF2-40B4-BE49-F238E27FC236}">
                  <a16:creationId xmlns:a16="http://schemas.microsoft.com/office/drawing/2014/main" id="{D0CEB388-DFFA-18DB-DF93-638CB2DE565C}"/>
                </a:ext>
              </a:extLst>
            </p:cNvPr>
            <p:cNvSpPr/>
            <p:nvPr/>
          </p:nvSpPr>
          <p:spPr>
            <a:xfrm>
              <a:off x="2492250" y="1603150"/>
              <a:ext cx="59750" cy="59725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0" y="0"/>
                  </a:moveTo>
                  <a:cubicBezTo>
                    <a:pt x="519" y="0"/>
                    <a:pt x="0" y="528"/>
                    <a:pt x="0" y="1199"/>
                  </a:cubicBezTo>
                  <a:cubicBezTo>
                    <a:pt x="0" y="1825"/>
                    <a:pt x="519" y="2389"/>
                    <a:pt x="1190" y="2389"/>
                  </a:cubicBezTo>
                  <a:cubicBezTo>
                    <a:pt x="1826" y="2389"/>
                    <a:pt x="2389" y="1825"/>
                    <a:pt x="2389" y="1199"/>
                  </a:cubicBezTo>
                  <a:cubicBezTo>
                    <a:pt x="2389" y="528"/>
                    <a:pt x="1826" y="0"/>
                    <a:pt x="1190" y="0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96;p72">
              <a:extLst>
                <a:ext uri="{FF2B5EF4-FFF2-40B4-BE49-F238E27FC236}">
                  <a16:creationId xmlns:a16="http://schemas.microsoft.com/office/drawing/2014/main" id="{47EB4D6C-C73E-D6E5-D70A-6A502EF56E8D}"/>
                </a:ext>
              </a:extLst>
            </p:cNvPr>
            <p:cNvSpPr/>
            <p:nvPr/>
          </p:nvSpPr>
          <p:spPr>
            <a:xfrm>
              <a:off x="2510800" y="1617225"/>
              <a:ext cx="14125" cy="10325"/>
            </a:xfrm>
            <a:custGeom>
              <a:avLst/>
              <a:gdLst/>
              <a:ahLst/>
              <a:cxnLst/>
              <a:rect l="l" t="t" r="r" b="b"/>
              <a:pathLst>
                <a:path w="565" h="413" extrusionOk="0">
                  <a:moveTo>
                    <a:pt x="225" y="1"/>
                  </a:moveTo>
                  <a:cubicBezTo>
                    <a:pt x="117" y="1"/>
                    <a:pt x="1" y="72"/>
                    <a:pt x="1" y="224"/>
                  </a:cubicBezTo>
                  <a:cubicBezTo>
                    <a:pt x="1" y="332"/>
                    <a:pt x="117" y="412"/>
                    <a:pt x="225" y="412"/>
                  </a:cubicBezTo>
                  <a:lnTo>
                    <a:pt x="377" y="412"/>
                  </a:lnTo>
                  <a:cubicBezTo>
                    <a:pt x="484" y="412"/>
                    <a:pt x="565" y="332"/>
                    <a:pt x="565" y="224"/>
                  </a:cubicBezTo>
                  <a:cubicBezTo>
                    <a:pt x="565" y="72"/>
                    <a:pt x="484" y="1"/>
                    <a:pt x="377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97;p72">
              <a:extLst>
                <a:ext uri="{FF2B5EF4-FFF2-40B4-BE49-F238E27FC236}">
                  <a16:creationId xmlns:a16="http://schemas.microsoft.com/office/drawing/2014/main" id="{7E41C5BA-2A1E-AB62-6866-8B9400048F2B}"/>
                </a:ext>
              </a:extLst>
            </p:cNvPr>
            <p:cNvSpPr/>
            <p:nvPr/>
          </p:nvSpPr>
          <p:spPr>
            <a:xfrm>
              <a:off x="2521100" y="1634000"/>
              <a:ext cx="13000" cy="11225"/>
            </a:xfrm>
            <a:custGeom>
              <a:avLst/>
              <a:gdLst/>
              <a:ahLst/>
              <a:cxnLst/>
              <a:rect l="l" t="t" r="r" b="b"/>
              <a:pathLst>
                <a:path w="520" h="449" extrusionOk="0">
                  <a:moveTo>
                    <a:pt x="188" y="1"/>
                  </a:moveTo>
                  <a:cubicBezTo>
                    <a:pt x="72" y="1"/>
                    <a:pt x="1" y="108"/>
                    <a:pt x="1" y="224"/>
                  </a:cubicBezTo>
                  <a:cubicBezTo>
                    <a:pt x="1" y="332"/>
                    <a:pt x="72" y="448"/>
                    <a:pt x="188" y="448"/>
                  </a:cubicBezTo>
                  <a:lnTo>
                    <a:pt x="296" y="448"/>
                  </a:lnTo>
                  <a:cubicBezTo>
                    <a:pt x="448" y="448"/>
                    <a:pt x="519" y="332"/>
                    <a:pt x="519" y="224"/>
                  </a:cubicBezTo>
                  <a:cubicBezTo>
                    <a:pt x="519" y="108"/>
                    <a:pt x="448" y="1"/>
                    <a:pt x="296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98;p72">
              <a:extLst>
                <a:ext uri="{FF2B5EF4-FFF2-40B4-BE49-F238E27FC236}">
                  <a16:creationId xmlns:a16="http://schemas.microsoft.com/office/drawing/2014/main" id="{7088D533-E527-F80A-7A78-2C662D5104E0}"/>
                </a:ext>
              </a:extLst>
            </p:cNvPr>
            <p:cNvSpPr/>
            <p:nvPr/>
          </p:nvSpPr>
          <p:spPr>
            <a:xfrm>
              <a:off x="2412175" y="1379450"/>
              <a:ext cx="22375" cy="151025"/>
            </a:xfrm>
            <a:custGeom>
              <a:avLst/>
              <a:gdLst/>
              <a:ahLst/>
              <a:cxnLst/>
              <a:rect l="l" t="t" r="r" b="b"/>
              <a:pathLst>
                <a:path w="895" h="6041" extrusionOk="0">
                  <a:moveTo>
                    <a:pt x="779" y="1"/>
                  </a:moveTo>
                  <a:cubicBezTo>
                    <a:pt x="555" y="1"/>
                    <a:pt x="367" y="81"/>
                    <a:pt x="224" y="224"/>
                  </a:cubicBezTo>
                  <a:cubicBezTo>
                    <a:pt x="72" y="341"/>
                    <a:pt x="0" y="564"/>
                    <a:pt x="0" y="788"/>
                  </a:cubicBezTo>
                  <a:lnTo>
                    <a:pt x="0" y="6040"/>
                  </a:lnTo>
                  <a:cubicBezTo>
                    <a:pt x="403" y="6040"/>
                    <a:pt x="707" y="5709"/>
                    <a:pt x="743" y="5298"/>
                  </a:cubicBezTo>
                  <a:lnTo>
                    <a:pt x="743" y="448"/>
                  </a:lnTo>
                  <a:cubicBezTo>
                    <a:pt x="743" y="377"/>
                    <a:pt x="743" y="305"/>
                    <a:pt x="779" y="224"/>
                  </a:cubicBezTo>
                  <a:cubicBezTo>
                    <a:pt x="814" y="153"/>
                    <a:pt x="850" y="81"/>
                    <a:pt x="89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99;p72">
              <a:extLst>
                <a:ext uri="{FF2B5EF4-FFF2-40B4-BE49-F238E27FC236}">
                  <a16:creationId xmlns:a16="http://schemas.microsoft.com/office/drawing/2014/main" id="{F3BB1C6E-A238-4EE5-F4C2-0780C7FBE006}"/>
                </a:ext>
              </a:extLst>
            </p:cNvPr>
            <p:cNvSpPr/>
            <p:nvPr/>
          </p:nvSpPr>
          <p:spPr>
            <a:xfrm>
              <a:off x="2454000" y="1387950"/>
              <a:ext cx="40050" cy="132225"/>
            </a:xfrm>
            <a:custGeom>
              <a:avLst/>
              <a:gdLst/>
              <a:ahLst/>
              <a:cxnLst/>
              <a:rect l="l" t="t" r="r" b="b"/>
              <a:pathLst>
                <a:path w="1602" h="5289" extrusionOk="0">
                  <a:moveTo>
                    <a:pt x="1459" y="1"/>
                  </a:moveTo>
                  <a:cubicBezTo>
                    <a:pt x="1083" y="1"/>
                    <a:pt x="788" y="260"/>
                    <a:pt x="743" y="591"/>
                  </a:cubicBezTo>
                  <a:lnTo>
                    <a:pt x="0" y="5289"/>
                  </a:lnTo>
                  <a:cubicBezTo>
                    <a:pt x="448" y="5289"/>
                    <a:pt x="788" y="4993"/>
                    <a:pt x="859" y="4546"/>
                  </a:cubicBezTo>
                  <a:lnTo>
                    <a:pt x="1495" y="260"/>
                  </a:lnTo>
                  <a:cubicBezTo>
                    <a:pt x="1530" y="189"/>
                    <a:pt x="1530" y="108"/>
                    <a:pt x="1566" y="37"/>
                  </a:cubicBezTo>
                  <a:lnTo>
                    <a:pt x="1602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00;p72">
              <a:extLst>
                <a:ext uri="{FF2B5EF4-FFF2-40B4-BE49-F238E27FC236}">
                  <a16:creationId xmlns:a16="http://schemas.microsoft.com/office/drawing/2014/main" id="{AA474E5A-2146-8A79-B1FB-292120CCB43D}"/>
                </a:ext>
              </a:extLst>
            </p:cNvPr>
            <p:cNvSpPr/>
            <p:nvPr/>
          </p:nvSpPr>
          <p:spPr>
            <a:xfrm>
              <a:off x="2498725" y="1421500"/>
              <a:ext cx="44775" cy="98675"/>
            </a:xfrm>
            <a:custGeom>
              <a:avLst/>
              <a:gdLst/>
              <a:ahLst/>
              <a:cxnLst/>
              <a:rect l="l" t="t" r="r" b="b"/>
              <a:pathLst>
                <a:path w="1791" h="3947" extrusionOk="0">
                  <a:moveTo>
                    <a:pt x="1683" y="1"/>
                  </a:moveTo>
                  <a:cubicBezTo>
                    <a:pt x="1379" y="1"/>
                    <a:pt x="1083" y="189"/>
                    <a:pt x="1012" y="484"/>
                  </a:cubicBezTo>
                  <a:lnTo>
                    <a:pt x="37" y="3768"/>
                  </a:lnTo>
                  <a:lnTo>
                    <a:pt x="1" y="3947"/>
                  </a:lnTo>
                  <a:cubicBezTo>
                    <a:pt x="412" y="3947"/>
                    <a:pt x="788" y="3651"/>
                    <a:pt x="896" y="3240"/>
                  </a:cubicBezTo>
                  <a:lnTo>
                    <a:pt x="1790" y="108"/>
                  </a:lnTo>
                  <a:lnTo>
                    <a:pt x="1790" y="37"/>
                  </a:lnTo>
                  <a:cubicBezTo>
                    <a:pt x="1754" y="1"/>
                    <a:pt x="1719" y="1"/>
                    <a:pt x="1683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828;p72">
            <a:extLst>
              <a:ext uri="{FF2B5EF4-FFF2-40B4-BE49-F238E27FC236}">
                <a16:creationId xmlns:a16="http://schemas.microsoft.com/office/drawing/2014/main" id="{25D8DA11-D869-7191-9901-AA7EF4BDC75C}"/>
              </a:ext>
            </a:extLst>
          </p:cNvPr>
          <p:cNvGrpSpPr>
            <a:grpSpLocks noChangeAspect="1"/>
          </p:cNvGrpSpPr>
          <p:nvPr/>
        </p:nvGrpSpPr>
        <p:grpSpPr>
          <a:xfrm>
            <a:off x="5578794" y="984217"/>
            <a:ext cx="1980195" cy="1933004"/>
            <a:chOff x="7480525" y="3960600"/>
            <a:chExt cx="351425" cy="343050"/>
          </a:xfrm>
        </p:grpSpPr>
        <p:sp>
          <p:nvSpPr>
            <p:cNvPr id="29" name="Google Shape;5829;p72">
              <a:extLst>
                <a:ext uri="{FF2B5EF4-FFF2-40B4-BE49-F238E27FC236}">
                  <a16:creationId xmlns:a16="http://schemas.microsoft.com/office/drawing/2014/main" id="{9EA0A001-9CAA-DC5E-F2B0-B772F24ADAC5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30;p72">
              <a:extLst>
                <a:ext uri="{FF2B5EF4-FFF2-40B4-BE49-F238E27FC236}">
                  <a16:creationId xmlns:a16="http://schemas.microsoft.com/office/drawing/2014/main" id="{D56ABAFE-D631-D214-8F9B-B60E5115FA73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31;p72">
              <a:extLst>
                <a:ext uri="{FF2B5EF4-FFF2-40B4-BE49-F238E27FC236}">
                  <a16:creationId xmlns:a16="http://schemas.microsoft.com/office/drawing/2014/main" id="{348BDED3-DE74-819A-FA11-CB7377B3102D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832;p72">
              <a:extLst>
                <a:ext uri="{FF2B5EF4-FFF2-40B4-BE49-F238E27FC236}">
                  <a16:creationId xmlns:a16="http://schemas.microsoft.com/office/drawing/2014/main" id="{753AA274-0083-423E-7084-168893702EF5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833;p72">
              <a:extLst>
                <a:ext uri="{FF2B5EF4-FFF2-40B4-BE49-F238E27FC236}">
                  <a16:creationId xmlns:a16="http://schemas.microsoft.com/office/drawing/2014/main" id="{832269D5-1345-9A0B-B242-E8A22A501A3D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834;p72">
              <a:extLst>
                <a:ext uri="{FF2B5EF4-FFF2-40B4-BE49-F238E27FC236}">
                  <a16:creationId xmlns:a16="http://schemas.microsoft.com/office/drawing/2014/main" id="{CA3F3748-C99B-28B0-3BCF-0E5E73AC711F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835;p72">
              <a:extLst>
                <a:ext uri="{FF2B5EF4-FFF2-40B4-BE49-F238E27FC236}">
                  <a16:creationId xmlns:a16="http://schemas.microsoft.com/office/drawing/2014/main" id="{C90EE2DD-C430-E95A-0FEE-4D137212B23D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836;p72">
              <a:extLst>
                <a:ext uri="{FF2B5EF4-FFF2-40B4-BE49-F238E27FC236}">
                  <a16:creationId xmlns:a16="http://schemas.microsoft.com/office/drawing/2014/main" id="{974812E9-718D-CA57-8526-7C43A3E49164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837;p72">
              <a:extLst>
                <a:ext uri="{FF2B5EF4-FFF2-40B4-BE49-F238E27FC236}">
                  <a16:creationId xmlns:a16="http://schemas.microsoft.com/office/drawing/2014/main" id="{B2515DC5-A8AC-6400-C9BF-28C8DF928A13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838;p72">
              <a:extLst>
                <a:ext uri="{FF2B5EF4-FFF2-40B4-BE49-F238E27FC236}">
                  <a16:creationId xmlns:a16="http://schemas.microsoft.com/office/drawing/2014/main" id="{BED4B48E-84F0-190C-63BC-0AC961286AB0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39;p72">
              <a:extLst>
                <a:ext uri="{FF2B5EF4-FFF2-40B4-BE49-F238E27FC236}">
                  <a16:creationId xmlns:a16="http://schemas.microsoft.com/office/drawing/2014/main" id="{95ECBA38-D52E-5C9D-4CBE-5394870F85AD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6006;p72">
            <a:extLst>
              <a:ext uri="{FF2B5EF4-FFF2-40B4-BE49-F238E27FC236}">
                <a16:creationId xmlns:a16="http://schemas.microsoft.com/office/drawing/2014/main" id="{490212C1-890C-B85B-C3DA-B553C318294C}"/>
              </a:ext>
            </a:extLst>
          </p:cNvPr>
          <p:cNvGrpSpPr>
            <a:grpSpLocks noChangeAspect="1"/>
          </p:cNvGrpSpPr>
          <p:nvPr/>
        </p:nvGrpSpPr>
        <p:grpSpPr>
          <a:xfrm rot="19077183" flipH="1">
            <a:off x="5088813" y="2982621"/>
            <a:ext cx="1163406" cy="1166400"/>
            <a:chOff x="1232850" y="1405625"/>
            <a:chExt cx="349625" cy="350525"/>
          </a:xfrm>
        </p:grpSpPr>
        <p:sp>
          <p:nvSpPr>
            <p:cNvPr id="41" name="Google Shape;6007;p72">
              <a:extLst>
                <a:ext uri="{FF2B5EF4-FFF2-40B4-BE49-F238E27FC236}">
                  <a16:creationId xmlns:a16="http://schemas.microsoft.com/office/drawing/2014/main" id="{2CACC896-0DE0-ED41-D43D-D5D52A10FFC9}"/>
                </a:ext>
              </a:extLst>
            </p:cNvPr>
            <p:cNvSpPr/>
            <p:nvPr/>
          </p:nvSpPr>
          <p:spPr>
            <a:xfrm>
              <a:off x="1232850" y="1405625"/>
              <a:ext cx="284325" cy="350525"/>
            </a:xfrm>
            <a:custGeom>
              <a:avLst/>
              <a:gdLst/>
              <a:ahLst/>
              <a:cxnLst/>
              <a:rect l="l" t="t" r="r" b="b"/>
              <a:pathLst>
                <a:path w="11373" h="14021" extrusionOk="0">
                  <a:moveTo>
                    <a:pt x="6263" y="1"/>
                  </a:moveTo>
                  <a:cubicBezTo>
                    <a:pt x="6075" y="1"/>
                    <a:pt x="5852" y="72"/>
                    <a:pt x="5744" y="224"/>
                  </a:cubicBezTo>
                  <a:cubicBezTo>
                    <a:pt x="5592" y="376"/>
                    <a:pt x="5520" y="555"/>
                    <a:pt x="5520" y="779"/>
                  </a:cubicBezTo>
                  <a:lnTo>
                    <a:pt x="5520" y="6040"/>
                  </a:lnTo>
                  <a:lnTo>
                    <a:pt x="3767" y="1047"/>
                  </a:lnTo>
                  <a:cubicBezTo>
                    <a:pt x="3646" y="720"/>
                    <a:pt x="3316" y="512"/>
                    <a:pt x="2979" y="512"/>
                  </a:cubicBezTo>
                  <a:cubicBezTo>
                    <a:pt x="2892" y="512"/>
                    <a:pt x="2805" y="526"/>
                    <a:pt x="2720" y="555"/>
                  </a:cubicBezTo>
                  <a:cubicBezTo>
                    <a:pt x="2389" y="672"/>
                    <a:pt x="2201" y="967"/>
                    <a:pt x="2201" y="1307"/>
                  </a:cubicBezTo>
                  <a:lnTo>
                    <a:pt x="2201" y="1531"/>
                  </a:lnTo>
                  <a:lnTo>
                    <a:pt x="3803" y="7382"/>
                  </a:lnTo>
                  <a:cubicBezTo>
                    <a:pt x="3695" y="7489"/>
                    <a:pt x="3543" y="7570"/>
                    <a:pt x="3427" y="7713"/>
                  </a:cubicBezTo>
                  <a:cubicBezTo>
                    <a:pt x="3319" y="7829"/>
                    <a:pt x="3203" y="7937"/>
                    <a:pt x="3132" y="8053"/>
                  </a:cubicBezTo>
                  <a:lnTo>
                    <a:pt x="3024" y="8205"/>
                  </a:lnTo>
                  <a:lnTo>
                    <a:pt x="1342" y="7418"/>
                  </a:lnTo>
                  <a:cubicBezTo>
                    <a:pt x="1214" y="7368"/>
                    <a:pt x="1084" y="7345"/>
                    <a:pt x="958" y="7345"/>
                  </a:cubicBezTo>
                  <a:cubicBezTo>
                    <a:pt x="605" y="7345"/>
                    <a:pt x="281" y="7527"/>
                    <a:pt x="116" y="7829"/>
                  </a:cubicBezTo>
                  <a:cubicBezTo>
                    <a:pt x="36" y="7982"/>
                    <a:pt x="0" y="8125"/>
                    <a:pt x="0" y="8277"/>
                  </a:cubicBezTo>
                  <a:cubicBezTo>
                    <a:pt x="0" y="8608"/>
                    <a:pt x="152" y="8948"/>
                    <a:pt x="483" y="9136"/>
                  </a:cubicBezTo>
                  <a:lnTo>
                    <a:pt x="2684" y="10326"/>
                  </a:lnTo>
                  <a:lnTo>
                    <a:pt x="2720" y="10549"/>
                  </a:lnTo>
                  <a:cubicBezTo>
                    <a:pt x="2872" y="11220"/>
                    <a:pt x="3319" y="11820"/>
                    <a:pt x="3919" y="12115"/>
                  </a:cubicBezTo>
                  <a:lnTo>
                    <a:pt x="3919" y="13574"/>
                  </a:lnTo>
                  <a:cubicBezTo>
                    <a:pt x="3919" y="13833"/>
                    <a:pt x="4143" y="14021"/>
                    <a:pt x="4366" y="14021"/>
                  </a:cubicBezTo>
                  <a:lnTo>
                    <a:pt x="8428" y="14021"/>
                  </a:lnTo>
                  <a:cubicBezTo>
                    <a:pt x="8688" y="14021"/>
                    <a:pt x="8876" y="13833"/>
                    <a:pt x="8876" y="13574"/>
                  </a:cubicBezTo>
                  <a:lnTo>
                    <a:pt x="8876" y="12339"/>
                  </a:lnTo>
                  <a:lnTo>
                    <a:pt x="9243" y="11739"/>
                  </a:lnTo>
                  <a:cubicBezTo>
                    <a:pt x="9618" y="11220"/>
                    <a:pt x="9806" y="10621"/>
                    <a:pt x="9842" y="9995"/>
                  </a:cubicBezTo>
                  <a:lnTo>
                    <a:pt x="9878" y="7677"/>
                  </a:lnTo>
                  <a:lnTo>
                    <a:pt x="11300" y="2533"/>
                  </a:lnTo>
                  <a:cubicBezTo>
                    <a:pt x="11372" y="2237"/>
                    <a:pt x="11220" y="1897"/>
                    <a:pt x="10925" y="1754"/>
                  </a:cubicBezTo>
                  <a:cubicBezTo>
                    <a:pt x="10853" y="1718"/>
                    <a:pt x="10737" y="1674"/>
                    <a:pt x="10629" y="1674"/>
                  </a:cubicBezTo>
                  <a:cubicBezTo>
                    <a:pt x="10325" y="1674"/>
                    <a:pt x="10066" y="1862"/>
                    <a:pt x="9994" y="2166"/>
                  </a:cubicBezTo>
                  <a:lnTo>
                    <a:pt x="8947" y="5664"/>
                  </a:lnTo>
                  <a:lnTo>
                    <a:pt x="9323" y="1119"/>
                  </a:lnTo>
                  <a:cubicBezTo>
                    <a:pt x="9359" y="743"/>
                    <a:pt x="9135" y="448"/>
                    <a:pt x="8759" y="376"/>
                  </a:cubicBezTo>
                  <a:cubicBezTo>
                    <a:pt x="8724" y="332"/>
                    <a:pt x="8652" y="332"/>
                    <a:pt x="8616" y="332"/>
                  </a:cubicBezTo>
                  <a:cubicBezTo>
                    <a:pt x="8276" y="332"/>
                    <a:pt x="7981" y="600"/>
                    <a:pt x="7900" y="931"/>
                  </a:cubicBezTo>
                  <a:lnTo>
                    <a:pt x="7194" y="5664"/>
                  </a:lnTo>
                  <a:lnTo>
                    <a:pt x="7050" y="743"/>
                  </a:lnTo>
                  <a:cubicBezTo>
                    <a:pt x="7050" y="332"/>
                    <a:pt x="6710" y="1"/>
                    <a:pt x="6263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8;p72">
              <a:extLst>
                <a:ext uri="{FF2B5EF4-FFF2-40B4-BE49-F238E27FC236}">
                  <a16:creationId xmlns:a16="http://schemas.microsoft.com/office/drawing/2014/main" id="{9D09C4B2-B32E-21C4-FEF4-6DCD2B15B8DC}"/>
                </a:ext>
              </a:extLst>
            </p:cNvPr>
            <p:cNvSpPr/>
            <p:nvPr/>
          </p:nvSpPr>
          <p:spPr>
            <a:xfrm>
              <a:off x="1393225" y="1560425"/>
              <a:ext cx="189250" cy="186350"/>
            </a:xfrm>
            <a:custGeom>
              <a:avLst/>
              <a:gdLst/>
              <a:ahLst/>
              <a:cxnLst/>
              <a:rect l="l" t="t" r="r" b="b"/>
              <a:pathLst>
                <a:path w="7570" h="7454" extrusionOk="0">
                  <a:moveTo>
                    <a:pt x="3767" y="0"/>
                  </a:moveTo>
                  <a:cubicBezTo>
                    <a:pt x="1709" y="0"/>
                    <a:pt x="0" y="1673"/>
                    <a:pt x="0" y="3722"/>
                  </a:cubicBezTo>
                  <a:cubicBezTo>
                    <a:pt x="0" y="5771"/>
                    <a:pt x="1709" y="7453"/>
                    <a:pt x="3767" y="7453"/>
                  </a:cubicBezTo>
                  <a:cubicBezTo>
                    <a:pt x="5852" y="7453"/>
                    <a:pt x="7570" y="5771"/>
                    <a:pt x="7570" y="3722"/>
                  </a:cubicBezTo>
                  <a:cubicBezTo>
                    <a:pt x="7570" y="1673"/>
                    <a:pt x="5852" y="0"/>
                    <a:pt x="3767" y="0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09;p72">
              <a:extLst>
                <a:ext uri="{FF2B5EF4-FFF2-40B4-BE49-F238E27FC236}">
                  <a16:creationId xmlns:a16="http://schemas.microsoft.com/office/drawing/2014/main" id="{06A8DD99-F921-3B9D-8809-349BC5649DB6}"/>
                </a:ext>
              </a:extLst>
            </p:cNvPr>
            <p:cNvSpPr/>
            <p:nvPr/>
          </p:nvSpPr>
          <p:spPr>
            <a:xfrm>
              <a:off x="1416475" y="1583675"/>
              <a:ext cx="142525" cy="140725"/>
            </a:xfrm>
            <a:custGeom>
              <a:avLst/>
              <a:gdLst/>
              <a:ahLst/>
              <a:cxnLst/>
              <a:rect l="l" t="t" r="r" b="b"/>
              <a:pathLst>
                <a:path w="5701" h="5629" extrusionOk="0">
                  <a:moveTo>
                    <a:pt x="2837" y="1"/>
                  </a:moveTo>
                  <a:cubicBezTo>
                    <a:pt x="1271" y="1"/>
                    <a:pt x="1" y="1226"/>
                    <a:pt x="1" y="2792"/>
                  </a:cubicBezTo>
                  <a:cubicBezTo>
                    <a:pt x="1" y="4358"/>
                    <a:pt x="1271" y="5628"/>
                    <a:pt x="2837" y="5628"/>
                  </a:cubicBezTo>
                  <a:cubicBezTo>
                    <a:pt x="4439" y="5628"/>
                    <a:pt x="5700" y="4358"/>
                    <a:pt x="5700" y="2792"/>
                  </a:cubicBezTo>
                  <a:cubicBezTo>
                    <a:pt x="5700" y="1226"/>
                    <a:pt x="4439" y="1"/>
                    <a:pt x="2837" y="1"/>
                  </a:cubicBezTo>
                  <a:close/>
                </a:path>
              </a:pathLst>
            </a:custGeom>
            <a:solidFill>
              <a:srgbClr val="63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10;p72">
              <a:extLst>
                <a:ext uri="{FF2B5EF4-FFF2-40B4-BE49-F238E27FC236}">
                  <a16:creationId xmlns:a16="http://schemas.microsoft.com/office/drawing/2014/main" id="{9A267C20-5CD5-0D5A-6404-A1C45817DE07}"/>
                </a:ext>
              </a:extLst>
            </p:cNvPr>
            <p:cNvSpPr/>
            <p:nvPr/>
          </p:nvSpPr>
          <p:spPr>
            <a:xfrm>
              <a:off x="1485375" y="1608725"/>
              <a:ext cx="54150" cy="53275"/>
            </a:xfrm>
            <a:custGeom>
              <a:avLst/>
              <a:gdLst/>
              <a:ahLst/>
              <a:cxnLst/>
              <a:rect l="l" t="t" r="r" b="b"/>
              <a:pathLst>
                <a:path w="2166" h="2131" extrusionOk="0">
                  <a:moveTo>
                    <a:pt x="1083" y="1"/>
                  </a:moveTo>
                  <a:cubicBezTo>
                    <a:pt x="976" y="1"/>
                    <a:pt x="859" y="81"/>
                    <a:pt x="859" y="224"/>
                  </a:cubicBezTo>
                  <a:lnTo>
                    <a:pt x="859" y="564"/>
                  </a:lnTo>
                  <a:lnTo>
                    <a:pt x="600" y="305"/>
                  </a:lnTo>
                  <a:cubicBezTo>
                    <a:pt x="564" y="265"/>
                    <a:pt x="517" y="245"/>
                    <a:pt x="466" y="245"/>
                  </a:cubicBezTo>
                  <a:cubicBezTo>
                    <a:pt x="414" y="245"/>
                    <a:pt x="358" y="265"/>
                    <a:pt x="305" y="305"/>
                  </a:cubicBezTo>
                  <a:cubicBezTo>
                    <a:pt x="224" y="412"/>
                    <a:pt x="224" y="529"/>
                    <a:pt x="305" y="600"/>
                  </a:cubicBezTo>
                  <a:lnTo>
                    <a:pt x="564" y="860"/>
                  </a:lnTo>
                  <a:lnTo>
                    <a:pt x="224" y="860"/>
                  </a:lnTo>
                  <a:cubicBezTo>
                    <a:pt x="81" y="860"/>
                    <a:pt x="1" y="931"/>
                    <a:pt x="1" y="1083"/>
                  </a:cubicBezTo>
                  <a:cubicBezTo>
                    <a:pt x="1" y="1200"/>
                    <a:pt x="81" y="1271"/>
                    <a:pt x="224" y="1271"/>
                  </a:cubicBezTo>
                  <a:lnTo>
                    <a:pt x="564" y="1271"/>
                  </a:lnTo>
                  <a:lnTo>
                    <a:pt x="305" y="1531"/>
                  </a:lnTo>
                  <a:cubicBezTo>
                    <a:pt x="224" y="1602"/>
                    <a:pt x="224" y="1754"/>
                    <a:pt x="305" y="1826"/>
                  </a:cubicBezTo>
                  <a:cubicBezTo>
                    <a:pt x="341" y="1871"/>
                    <a:pt x="412" y="1906"/>
                    <a:pt x="448" y="1906"/>
                  </a:cubicBezTo>
                  <a:cubicBezTo>
                    <a:pt x="528" y="1906"/>
                    <a:pt x="564" y="1871"/>
                    <a:pt x="600" y="1826"/>
                  </a:cubicBezTo>
                  <a:lnTo>
                    <a:pt x="859" y="1566"/>
                  </a:lnTo>
                  <a:lnTo>
                    <a:pt x="859" y="1942"/>
                  </a:lnTo>
                  <a:cubicBezTo>
                    <a:pt x="859" y="2050"/>
                    <a:pt x="976" y="2130"/>
                    <a:pt x="1083" y="2130"/>
                  </a:cubicBezTo>
                  <a:cubicBezTo>
                    <a:pt x="1199" y="2130"/>
                    <a:pt x="1307" y="2050"/>
                    <a:pt x="1307" y="1942"/>
                  </a:cubicBezTo>
                  <a:lnTo>
                    <a:pt x="1307" y="1566"/>
                  </a:lnTo>
                  <a:lnTo>
                    <a:pt x="1566" y="1826"/>
                  </a:lnTo>
                  <a:cubicBezTo>
                    <a:pt x="1602" y="1871"/>
                    <a:pt x="1647" y="1906"/>
                    <a:pt x="1683" y="1906"/>
                  </a:cubicBezTo>
                  <a:cubicBezTo>
                    <a:pt x="1754" y="1906"/>
                    <a:pt x="1790" y="1871"/>
                    <a:pt x="1870" y="1826"/>
                  </a:cubicBezTo>
                  <a:cubicBezTo>
                    <a:pt x="1942" y="1754"/>
                    <a:pt x="1942" y="1602"/>
                    <a:pt x="1826" y="1531"/>
                  </a:cubicBezTo>
                  <a:lnTo>
                    <a:pt x="1602" y="1271"/>
                  </a:lnTo>
                  <a:lnTo>
                    <a:pt x="1942" y="1271"/>
                  </a:lnTo>
                  <a:cubicBezTo>
                    <a:pt x="2049" y="1271"/>
                    <a:pt x="2166" y="1200"/>
                    <a:pt x="2166" y="1083"/>
                  </a:cubicBezTo>
                  <a:cubicBezTo>
                    <a:pt x="2166" y="931"/>
                    <a:pt x="2049" y="860"/>
                    <a:pt x="1942" y="860"/>
                  </a:cubicBezTo>
                  <a:lnTo>
                    <a:pt x="1602" y="860"/>
                  </a:lnTo>
                  <a:lnTo>
                    <a:pt x="1826" y="600"/>
                  </a:lnTo>
                  <a:cubicBezTo>
                    <a:pt x="1942" y="529"/>
                    <a:pt x="1942" y="412"/>
                    <a:pt x="1870" y="305"/>
                  </a:cubicBezTo>
                  <a:cubicBezTo>
                    <a:pt x="1812" y="265"/>
                    <a:pt x="1756" y="245"/>
                    <a:pt x="1705" y="245"/>
                  </a:cubicBezTo>
                  <a:cubicBezTo>
                    <a:pt x="1654" y="245"/>
                    <a:pt x="1607" y="265"/>
                    <a:pt x="1566" y="305"/>
                  </a:cubicBezTo>
                  <a:lnTo>
                    <a:pt x="1307" y="564"/>
                  </a:lnTo>
                  <a:lnTo>
                    <a:pt x="1307" y="224"/>
                  </a:lnTo>
                  <a:cubicBezTo>
                    <a:pt x="1307" y="81"/>
                    <a:pt x="1199" y="1"/>
                    <a:pt x="1083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11;p72">
              <a:extLst>
                <a:ext uri="{FF2B5EF4-FFF2-40B4-BE49-F238E27FC236}">
                  <a16:creationId xmlns:a16="http://schemas.microsoft.com/office/drawing/2014/main" id="{4734B0D0-BB10-3063-6AC4-F854AEA8E2C5}"/>
                </a:ext>
              </a:extLst>
            </p:cNvPr>
            <p:cNvSpPr/>
            <p:nvPr/>
          </p:nvSpPr>
          <p:spPr>
            <a:xfrm>
              <a:off x="1498575" y="1621925"/>
              <a:ext cx="27975" cy="26875"/>
            </a:xfrm>
            <a:custGeom>
              <a:avLst/>
              <a:gdLst/>
              <a:ahLst/>
              <a:cxnLst/>
              <a:rect l="l" t="t" r="r" b="b"/>
              <a:pathLst>
                <a:path w="1119" h="1075" extrusionOk="0">
                  <a:moveTo>
                    <a:pt x="555" y="1"/>
                  </a:moveTo>
                  <a:cubicBezTo>
                    <a:pt x="260" y="1"/>
                    <a:pt x="0" y="260"/>
                    <a:pt x="0" y="555"/>
                  </a:cubicBezTo>
                  <a:cubicBezTo>
                    <a:pt x="0" y="851"/>
                    <a:pt x="260" y="1074"/>
                    <a:pt x="555" y="1074"/>
                  </a:cubicBezTo>
                  <a:cubicBezTo>
                    <a:pt x="850" y="1074"/>
                    <a:pt x="1119" y="851"/>
                    <a:pt x="1119" y="555"/>
                  </a:cubicBezTo>
                  <a:cubicBezTo>
                    <a:pt x="1119" y="260"/>
                    <a:pt x="850" y="1"/>
                    <a:pt x="555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12;p72">
              <a:extLst>
                <a:ext uri="{FF2B5EF4-FFF2-40B4-BE49-F238E27FC236}">
                  <a16:creationId xmlns:a16="http://schemas.microsoft.com/office/drawing/2014/main" id="{65019C90-3D85-1011-0DF6-615E53A7D26F}"/>
                </a:ext>
              </a:extLst>
            </p:cNvPr>
            <p:cNvSpPr/>
            <p:nvPr/>
          </p:nvSpPr>
          <p:spPr>
            <a:xfrm>
              <a:off x="1441525" y="1647875"/>
              <a:ext cx="45900" cy="45650"/>
            </a:xfrm>
            <a:custGeom>
              <a:avLst/>
              <a:gdLst/>
              <a:ahLst/>
              <a:cxnLst/>
              <a:rect l="l" t="t" r="r" b="b"/>
              <a:pathLst>
                <a:path w="1836" h="1826" extrusionOk="0">
                  <a:moveTo>
                    <a:pt x="896" y="0"/>
                  </a:moveTo>
                  <a:cubicBezTo>
                    <a:pt x="788" y="0"/>
                    <a:pt x="672" y="117"/>
                    <a:pt x="672" y="224"/>
                  </a:cubicBezTo>
                  <a:lnTo>
                    <a:pt x="672" y="412"/>
                  </a:lnTo>
                  <a:lnTo>
                    <a:pt x="565" y="260"/>
                  </a:lnTo>
                  <a:cubicBezTo>
                    <a:pt x="506" y="224"/>
                    <a:pt x="450" y="206"/>
                    <a:pt x="400" y="206"/>
                  </a:cubicBezTo>
                  <a:cubicBezTo>
                    <a:pt x="350" y="206"/>
                    <a:pt x="305" y="224"/>
                    <a:pt x="269" y="260"/>
                  </a:cubicBezTo>
                  <a:cubicBezTo>
                    <a:pt x="189" y="340"/>
                    <a:pt x="189" y="484"/>
                    <a:pt x="269" y="564"/>
                  </a:cubicBezTo>
                  <a:lnTo>
                    <a:pt x="377" y="707"/>
                  </a:lnTo>
                  <a:lnTo>
                    <a:pt x="189" y="707"/>
                  </a:lnTo>
                  <a:cubicBezTo>
                    <a:pt x="81" y="707"/>
                    <a:pt x="1" y="788"/>
                    <a:pt x="1" y="895"/>
                  </a:cubicBezTo>
                  <a:cubicBezTo>
                    <a:pt x="1" y="1012"/>
                    <a:pt x="81" y="1119"/>
                    <a:pt x="189" y="1119"/>
                  </a:cubicBezTo>
                  <a:lnTo>
                    <a:pt x="377" y="1119"/>
                  </a:lnTo>
                  <a:lnTo>
                    <a:pt x="269" y="1235"/>
                  </a:lnTo>
                  <a:cubicBezTo>
                    <a:pt x="189" y="1343"/>
                    <a:pt x="189" y="1459"/>
                    <a:pt x="269" y="1530"/>
                  </a:cubicBezTo>
                  <a:cubicBezTo>
                    <a:pt x="305" y="1602"/>
                    <a:pt x="341" y="1602"/>
                    <a:pt x="412" y="1602"/>
                  </a:cubicBezTo>
                  <a:cubicBezTo>
                    <a:pt x="448" y="1602"/>
                    <a:pt x="529" y="1602"/>
                    <a:pt x="565" y="1530"/>
                  </a:cubicBezTo>
                  <a:lnTo>
                    <a:pt x="672" y="1423"/>
                  </a:lnTo>
                  <a:lnTo>
                    <a:pt x="672" y="1602"/>
                  </a:lnTo>
                  <a:cubicBezTo>
                    <a:pt x="672" y="1718"/>
                    <a:pt x="788" y="1826"/>
                    <a:pt x="896" y="1826"/>
                  </a:cubicBezTo>
                  <a:cubicBezTo>
                    <a:pt x="1012" y="1826"/>
                    <a:pt x="1119" y="1718"/>
                    <a:pt x="1119" y="1602"/>
                  </a:cubicBezTo>
                  <a:lnTo>
                    <a:pt x="1119" y="1423"/>
                  </a:lnTo>
                  <a:lnTo>
                    <a:pt x="1271" y="1530"/>
                  </a:lnTo>
                  <a:cubicBezTo>
                    <a:pt x="1307" y="1602"/>
                    <a:pt x="1343" y="1602"/>
                    <a:pt x="1423" y="1602"/>
                  </a:cubicBezTo>
                  <a:cubicBezTo>
                    <a:pt x="1459" y="1602"/>
                    <a:pt x="1495" y="1602"/>
                    <a:pt x="1567" y="1530"/>
                  </a:cubicBezTo>
                  <a:cubicBezTo>
                    <a:pt x="1647" y="1459"/>
                    <a:pt x="1647" y="1343"/>
                    <a:pt x="1567" y="1235"/>
                  </a:cubicBezTo>
                  <a:lnTo>
                    <a:pt x="1423" y="1119"/>
                  </a:lnTo>
                  <a:lnTo>
                    <a:pt x="1611" y="1119"/>
                  </a:lnTo>
                  <a:cubicBezTo>
                    <a:pt x="1719" y="1119"/>
                    <a:pt x="1835" y="1012"/>
                    <a:pt x="1835" y="895"/>
                  </a:cubicBezTo>
                  <a:cubicBezTo>
                    <a:pt x="1835" y="788"/>
                    <a:pt x="1719" y="707"/>
                    <a:pt x="1611" y="707"/>
                  </a:cubicBezTo>
                  <a:lnTo>
                    <a:pt x="1423" y="707"/>
                  </a:lnTo>
                  <a:lnTo>
                    <a:pt x="1567" y="564"/>
                  </a:lnTo>
                  <a:cubicBezTo>
                    <a:pt x="1647" y="484"/>
                    <a:pt x="1647" y="340"/>
                    <a:pt x="1567" y="260"/>
                  </a:cubicBezTo>
                  <a:cubicBezTo>
                    <a:pt x="1513" y="224"/>
                    <a:pt x="1457" y="206"/>
                    <a:pt x="1406" y="206"/>
                  </a:cubicBezTo>
                  <a:cubicBezTo>
                    <a:pt x="1354" y="206"/>
                    <a:pt x="1307" y="224"/>
                    <a:pt x="1271" y="260"/>
                  </a:cubicBezTo>
                  <a:lnTo>
                    <a:pt x="1119" y="412"/>
                  </a:lnTo>
                  <a:lnTo>
                    <a:pt x="1119" y="224"/>
                  </a:lnTo>
                  <a:cubicBezTo>
                    <a:pt x="1119" y="117"/>
                    <a:pt x="1012" y="0"/>
                    <a:pt x="896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13;p72">
              <a:extLst>
                <a:ext uri="{FF2B5EF4-FFF2-40B4-BE49-F238E27FC236}">
                  <a16:creationId xmlns:a16="http://schemas.microsoft.com/office/drawing/2014/main" id="{F004B0AB-F84A-9300-5BBD-BCA5A629D80F}"/>
                </a:ext>
              </a:extLst>
            </p:cNvPr>
            <p:cNvSpPr/>
            <p:nvPr/>
          </p:nvSpPr>
          <p:spPr>
            <a:xfrm>
              <a:off x="1452725" y="1659950"/>
              <a:ext cx="22375" cy="21500"/>
            </a:xfrm>
            <a:custGeom>
              <a:avLst/>
              <a:gdLst/>
              <a:ahLst/>
              <a:cxnLst/>
              <a:rect l="l" t="t" r="r" b="b"/>
              <a:pathLst>
                <a:path w="895" h="860" extrusionOk="0">
                  <a:moveTo>
                    <a:pt x="448" y="1"/>
                  </a:moveTo>
                  <a:cubicBezTo>
                    <a:pt x="224" y="1"/>
                    <a:pt x="0" y="189"/>
                    <a:pt x="0" y="412"/>
                  </a:cubicBezTo>
                  <a:cubicBezTo>
                    <a:pt x="0" y="672"/>
                    <a:pt x="224" y="860"/>
                    <a:pt x="448" y="860"/>
                  </a:cubicBezTo>
                  <a:cubicBezTo>
                    <a:pt x="716" y="860"/>
                    <a:pt x="895" y="672"/>
                    <a:pt x="895" y="412"/>
                  </a:cubicBezTo>
                  <a:cubicBezTo>
                    <a:pt x="895" y="189"/>
                    <a:pt x="716" y="1"/>
                    <a:pt x="448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14;p72">
              <a:extLst>
                <a:ext uri="{FF2B5EF4-FFF2-40B4-BE49-F238E27FC236}">
                  <a16:creationId xmlns:a16="http://schemas.microsoft.com/office/drawing/2014/main" id="{CE24CCC5-1840-EA01-4317-55D05173E4C2}"/>
                </a:ext>
              </a:extLst>
            </p:cNvPr>
            <p:cNvSpPr/>
            <p:nvPr/>
          </p:nvSpPr>
          <p:spPr>
            <a:xfrm>
              <a:off x="1474200" y="1599625"/>
              <a:ext cx="15000" cy="16725"/>
            </a:xfrm>
            <a:custGeom>
              <a:avLst/>
              <a:gdLst/>
              <a:ahLst/>
              <a:cxnLst/>
              <a:rect l="l" t="t" r="r" b="b"/>
              <a:pathLst>
                <a:path w="600" h="669" extrusionOk="0">
                  <a:moveTo>
                    <a:pt x="356" y="1"/>
                  </a:moveTo>
                  <a:cubicBezTo>
                    <a:pt x="281" y="1"/>
                    <a:pt x="214" y="64"/>
                    <a:pt x="188" y="141"/>
                  </a:cubicBezTo>
                  <a:lnTo>
                    <a:pt x="81" y="365"/>
                  </a:lnTo>
                  <a:cubicBezTo>
                    <a:pt x="0" y="481"/>
                    <a:pt x="81" y="588"/>
                    <a:pt x="188" y="669"/>
                  </a:cubicBezTo>
                  <a:lnTo>
                    <a:pt x="260" y="669"/>
                  </a:lnTo>
                  <a:cubicBezTo>
                    <a:pt x="340" y="669"/>
                    <a:pt x="412" y="624"/>
                    <a:pt x="448" y="553"/>
                  </a:cubicBezTo>
                  <a:lnTo>
                    <a:pt x="564" y="293"/>
                  </a:lnTo>
                  <a:cubicBezTo>
                    <a:pt x="600" y="177"/>
                    <a:pt x="564" y="69"/>
                    <a:pt x="448" y="34"/>
                  </a:cubicBezTo>
                  <a:cubicBezTo>
                    <a:pt x="417" y="11"/>
                    <a:pt x="386" y="1"/>
                    <a:pt x="356" y="1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15;p72">
              <a:extLst>
                <a:ext uri="{FF2B5EF4-FFF2-40B4-BE49-F238E27FC236}">
                  <a16:creationId xmlns:a16="http://schemas.microsoft.com/office/drawing/2014/main" id="{54212617-89B7-99C0-5228-B1C1B88A2F1F}"/>
                </a:ext>
              </a:extLst>
            </p:cNvPr>
            <p:cNvSpPr/>
            <p:nvPr/>
          </p:nvSpPr>
          <p:spPr>
            <a:xfrm>
              <a:off x="1441525" y="1623675"/>
              <a:ext cx="20600" cy="15050"/>
            </a:xfrm>
            <a:custGeom>
              <a:avLst/>
              <a:gdLst/>
              <a:ahLst/>
              <a:cxnLst/>
              <a:rect l="l" t="t" r="r" b="b"/>
              <a:pathLst>
                <a:path w="824" h="602" extrusionOk="0">
                  <a:moveTo>
                    <a:pt x="253" y="1"/>
                  </a:moveTo>
                  <a:cubicBezTo>
                    <a:pt x="176" y="1"/>
                    <a:pt x="104" y="40"/>
                    <a:pt x="81" y="110"/>
                  </a:cubicBezTo>
                  <a:cubicBezTo>
                    <a:pt x="1" y="226"/>
                    <a:pt x="46" y="333"/>
                    <a:pt x="153" y="414"/>
                  </a:cubicBezTo>
                  <a:lnTo>
                    <a:pt x="493" y="602"/>
                  </a:lnTo>
                  <a:lnTo>
                    <a:pt x="600" y="602"/>
                  </a:lnTo>
                  <a:cubicBezTo>
                    <a:pt x="672" y="602"/>
                    <a:pt x="752" y="557"/>
                    <a:pt x="788" y="485"/>
                  </a:cubicBezTo>
                  <a:cubicBezTo>
                    <a:pt x="824" y="414"/>
                    <a:pt x="788" y="262"/>
                    <a:pt x="717" y="226"/>
                  </a:cubicBezTo>
                  <a:lnTo>
                    <a:pt x="377" y="38"/>
                  </a:lnTo>
                  <a:cubicBezTo>
                    <a:pt x="339" y="13"/>
                    <a:pt x="295" y="1"/>
                    <a:pt x="253" y="1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16;p72">
              <a:extLst>
                <a:ext uri="{FF2B5EF4-FFF2-40B4-BE49-F238E27FC236}">
                  <a16:creationId xmlns:a16="http://schemas.microsoft.com/office/drawing/2014/main" id="{90CFE678-9D8F-8DDA-B1F2-AA723023F34F}"/>
                </a:ext>
              </a:extLst>
            </p:cNvPr>
            <p:cNvSpPr/>
            <p:nvPr/>
          </p:nvSpPr>
          <p:spPr>
            <a:xfrm>
              <a:off x="1521825" y="1662500"/>
              <a:ext cx="15925" cy="14250"/>
            </a:xfrm>
            <a:custGeom>
              <a:avLst/>
              <a:gdLst/>
              <a:ahLst/>
              <a:cxnLst/>
              <a:rect l="l" t="t" r="r" b="b"/>
              <a:pathLst>
                <a:path w="637" h="570" extrusionOk="0">
                  <a:moveTo>
                    <a:pt x="406" y="1"/>
                  </a:moveTo>
                  <a:cubicBezTo>
                    <a:pt x="359" y="1"/>
                    <a:pt x="309" y="19"/>
                    <a:pt x="260" y="51"/>
                  </a:cubicBezTo>
                  <a:lnTo>
                    <a:pt x="108" y="203"/>
                  </a:lnTo>
                  <a:cubicBezTo>
                    <a:pt x="1" y="274"/>
                    <a:pt x="1" y="427"/>
                    <a:pt x="72" y="498"/>
                  </a:cubicBezTo>
                  <a:cubicBezTo>
                    <a:pt x="108" y="534"/>
                    <a:pt x="189" y="570"/>
                    <a:pt x="225" y="570"/>
                  </a:cubicBezTo>
                  <a:cubicBezTo>
                    <a:pt x="296" y="570"/>
                    <a:pt x="332" y="570"/>
                    <a:pt x="368" y="534"/>
                  </a:cubicBezTo>
                  <a:lnTo>
                    <a:pt x="556" y="391"/>
                  </a:lnTo>
                  <a:cubicBezTo>
                    <a:pt x="636" y="310"/>
                    <a:pt x="636" y="167"/>
                    <a:pt x="556" y="87"/>
                  </a:cubicBezTo>
                  <a:cubicBezTo>
                    <a:pt x="516" y="27"/>
                    <a:pt x="463" y="1"/>
                    <a:pt x="406" y="1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17;p72">
              <a:extLst>
                <a:ext uri="{FF2B5EF4-FFF2-40B4-BE49-F238E27FC236}">
                  <a16:creationId xmlns:a16="http://schemas.microsoft.com/office/drawing/2014/main" id="{789D5FA2-6D1A-3BF5-D4E3-B4A392DCAA42}"/>
                </a:ext>
              </a:extLst>
            </p:cNvPr>
            <p:cNvSpPr/>
            <p:nvPr/>
          </p:nvSpPr>
          <p:spPr>
            <a:xfrm>
              <a:off x="1494775" y="1685900"/>
              <a:ext cx="13000" cy="17025"/>
            </a:xfrm>
            <a:custGeom>
              <a:avLst/>
              <a:gdLst/>
              <a:ahLst/>
              <a:cxnLst/>
              <a:rect l="l" t="t" r="r" b="b"/>
              <a:pathLst>
                <a:path w="520" h="681" extrusionOk="0">
                  <a:moveTo>
                    <a:pt x="276" y="0"/>
                  </a:moveTo>
                  <a:cubicBezTo>
                    <a:pt x="187" y="0"/>
                    <a:pt x="102" y="71"/>
                    <a:pt x="72" y="197"/>
                  </a:cubicBezTo>
                  <a:lnTo>
                    <a:pt x="36" y="421"/>
                  </a:lnTo>
                  <a:cubicBezTo>
                    <a:pt x="0" y="573"/>
                    <a:pt x="108" y="645"/>
                    <a:pt x="224" y="681"/>
                  </a:cubicBezTo>
                  <a:lnTo>
                    <a:pt x="260" y="681"/>
                  </a:lnTo>
                  <a:cubicBezTo>
                    <a:pt x="331" y="681"/>
                    <a:pt x="448" y="609"/>
                    <a:pt x="448" y="493"/>
                  </a:cubicBezTo>
                  <a:lnTo>
                    <a:pt x="483" y="233"/>
                  </a:lnTo>
                  <a:cubicBezTo>
                    <a:pt x="519" y="126"/>
                    <a:pt x="448" y="9"/>
                    <a:pt x="331" y="9"/>
                  </a:cubicBezTo>
                  <a:cubicBezTo>
                    <a:pt x="313" y="3"/>
                    <a:pt x="295" y="0"/>
                    <a:pt x="276" y="0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18;p72">
              <a:extLst>
                <a:ext uri="{FF2B5EF4-FFF2-40B4-BE49-F238E27FC236}">
                  <a16:creationId xmlns:a16="http://schemas.microsoft.com/office/drawing/2014/main" id="{A943BCDF-8D72-E7D3-1965-86D85A2B9569}"/>
                </a:ext>
              </a:extLst>
            </p:cNvPr>
            <p:cNvSpPr/>
            <p:nvPr/>
          </p:nvSpPr>
          <p:spPr>
            <a:xfrm>
              <a:off x="1287875" y="1418600"/>
              <a:ext cx="54150" cy="171600"/>
            </a:xfrm>
            <a:custGeom>
              <a:avLst/>
              <a:gdLst/>
              <a:ahLst/>
              <a:cxnLst/>
              <a:rect l="l" t="t" r="r" b="b"/>
              <a:pathLst>
                <a:path w="2166" h="6864" extrusionOk="0">
                  <a:moveTo>
                    <a:pt x="671" y="1"/>
                  </a:moveTo>
                  <a:cubicBezTo>
                    <a:pt x="635" y="1"/>
                    <a:pt x="555" y="1"/>
                    <a:pt x="519" y="36"/>
                  </a:cubicBezTo>
                  <a:cubicBezTo>
                    <a:pt x="188" y="153"/>
                    <a:pt x="0" y="448"/>
                    <a:pt x="0" y="788"/>
                  </a:cubicBezTo>
                  <a:lnTo>
                    <a:pt x="0" y="1012"/>
                  </a:lnTo>
                  <a:lnTo>
                    <a:pt x="1602" y="6863"/>
                  </a:lnTo>
                  <a:cubicBezTo>
                    <a:pt x="2013" y="6568"/>
                    <a:pt x="2165" y="6040"/>
                    <a:pt x="2049" y="5557"/>
                  </a:cubicBezTo>
                  <a:lnTo>
                    <a:pt x="671" y="484"/>
                  </a:lnTo>
                  <a:cubicBezTo>
                    <a:pt x="635" y="412"/>
                    <a:pt x="635" y="341"/>
                    <a:pt x="635" y="305"/>
                  </a:cubicBezTo>
                  <a:cubicBezTo>
                    <a:pt x="635" y="188"/>
                    <a:pt x="635" y="81"/>
                    <a:pt x="671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19;p72">
              <a:extLst>
                <a:ext uri="{FF2B5EF4-FFF2-40B4-BE49-F238E27FC236}">
                  <a16:creationId xmlns:a16="http://schemas.microsoft.com/office/drawing/2014/main" id="{8EE1CE19-494C-6848-28BD-EB023C02B453}"/>
                </a:ext>
              </a:extLst>
            </p:cNvPr>
            <p:cNvSpPr/>
            <p:nvPr/>
          </p:nvSpPr>
          <p:spPr>
            <a:xfrm>
              <a:off x="1232850" y="1589275"/>
              <a:ext cx="118350" cy="166875"/>
            </a:xfrm>
            <a:custGeom>
              <a:avLst/>
              <a:gdLst/>
              <a:ahLst/>
              <a:cxnLst/>
              <a:rect l="l" t="t" r="r" b="b"/>
              <a:pathLst>
                <a:path w="4734" h="6675" extrusionOk="0">
                  <a:moveTo>
                    <a:pt x="859" y="0"/>
                  </a:moveTo>
                  <a:lnTo>
                    <a:pt x="859" y="0"/>
                  </a:lnTo>
                  <a:cubicBezTo>
                    <a:pt x="519" y="36"/>
                    <a:pt x="259" y="224"/>
                    <a:pt x="116" y="483"/>
                  </a:cubicBezTo>
                  <a:cubicBezTo>
                    <a:pt x="36" y="636"/>
                    <a:pt x="0" y="779"/>
                    <a:pt x="0" y="931"/>
                  </a:cubicBezTo>
                  <a:cubicBezTo>
                    <a:pt x="0" y="1262"/>
                    <a:pt x="152" y="1602"/>
                    <a:pt x="483" y="1790"/>
                  </a:cubicBezTo>
                  <a:lnTo>
                    <a:pt x="2684" y="2980"/>
                  </a:lnTo>
                  <a:lnTo>
                    <a:pt x="2720" y="3203"/>
                  </a:lnTo>
                  <a:cubicBezTo>
                    <a:pt x="2872" y="3874"/>
                    <a:pt x="3319" y="4474"/>
                    <a:pt x="3919" y="4769"/>
                  </a:cubicBezTo>
                  <a:lnTo>
                    <a:pt x="3919" y="6228"/>
                  </a:lnTo>
                  <a:cubicBezTo>
                    <a:pt x="3919" y="6487"/>
                    <a:pt x="4143" y="6675"/>
                    <a:pt x="4366" y="6675"/>
                  </a:cubicBezTo>
                  <a:lnTo>
                    <a:pt x="4733" y="6675"/>
                  </a:lnTo>
                  <a:lnTo>
                    <a:pt x="4733" y="4358"/>
                  </a:lnTo>
                  <a:cubicBezTo>
                    <a:pt x="4733" y="4214"/>
                    <a:pt x="4662" y="4062"/>
                    <a:pt x="4509" y="3991"/>
                  </a:cubicBezTo>
                  <a:cubicBezTo>
                    <a:pt x="3990" y="3651"/>
                    <a:pt x="3650" y="3132"/>
                    <a:pt x="3543" y="2532"/>
                  </a:cubicBezTo>
                  <a:cubicBezTo>
                    <a:pt x="3507" y="2425"/>
                    <a:pt x="3427" y="2309"/>
                    <a:pt x="3319" y="2237"/>
                  </a:cubicBezTo>
                  <a:lnTo>
                    <a:pt x="1306" y="1119"/>
                  </a:lnTo>
                  <a:cubicBezTo>
                    <a:pt x="966" y="967"/>
                    <a:pt x="787" y="636"/>
                    <a:pt x="787" y="296"/>
                  </a:cubicBezTo>
                  <a:cubicBezTo>
                    <a:pt x="787" y="188"/>
                    <a:pt x="823" y="108"/>
                    <a:pt x="85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20;p72">
              <a:extLst>
                <a:ext uri="{FF2B5EF4-FFF2-40B4-BE49-F238E27FC236}">
                  <a16:creationId xmlns:a16="http://schemas.microsoft.com/office/drawing/2014/main" id="{FB380DE0-42F1-8817-BFAF-651BBD830B0A}"/>
                </a:ext>
              </a:extLst>
            </p:cNvPr>
            <p:cNvSpPr/>
            <p:nvPr/>
          </p:nvSpPr>
          <p:spPr>
            <a:xfrm>
              <a:off x="1370850" y="1405625"/>
              <a:ext cx="21500" cy="151025"/>
            </a:xfrm>
            <a:custGeom>
              <a:avLst/>
              <a:gdLst/>
              <a:ahLst/>
              <a:cxnLst/>
              <a:rect l="l" t="t" r="r" b="b"/>
              <a:pathLst>
                <a:path w="860" h="6041" extrusionOk="0">
                  <a:moveTo>
                    <a:pt x="743" y="1"/>
                  </a:moveTo>
                  <a:cubicBezTo>
                    <a:pt x="555" y="1"/>
                    <a:pt x="332" y="72"/>
                    <a:pt x="224" y="224"/>
                  </a:cubicBezTo>
                  <a:cubicBezTo>
                    <a:pt x="72" y="376"/>
                    <a:pt x="0" y="555"/>
                    <a:pt x="0" y="779"/>
                  </a:cubicBezTo>
                  <a:lnTo>
                    <a:pt x="0" y="6040"/>
                  </a:lnTo>
                  <a:cubicBezTo>
                    <a:pt x="367" y="6040"/>
                    <a:pt x="707" y="5700"/>
                    <a:pt x="707" y="5333"/>
                  </a:cubicBezTo>
                  <a:lnTo>
                    <a:pt x="743" y="448"/>
                  </a:lnTo>
                  <a:lnTo>
                    <a:pt x="743" y="224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21;p72">
              <a:extLst>
                <a:ext uri="{FF2B5EF4-FFF2-40B4-BE49-F238E27FC236}">
                  <a16:creationId xmlns:a16="http://schemas.microsoft.com/office/drawing/2014/main" id="{573BFBBF-2E32-D311-8639-7B8EA57A26E7}"/>
                </a:ext>
              </a:extLst>
            </p:cNvPr>
            <p:cNvSpPr/>
            <p:nvPr/>
          </p:nvSpPr>
          <p:spPr>
            <a:xfrm>
              <a:off x="1412675" y="1413900"/>
              <a:ext cx="39175" cy="132450"/>
            </a:xfrm>
            <a:custGeom>
              <a:avLst/>
              <a:gdLst/>
              <a:ahLst/>
              <a:cxnLst/>
              <a:rect l="l" t="t" r="r" b="b"/>
              <a:pathLst>
                <a:path w="1567" h="5298" extrusionOk="0">
                  <a:moveTo>
                    <a:pt x="1423" y="1"/>
                  </a:moveTo>
                  <a:cubicBezTo>
                    <a:pt x="1083" y="1"/>
                    <a:pt x="788" y="269"/>
                    <a:pt x="707" y="600"/>
                  </a:cubicBezTo>
                  <a:lnTo>
                    <a:pt x="1" y="5297"/>
                  </a:lnTo>
                  <a:cubicBezTo>
                    <a:pt x="412" y="5297"/>
                    <a:pt x="788" y="5002"/>
                    <a:pt x="824" y="4555"/>
                  </a:cubicBezTo>
                  <a:lnTo>
                    <a:pt x="1495" y="269"/>
                  </a:lnTo>
                  <a:cubicBezTo>
                    <a:pt x="1495" y="189"/>
                    <a:pt x="1531" y="117"/>
                    <a:pt x="1531" y="81"/>
                  </a:cubicBezTo>
                  <a:cubicBezTo>
                    <a:pt x="1566" y="45"/>
                    <a:pt x="1566" y="45"/>
                    <a:pt x="156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22;p72">
              <a:extLst>
                <a:ext uri="{FF2B5EF4-FFF2-40B4-BE49-F238E27FC236}">
                  <a16:creationId xmlns:a16="http://schemas.microsoft.com/office/drawing/2014/main" id="{7845A595-5036-EDD8-4E3E-11E72532EFF7}"/>
                </a:ext>
              </a:extLst>
            </p:cNvPr>
            <p:cNvSpPr/>
            <p:nvPr/>
          </p:nvSpPr>
          <p:spPr>
            <a:xfrm>
              <a:off x="1456525" y="1447450"/>
              <a:ext cx="45650" cy="98900"/>
            </a:xfrm>
            <a:custGeom>
              <a:avLst/>
              <a:gdLst/>
              <a:ahLst/>
              <a:cxnLst/>
              <a:rect l="l" t="t" r="r" b="b"/>
              <a:pathLst>
                <a:path w="1826" h="3956" extrusionOk="0">
                  <a:moveTo>
                    <a:pt x="1682" y="1"/>
                  </a:moveTo>
                  <a:cubicBezTo>
                    <a:pt x="1378" y="1"/>
                    <a:pt x="1119" y="189"/>
                    <a:pt x="1047" y="493"/>
                  </a:cubicBezTo>
                  <a:lnTo>
                    <a:pt x="72" y="3768"/>
                  </a:lnTo>
                  <a:lnTo>
                    <a:pt x="0" y="3955"/>
                  </a:lnTo>
                  <a:cubicBezTo>
                    <a:pt x="448" y="3955"/>
                    <a:pt x="823" y="3660"/>
                    <a:pt x="931" y="3284"/>
                  </a:cubicBezTo>
                  <a:lnTo>
                    <a:pt x="1790" y="117"/>
                  </a:lnTo>
                  <a:cubicBezTo>
                    <a:pt x="1790" y="81"/>
                    <a:pt x="1826" y="45"/>
                    <a:pt x="1826" y="45"/>
                  </a:cubicBezTo>
                  <a:cubicBezTo>
                    <a:pt x="1790" y="1"/>
                    <a:pt x="1718" y="1"/>
                    <a:pt x="1682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61" descr="Logo&#10;&#10;AI-generated content may be incorrect.">
            <a:extLst>
              <a:ext uri="{FF2B5EF4-FFF2-40B4-BE49-F238E27FC236}">
                <a16:creationId xmlns:a16="http://schemas.microsoft.com/office/drawing/2014/main" id="{A823618A-7560-958C-FB5A-4851FAFE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6" name="Google Shape;2796;p50"/>
          <p:cNvGrpSpPr/>
          <p:nvPr/>
        </p:nvGrpSpPr>
        <p:grpSpPr>
          <a:xfrm rot="1065767">
            <a:off x="3718771" y="272198"/>
            <a:ext cx="7561581" cy="7540763"/>
            <a:chOff x="4020191" y="-235413"/>
            <a:chExt cx="7561008" cy="7540191"/>
          </a:xfrm>
        </p:grpSpPr>
        <p:grpSp>
          <p:nvGrpSpPr>
            <p:cNvPr id="2797" name="Google Shape;2797;p50"/>
            <p:cNvGrpSpPr/>
            <p:nvPr/>
          </p:nvGrpSpPr>
          <p:grpSpPr>
            <a:xfrm>
              <a:off x="4020191" y="-235413"/>
              <a:ext cx="7561008" cy="7540191"/>
              <a:chOff x="4084741" y="58712"/>
              <a:chExt cx="7561008" cy="7540191"/>
            </a:xfrm>
          </p:grpSpPr>
          <p:grpSp>
            <p:nvGrpSpPr>
              <p:cNvPr id="2798" name="Google Shape;2798;p50"/>
              <p:cNvGrpSpPr/>
              <p:nvPr/>
            </p:nvGrpSpPr>
            <p:grpSpPr>
              <a:xfrm rot="1796372">
                <a:off x="5086589" y="1078475"/>
                <a:ext cx="5557314" cy="5500665"/>
                <a:chOff x="6812535" y="141271"/>
                <a:chExt cx="3843647" cy="3804466"/>
              </a:xfrm>
            </p:grpSpPr>
            <p:sp>
              <p:nvSpPr>
                <p:cNvPr id="2799" name="Google Shape;2799;p50"/>
                <p:cNvSpPr/>
                <p:nvPr/>
              </p:nvSpPr>
              <p:spPr>
                <a:xfrm rot="-8489496">
                  <a:off x="7312291" y="744105"/>
                  <a:ext cx="2844134" cy="259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6548" extrusionOk="0">
                      <a:moveTo>
                        <a:pt x="9837" y="0"/>
                      </a:moveTo>
                      <a:cubicBezTo>
                        <a:pt x="9319" y="0"/>
                        <a:pt x="8817" y="124"/>
                        <a:pt x="8383" y="326"/>
                      </a:cubicBezTo>
                      <a:cubicBezTo>
                        <a:pt x="7817" y="600"/>
                        <a:pt x="7201" y="732"/>
                        <a:pt x="6572" y="732"/>
                      </a:cubicBezTo>
                      <a:cubicBezTo>
                        <a:pt x="6416" y="732"/>
                        <a:pt x="6258" y="724"/>
                        <a:pt x="6101" y="708"/>
                      </a:cubicBezTo>
                      <a:cubicBezTo>
                        <a:pt x="5977" y="695"/>
                        <a:pt x="5869" y="695"/>
                        <a:pt x="5749" y="695"/>
                      </a:cubicBezTo>
                      <a:cubicBezTo>
                        <a:pt x="4363" y="695"/>
                        <a:pt x="3166" y="1536"/>
                        <a:pt x="2651" y="2732"/>
                      </a:cubicBezTo>
                      <a:cubicBezTo>
                        <a:pt x="2583" y="2896"/>
                        <a:pt x="2420" y="3003"/>
                        <a:pt x="2227" y="3003"/>
                      </a:cubicBezTo>
                      <a:lnTo>
                        <a:pt x="2214" y="3003"/>
                      </a:lnTo>
                      <a:cubicBezTo>
                        <a:pt x="1047" y="3003"/>
                        <a:pt x="95" y="3900"/>
                        <a:pt x="0" y="5054"/>
                      </a:cubicBezTo>
                      <a:lnTo>
                        <a:pt x="0" y="16534"/>
                      </a:lnTo>
                      <a:lnTo>
                        <a:pt x="11344" y="16534"/>
                      </a:lnTo>
                      <a:cubicBezTo>
                        <a:pt x="11386" y="16534"/>
                        <a:pt x="11438" y="16547"/>
                        <a:pt x="11481" y="16547"/>
                      </a:cubicBezTo>
                      <a:cubicBezTo>
                        <a:pt x="12648" y="16547"/>
                        <a:pt x="13639" y="15814"/>
                        <a:pt x="14047" y="14796"/>
                      </a:cubicBezTo>
                      <a:cubicBezTo>
                        <a:pt x="14184" y="14428"/>
                        <a:pt x="14484" y="14131"/>
                        <a:pt x="14849" y="13994"/>
                      </a:cubicBezTo>
                      <a:cubicBezTo>
                        <a:pt x="15869" y="13587"/>
                        <a:pt x="16590" y="12596"/>
                        <a:pt x="16590" y="11441"/>
                      </a:cubicBezTo>
                      <a:cubicBezTo>
                        <a:pt x="16590" y="11330"/>
                        <a:pt x="16590" y="11223"/>
                        <a:pt x="16574" y="11128"/>
                      </a:cubicBezTo>
                      <a:cubicBezTo>
                        <a:pt x="16508" y="10450"/>
                        <a:pt x="16724" y="9782"/>
                        <a:pt x="17161" y="9280"/>
                      </a:cubicBezTo>
                      <a:cubicBezTo>
                        <a:pt x="17757" y="8601"/>
                        <a:pt x="18109" y="7705"/>
                        <a:pt x="18109" y="6740"/>
                      </a:cubicBezTo>
                      <a:cubicBezTo>
                        <a:pt x="18109" y="4594"/>
                        <a:pt x="16371" y="2853"/>
                        <a:pt x="14226" y="2853"/>
                      </a:cubicBezTo>
                      <a:cubicBezTo>
                        <a:pt x="13655" y="2853"/>
                        <a:pt x="13150" y="2527"/>
                        <a:pt x="12922" y="2012"/>
                      </a:cubicBezTo>
                      <a:cubicBezTo>
                        <a:pt x="12403" y="832"/>
                        <a:pt x="11223" y="0"/>
                        <a:pt x="983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50"/>
                <p:cNvSpPr/>
                <p:nvPr/>
              </p:nvSpPr>
              <p:spPr>
                <a:xfrm rot="6101362">
                  <a:off x="7886422" y="845265"/>
                  <a:ext cx="159917" cy="159917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50"/>
                <p:cNvSpPr/>
                <p:nvPr/>
              </p:nvSpPr>
              <p:spPr>
                <a:xfrm>
                  <a:off x="7847908" y="3201413"/>
                  <a:ext cx="103800" cy="1038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50"/>
                <p:cNvSpPr/>
                <p:nvPr/>
              </p:nvSpPr>
              <p:spPr>
                <a:xfrm>
                  <a:off x="7959619" y="3350269"/>
                  <a:ext cx="51900" cy="51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50"/>
                <p:cNvSpPr/>
                <p:nvPr/>
              </p:nvSpPr>
              <p:spPr>
                <a:xfrm>
                  <a:off x="8011585" y="3227390"/>
                  <a:ext cx="51900" cy="51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50"/>
                <p:cNvSpPr/>
                <p:nvPr/>
              </p:nvSpPr>
              <p:spPr>
                <a:xfrm rot="6100727">
                  <a:off x="7761486" y="965404"/>
                  <a:ext cx="54835" cy="54835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50"/>
                <p:cNvSpPr/>
                <p:nvPr/>
              </p:nvSpPr>
              <p:spPr>
                <a:xfrm rot="6104164">
                  <a:off x="7729964" y="838647"/>
                  <a:ext cx="87019" cy="87019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06" name="Google Shape;2806;p50"/>
              <p:cNvGrpSpPr/>
              <p:nvPr/>
            </p:nvGrpSpPr>
            <p:grpSpPr>
              <a:xfrm rot="1796372">
                <a:off x="5972421" y="2183748"/>
                <a:ext cx="340677" cy="345517"/>
                <a:chOff x="7827814" y="943361"/>
                <a:chExt cx="235625" cy="238973"/>
              </a:xfrm>
            </p:grpSpPr>
            <p:sp>
              <p:nvSpPr>
                <p:cNvPr id="2807" name="Google Shape;2807;p50"/>
                <p:cNvSpPr/>
                <p:nvPr/>
              </p:nvSpPr>
              <p:spPr>
                <a:xfrm rot="6097111">
                  <a:off x="7956231" y="952254"/>
                  <a:ext cx="98314" cy="98314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50"/>
                <p:cNvSpPr/>
                <p:nvPr/>
              </p:nvSpPr>
              <p:spPr>
                <a:xfrm rot="6102386">
                  <a:off x="7955201" y="1145230"/>
                  <a:ext cx="34007" cy="34007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50"/>
                <p:cNvSpPr/>
                <p:nvPr/>
              </p:nvSpPr>
              <p:spPr>
                <a:xfrm rot="6100816">
                  <a:off x="7833604" y="1069247"/>
                  <a:ext cx="63719" cy="63719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10" name="Google Shape;2810;p50"/>
            <p:cNvSpPr/>
            <p:nvPr/>
          </p:nvSpPr>
          <p:spPr>
            <a:xfrm rot="1794474">
              <a:off x="6037773" y="4697103"/>
              <a:ext cx="248492" cy="24849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0"/>
            <p:cNvSpPr/>
            <p:nvPr/>
          </p:nvSpPr>
          <p:spPr>
            <a:xfrm rot="1793009">
              <a:off x="5792269" y="4952075"/>
              <a:ext cx="169196" cy="16919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2" name="Google Shape;2812;p50"/>
          <p:cNvSpPr txBox="1">
            <a:spLocks noGrp="1"/>
          </p:cNvSpPr>
          <p:nvPr>
            <p:ph type="title"/>
          </p:nvPr>
        </p:nvSpPr>
        <p:spPr>
          <a:xfrm>
            <a:off x="601660" y="1751978"/>
            <a:ext cx="4607390" cy="18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Why might your hands look clean but still be dirty?</a:t>
            </a:r>
            <a:endParaRPr sz="3600" dirty="0"/>
          </a:p>
        </p:txBody>
      </p:sp>
      <p:grpSp>
        <p:nvGrpSpPr>
          <p:cNvPr id="2813" name="Google Shape;2813;p50"/>
          <p:cNvGrpSpPr/>
          <p:nvPr/>
        </p:nvGrpSpPr>
        <p:grpSpPr>
          <a:xfrm rot="6457176">
            <a:off x="4713490" y="1919085"/>
            <a:ext cx="5192129" cy="4197266"/>
            <a:chOff x="233333" y="233791"/>
            <a:chExt cx="5192059" cy="4197209"/>
          </a:xfrm>
        </p:grpSpPr>
        <p:grpSp>
          <p:nvGrpSpPr>
            <p:cNvPr id="2814" name="Google Shape;2814;p50"/>
            <p:cNvGrpSpPr/>
            <p:nvPr/>
          </p:nvGrpSpPr>
          <p:grpSpPr>
            <a:xfrm>
              <a:off x="594197" y="444897"/>
              <a:ext cx="4831195" cy="3986103"/>
              <a:chOff x="6252647" y="444897"/>
              <a:chExt cx="4831195" cy="3986103"/>
            </a:xfrm>
          </p:grpSpPr>
          <p:sp>
            <p:nvSpPr>
              <p:cNvPr id="2815" name="Google Shape;2815;p50"/>
              <p:cNvSpPr/>
              <p:nvPr/>
            </p:nvSpPr>
            <p:spPr>
              <a:xfrm rot="-8578690">
                <a:off x="7634492" y="2963604"/>
                <a:ext cx="355406" cy="959402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674" extrusionOk="0">
                    <a:moveTo>
                      <a:pt x="258" y="1"/>
                    </a:moveTo>
                    <a:cubicBezTo>
                      <a:pt x="223" y="1"/>
                      <a:pt x="192" y="10"/>
                      <a:pt x="164" y="31"/>
                    </a:cubicBezTo>
                    <a:cubicBezTo>
                      <a:pt x="1" y="139"/>
                      <a:pt x="40" y="400"/>
                      <a:pt x="177" y="670"/>
                    </a:cubicBezTo>
                    <a:cubicBezTo>
                      <a:pt x="314" y="928"/>
                      <a:pt x="516" y="1906"/>
                      <a:pt x="610" y="2287"/>
                    </a:cubicBezTo>
                    <a:cubicBezTo>
                      <a:pt x="692" y="2666"/>
                      <a:pt x="721" y="3442"/>
                      <a:pt x="679" y="3673"/>
                    </a:cubicBezTo>
                    <a:cubicBezTo>
                      <a:pt x="1034" y="3334"/>
                      <a:pt x="1360" y="2450"/>
                      <a:pt x="1360" y="2450"/>
                    </a:cubicBezTo>
                    <a:cubicBezTo>
                      <a:pt x="1360" y="2450"/>
                      <a:pt x="1073" y="1104"/>
                      <a:pt x="855" y="628"/>
                    </a:cubicBezTo>
                    <a:cubicBezTo>
                      <a:pt x="666" y="236"/>
                      <a:pt x="427" y="1"/>
                      <a:pt x="258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50"/>
              <p:cNvSpPr/>
              <p:nvPr/>
            </p:nvSpPr>
            <p:spPr>
              <a:xfrm rot="-8578690">
                <a:off x="7135097" y="2956665"/>
                <a:ext cx="277065" cy="10129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879" extrusionOk="0">
                    <a:moveTo>
                      <a:pt x="748" y="1"/>
                    </a:moveTo>
                    <a:cubicBezTo>
                      <a:pt x="668" y="1"/>
                      <a:pt x="583" y="36"/>
                      <a:pt x="519" y="106"/>
                    </a:cubicBezTo>
                    <a:cubicBezTo>
                      <a:pt x="369" y="269"/>
                      <a:pt x="395" y="715"/>
                      <a:pt x="343" y="1192"/>
                    </a:cubicBezTo>
                    <a:cubicBezTo>
                      <a:pt x="301" y="1681"/>
                      <a:pt x="30" y="2577"/>
                      <a:pt x="30" y="2577"/>
                    </a:cubicBezTo>
                    <a:cubicBezTo>
                      <a:pt x="30" y="2577"/>
                      <a:pt x="1" y="3353"/>
                      <a:pt x="82" y="3624"/>
                    </a:cubicBezTo>
                    <a:cubicBezTo>
                      <a:pt x="137" y="3768"/>
                      <a:pt x="224" y="3879"/>
                      <a:pt x="324" y="3879"/>
                    </a:cubicBezTo>
                    <a:cubicBezTo>
                      <a:pt x="402" y="3879"/>
                      <a:pt x="488" y="3810"/>
                      <a:pt x="571" y="3637"/>
                    </a:cubicBezTo>
                    <a:cubicBezTo>
                      <a:pt x="777" y="3242"/>
                      <a:pt x="940" y="2620"/>
                      <a:pt x="995" y="2251"/>
                    </a:cubicBezTo>
                    <a:cubicBezTo>
                      <a:pt x="1060" y="1899"/>
                      <a:pt x="1060" y="419"/>
                      <a:pt x="995" y="187"/>
                    </a:cubicBezTo>
                    <a:cubicBezTo>
                      <a:pt x="956" y="63"/>
                      <a:pt x="855" y="1"/>
                      <a:pt x="748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50"/>
              <p:cNvSpPr/>
              <p:nvPr/>
            </p:nvSpPr>
            <p:spPr>
              <a:xfrm rot="-8578690">
                <a:off x="6686929" y="2634191"/>
                <a:ext cx="541596" cy="1097019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201" extrusionOk="0">
                    <a:moveTo>
                      <a:pt x="1705" y="0"/>
                    </a:moveTo>
                    <a:cubicBezTo>
                      <a:pt x="1600" y="0"/>
                      <a:pt x="1497" y="75"/>
                      <a:pt x="1438" y="232"/>
                    </a:cubicBezTo>
                    <a:cubicBezTo>
                      <a:pt x="1314" y="503"/>
                      <a:pt x="730" y="1889"/>
                      <a:pt x="730" y="1889"/>
                    </a:cubicBezTo>
                    <a:cubicBezTo>
                      <a:pt x="730" y="1889"/>
                      <a:pt x="36" y="3750"/>
                      <a:pt x="23" y="3806"/>
                    </a:cubicBezTo>
                    <a:cubicBezTo>
                      <a:pt x="0" y="3851"/>
                      <a:pt x="128" y="4201"/>
                      <a:pt x="381" y="4201"/>
                    </a:cubicBezTo>
                    <a:cubicBezTo>
                      <a:pt x="421" y="4201"/>
                      <a:pt x="465" y="4192"/>
                      <a:pt x="512" y="4171"/>
                    </a:cubicBezTo>
                    <a:cubicBezTo>
                      <a:pt x="838" y="4021"/>
                      <a:pt x="1082" y="3643"/>
                      <a:pt x="1245" y="3261"/>
                    </a:cubicBezTo>
                    <a:cubicBezTo>
                      <a:pt x="1395" y="2880"/>
                      <a:pt x="1708" y="1563"/>
                      <a:pt x="1790" y="1305"/>
                    </a:cubicBezTo>
                    <a:cubicBezTo>
                      <a:pt x="1884" y="1047"/>
                      <a:pt x="2074" y="369"/>
                      <a:pt x="1940" y="151"/>
                    </a:cubicBezTo>
                    <a:cubicBezTo>
                      <a:pt x="1878" y="52"/>
                      <a:pt x="1791" y="0"/>
                      <a:pt x="1705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50"/>
              <p:cNvSpPr/>
              <p:nvPr/>
            </p:nvSpPr>
            <p:spPr>
              <a:xfrm rot="-8578690">
                <a:off x="6661799" y="3299260"/>
                <a:ext cx="138141" cy="7494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87" extrusionOk="0">
                    <a:moveTo>
                      <a:pt x="126" y="0"/>
                    </a:moveTo>
                    <a:cubicBezTo>
                      <a:pt x="99" y="0"/>
                      <a:pt x="82" y="3"/>
                      <a:pt x="82" y="3"/>
                    </a:cubicBezTo>
                    <a:cubicBezTo>
                      <a:pt x="1" y="16"/>
                      <a:pt x="1" y="140"/>
                      <a:pt x="121" y="140"/>
                    </a:cubicBezTo>
                    <a:cubicBezTo>
                      <a:pt x="229" y="153"/>
                      <a:pt x="392" y="234"/>
                      <a:pt x="490" y="287"/>
                    </a:cubicBezTo>
                    <a:cubicBezTo>
                      <a:pt x="421" y="179"/>
                      <a:pt x="245" y="124"/>
                      <a:pt x="190" y="111"/>
                    </a:cubicBezTo>
                    <a:cubicBezTo>
                      <a:pt x="134" y="98"/>
                      <a:pt x="108" y="29"/>
                      <a:pt x="203" y="29"/>
                    </a:cubicBezTo>
                    <a:cubicBezTo>
                      <a:pt x="353" y="42"/>
                      <a:pt x="460" y="153"/>
                      <a:pt x="529" y="221"/>
                    </a:cubicBezTo>
                    <a:cubicBezTo>
                      <a:pt x="396" y="25"/>
                      <a:pt x="209" y="0"/>
                      <a:pt x="126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50"/>
              <p:cNvSpPr/>
              <p:nvPr/>
            </p:nvSpPr>
            <p:spPr>
              <a:xfrm rot="-8578690">
                <a:off x="7050055" y="3580287"/>
                <a:ext cx="150414" cy="53793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06" extrusionOk="0">
                    <a:moveTo>
                      <a:pt x="239" y="0"/>
                    </a:moveTo>
                    <a:cubicBezTo>
                      <a:pt x="139" y="0"/>
                      <a:pt x="73" y="30"/>
                      <a:pt x="73" y="30"/>
                    </a:cubicBezTo>
                    <a:cubicBezTo>
                      <a:pt x="0" y="65"/>
                      <a:pt x="24" y="168"/>
                      <a:pt x="119" y="168"/>
                    </a:cubicBezTo>
                    <a:cubicBezTo>
                      <a:pt x="130" y="168"/>
                      <a:pt x="142" y="167"/>
                      <a:pt x="155" y="164"/>
                    </a:cubicBezTo>
                    <a:cubicBezTo>
                      <a:pt x="179" y="158"/>
                      <a:pt x="206" y="155"/>
                      <a:pt x="235" y="155"/>
                    </a:cubicBezTo>
                    <a:cubicBezTo>
                      <a:pt x="336" y="155"/>
                      <a:pt x="460" y="186"/>
                      <a:pt x="533" y="206"/>
                    </a:cubicBezTo>
                    <a:cubicBezTo>
                      <a:pt x="452" y="111"/>
                      <a:pt x="263" y="111"/>
                      <a:pt x="207" y="111"/>
                    </a:cubicBezTo>
                    <a:cubicBezTo>
                      <a:pt x="155" y="111"/>
                      <a:pt x="100" y="56"/>
                      <a:pt x="207" y="30"/>
                    </a:cubicBezTo>
                    <a:cubicBezTo>
                      <a:pt x="230" y="25"/>
                      <a:pt x="252" y="23"/>
                      <a:pt x="275" y="23"/>
                    </a:cubicBezTo>
                    <a:cubicBezTo>
                      <a:pt x="388" y="23"/>
                      <a:pt x="497" y="78"/>
                      <a:pt x="576" y="124"/>
                    </a:cubicBezTo>
                    <a:cubicBezTo>
                      <a:pt x="452" y="26"/>
                      <a:pt x="331" y="0"/>
                      <a:pt x="239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50"/>
              <p:cNvSpPr/>
              <p:nvPr/>
            </p:nvSpPr>
            <p:spPr>
              <a:xfrm rot="-8578690">
                <a:off x="7643483" y="3620478"/>
                <a:ext cx="127173" cy="54577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09" extrusionOk="0">
                    <a:moveTo>
                      <a:pt x="313" y="0"/>
                    </a:moveTo>
                    <a:cubicBezTo>
                      <a:pt x="148" y="0"/>
                      <a:pt x="53" y="105"/>
                      <a:pt x="53" y="105"/>
                    </a:cubicBezTo>
                    <a:cubicBezTo>
                      <a:pt x="1" y="145"/>
                      <a:pt x="35" y="209"/>
                      <a:pt x="91" y="209"/>
                    </a:cubicBezTo>
                    <a:cubicBezTo>
                      <a:pt x="108" y="209"/>
                      <a:pt x="128" y="202"/>
                      <a:pt x="147" y="187"/>
                    </a:cubicBezTo>
                    <a:cubicBezTo>
                      <a:pt x="242" y="131"/>
                      <a:pt x="405" y="118"/>
                      <a:pt x="486" y="105"/>
                    </a:cubicBezTo>
                    <a:cubicBezTo>
                      <a:pt x="458" y="92"/>
                      <a:pt x="422" y="87"/>
                      <a:pt x="386" y="87"/>
                    </a:cubicBezTo>
                    <a:cubicBezTo>
                      <a:pt x="304" y="87"/>
                      <a:pt x="217" y="113"/>
                      <a:pt x="190" y="131"/>
                    </a:cubicBezTo>
                    <a:cubicBezTo>
                      <a:pt x="182" y="133"/>
                      <a:pt x="175" y="134"/>
                      <a:pt x="167" y="134"/>
                    </a:cubicBezTo>
                    <a:cubicBezTo>
                      <a:pt x="128" y="134"/>
                      <a:pt x="93" y="109"/>
                      <a:pt x="160" y="63"/>
                    </a:cubicBezTo>
                    <a:cubicBezTo>
                      <a:pt x="220" y="26"/>
                      <a:pt x="282" y="13"/>
                      <a:pt x="341" y="13"/>
                    </a:cubicBezTo>
                    <a:cubicBezTo>
                      <a:pt x="393" y="13"/>
                      <a:pt x="442" y="23"/>
                      <a:pt x="486" y="37"/>
                    </a:cubicBezTo>
                    <a:cubicBezTo>
                      <a:pt x="423" y="10"/>
                      <a:pt x="365" y="0"/>
                      <a:pt x="313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50"/>
              <p:cNvSpPr/>
              <p:nvPr/>
            </p:nvSpPr>
            <p:spPr>
              <a:xfrm rot="-8578690">
                <a:off x="6953934" y="3094769"/>
                <a:ext cx="142580" cy="7494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87" extrusionOk="0">
                    <a:moveTo>
                      <a:pt x="138" y="1"/>
                    </a:moveTo>
                    <a:cubicBezTo>
                      <a:pt x="111" y="1"/>
                      <a:pt x="95" y="3"/>
                      <a:pt x="95" y="3"/>
                    </a:cubicBezTo>
                    <a:cubicBezTo>
                      <a:pt x="1" y="16"/>
                      <a:pt x="1" y="140"/>
                      <a:pt x="125" y="153"/>
                    </a:cubicBezTo>
                    <a:cubicBezTo>
                      <a:pt x="245" y="153"/>
                      <a:pt x="408" y="248"/>
                      <a:pt x="490" y="287"/>
                    </a:cubicBezTo>
                    <a:cubicBezTo>
                      <a:pt x="421" y="179"/>
                      <a:pt x="258" y="124"/>
                      <a:pt x="206" y="111"/>
                    </a:cubicBezTo>
                    <a:cubicBezTo>
                      <a:pt x="151" y="98"/>
                      <a:pt x="112" y="29"/>
                      <a:pt x="219" y="29"/>
                    </a:cubicBezTo>
                    <a:cubicBezTo>
                      <a:pt x="356" y="42"/>
                      <a:pt x="464" y="153"/>
                      <a:pt x="545" y="222"/>
                    </a:cubicBezTo>
                    <a:cubicBezTo>
                      <a:pt x="403" y="25"/>
                      <a:pt x="219" y="1"/>
                      <a:pt x="138" y="1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50"/>
              <p:cNvSpPr/>
              <p:nvPr/>
            </p:nvSpPr>
            <p:spPr>
              <a:xfrm rot="-8578690">
                <a:off x="6443726" y="2271418"/>
                <a:ext cx="837985" cy="915271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05" extrusionOk="0">
                    <a:moveTo>
                      <a:pt x="2791" y="0"/>
                    </a:moveTo>
                    <a:cubicBezTo>
                      <a:pt x="2530" y="0"/>
                      <a:pt x="2219" y="498"/>
                      <a:pt x="1957" y="793"/>
                    </a:cubicBezTo>
                    <a:cubicBezTo>
                      <a:pt x="1647" y="1136"/>
                      <a:pt x="776" y="2247"/>
                      <a:pt x="776" y="2247"/>
                    </a:cubicBezTo>
                    <a:cubicBezTo>
                      <a:pt x="776" y="2247"/>
                      <a:pt x="0" y="3376"/>
                      <a:pt x="245" y="3470"/>
                    </a:cubicBezTo>
                    <a:cubicBezTo>
                      <a:pt x="299" y="3493"/>
                      <a:pt x="358" y="3504"/>
                      <a:pt x="422" y="3504"/>
                    </a:cubicBezTo>
                    <a:cubicBezTo>
                      <a:pt x="665" y="3504"/>
                      <a:pt x="968" y="3339"/>
                      <a:pt x="1239" y="3037"/>
                    </a:cubicBezTo>
                    <a:cubicBezTo>
                      <a:pt x="1578" y="2655"/>
                      <a:pt x="2283" y="1488"/>
                      <a:pt x="2475" y="1230"/>
                    </a:cubicBezTo>
                    <a:cubicBezTo>
                      <a:pt x="2664" y="956"/>
                      <a:pt x="3209" y="304"/>
                      <a:pt x="2935" y="60"/>
                    </a:cubicBezTo>
                    <a:cubicBezTo>
                      <a:pt x="2889" y="18"/>
                      <a:pt x="2841" y="0"/>
                      <a:pt x="2791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50"/>
              <p:cNvSpPr/>
              <p:nvPr/>
            </p:nvSpPr>
            <p:spPr>
              <a:xfrm rot="-8578690">
                <a:off x="6537093" y="2747680"/>
                <a:ext cx="131351" cy="10314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95" extrusionOk="0">
                    <a:moveTo>
                      <a:pt x="121" y="0"/>
                    </a:moveTo>
                    <a:cubicBezTo>
                      <a:pt x="39" y="0"/>
                      <a:pt x="0" y="121"/>
                      <a:pt x="121" y="163"/>
                    </a:cubicBezTo>
                    <a:cubicBezTo>
                      <a:pt x="232" y="189"/>
                      <a:pt x="352" y="326"/>
                      <a:pt x="434" y="395"/>
                    </a:cubicBezTo>
                    <a:cubicBezTo>
                      <a:pt x="395" y="284"/>
                      <a:pt x="245" y="176"/>
                      <a:pt x="202" y="150"/>
                    </a:cubicBezTo>
                    <a:cubicBezTo>
                      <a:pt x="160" y="127"/>
                      <a:pt x="142" y="70"/>
                      <a:pt x="186" y="70"/>
                    </a:cubicBezTo>
                    <a:cubicBezTo>
                      <a:pt x="197" y="70"/>
                      <a:pt x="212" y="73"/>
                      <a:pt x="232" y="82"/>
                    </a:cubicBezTo>
                    <a:cubicBezTo>
                      <a:pt x="365" y="134"/>
                      <a:pt x="447" y="258"/>
                      <a:pt x="502" y="352"/>
                    </a:cubicBezTo>
                    <a:cubicBezTo>
                      <a:pt x="395" y="39"/>
                      <a:pt x="121" y="0"/>
                      <a:pt x="121" y="0"/>
                    </a:cubicBez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50"/>
              <p:cNvSpPr/>
              <p:nvPr/>
            </p:nvSpPr>
            <p:spPr>
              <a:xfrm rot="-8578690">
                <a:off x="7110289" y="1327611"/>
                <a:ext cx="3675488" cy="2220674"/>
              </a:xfrm>
              <a:custGeom>
                <a:avLst/>
                <a:gdLst/>
                <a:ahLst/>
                <a:cxnLst/>
                <a:rect l="l" t="t" r="r" b="b"/>
                <a:pathLst>
                  <a:path w="14075" h="8504" extrusionOk="0">
                    <a:moveTo>
                      <a:pt x="8328" y="1"/>
                    </a:moveTo>
                    <a:cubicBezTo>
                      <a:pt x="8328" y="1"/>
                      <a:pt x="7702" y="1768"/>
                      <a:pt x="6942" y="2338"/>
                    </a:cubicBezTo>
                    <a:cubicBezTo>
                      <a:pt x="6195" y="2893"/>
                      <a:pt x="0" y="7500"/>
                      <a:pt x="0" y="7500"/>
                    </a:cubicBezTo>
                    <a:cubicBezTo>
                      <a:pt x="0" y="7500"/>
                      <a:pt x="117" y="7496"/>
                      <a:pt x="313" y="7496"/>
                    </a:cubicBezTo>
                    <a:cubicBezTo>
                      <a:pt x="1206" y="7496"/>
                      <a:pt x="3756" y="7579"/>
                      <a:pt x="4523" y="8504"/>
                    </a:cubicBezTo>
                    <a:cubicBezTo>
                      <a:pt x="6140" y="7161"/>
                      <a:pt x="8980" y="3545"/>
                      <a:pt x="10447" y="3261"/>
                    </a:cubicBezTo>
                    <a:cubicBezTo>
                      <a:pt x="11288" y="3098"/>
                      <a:pt x="12403" y="2064"/>
                      <a:pt x="12566" y="1931"/>
                    </a:cubicBezTo>
                    <a:cubicBezTo>
                      <a:pt x="12743" y="1794"/>
                      <a:pt x="13095" y="1494"/>
                      <a:pt x="13300" y="1249"/>
                    </a:cubicBezTo>
                    <a:cubicBezTo>
                      <a:pt x="13502" y="1005"/>
                      <a:pt x="13910" y="640"/>
                      <a:pt x="14008" y="503"/>
                    </a:cubicBezTo>
                    <a:cubicBezTo>
                      <a:pt x="14074" y="404"/>
                      <a:pt x="13941" y="212"/>
                      <a:pt x="13675" y="212"/>
                    </a:cubicBezTo>
                    <a:cubicBezTo>
                      <a:pt x="13616" y="212"/>
                      <a:pt x="13549" y="222"/>
                      <a:pt x="13476" y="245"/>
                    </a:cubicBezTo>
                    <a:cubicBezTo>
                      <a:pt x="13082" y="366"/>
                      <a:pt x="12716" y="790"/>
                      <a:pt x="12472" y="855"/>
                    </a:cubicBezTo>
                    <a:cubicBezTo>
                      <a:pt x="12240" y="936"/>
                      <a:pt x="11820" y="1197"/>
                      <a:pt x="11820" y="1197"/>
                    </a:cubicBezTo>
                    <a:lnTo>
                      <a:pt x="8328" y="1"/>
                    </a:ln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50"/>
              <p:cNvSpPr/>
              <p:nvPr/>
            </p:nvSpPr>
            <p:spPr>
              <a:xfrm rot="-8578690">
                <a:off x="7526437" y="1357751"/>
                <a:ext cx="1621393" cy="1784843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6835" extrusionOk="0">
                    <a:moveTo>
                      <a:pt x="2094" y="1"/>
                    </a:moveTo>
                    <a:cubicBezTo>
                      <a:pt x="2094" y="1"/>
                      <a:pt x="1468" y="1768"/>
                      <a:pt x="708" y="2338"/>
                    </a:cubicBezTo>
                    <a:cubicBezTo>
                      <a:pt x="640" y="2390"/>
                      <a:pt x="532" y="2472"/>
                      <a:pt x="382" y="2583"/>
                    </a:cubicBezTo>
                    <a:cubicBezTo>
                      <a:pt x="1060" y="2867"/>
                      <a:pt x="1253" y="3819"/>
                      <a:pt x="1047" y="4510"/>
                    </a:cubicBezTo>
                    <a:cubicBezTo>
                      <a:pt x="871" y="5380"/>
                      <a:pt x="503" y="6153"/>
                      <a:pt x="1" y="6835"/>
                    </a:cubicBezTo>
                    <a:cubicBezTo>
                      <a:pt x="1481" y="5299"/>
                      <a:pt x="3193" y="3463"/>
                      <a:pt x="4213" y="3261"/>
                    </a:cubicBezTo>
                    <a:cubicBezTo>
                      <a:pt x="4578" y="3193"/>
                      <a:pt x="5002" y="2948"/>
                      <a:pt x="5380" y="2690"/>
                    </a:cubicBezTo>
                    <a:cubicBezTo>
                      <a:pt x="5436" y="2025"/>
                      <a:pt x="5736" y="1373"/>
                      <a:pt x="6209" y="871"/>
                    </a:cubicBezTo>
                    <a:lnTo>
                      <a:pt x="6209" y="871"/>
                    </a:lnTo>
                    <a:cubicBezTo>
                      <a:pt x="5964" y="966"/>
                      <a:pt x="5586" y="1197"/>
                      <a:pt x="5586" y="1197"/>
                    </a:cubicBezTo>
                    <a:lnTo>
                      <a:pt x="2094" y="1"/>
                    </a:lnTo>
                    <a:close/>
                  </a:path>
                </a:pathLst>
              </a:custGeom>
              <a:solidFill>
                <a:srgbClr val="895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50"/>
              <p:cNvSpPr/>
              <p:nvPr/>
            </p:nvSpPr>
            <p:spPr>
              <a:xfrm rot="-8578690">
                <a:off x="6345165" y="2796571"/>
                <a:ext cx="127957" cy="12638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4" extrusionOk="0">
                    <a:moveTo>
                      <a:pt x="282" y="0"/>
                    </a:moveTo>
                    <a:cubicBezTo>
                      <a:pt x="241" y="0"/>
                      <a:pt x="196" y="19"/>
                      <a:pt x="151" y="92"/>
                    </a:cubicBezTo>
                    <a:cubicBezTo>
                      <a:pt x="151" y="92"/>
                      <a:pt x="43" y="239"/>
                      <a:pt x="17" y="295"/>
                    </a:cubicBezTo>
                    <a:cubicBezTo>
                      <a:pt x="1" y="350"/>
                      <a:pt x="82" y="350"/>
                      <a:pt x="164" y="402"/>
                    </a:cubicBezTo>
                    <a:cubicBezTo>
                      <a:pt x="262" y="458"/>
                      <a:pt x="262" y="484"/>
                      <a:pt x="288" y="484"/>
                    </a:cubicBezTo>
                    <a:cubicBezTo>
                      <a:pt x="314" y="484"/>
                      <a:pt x="464" y="256"/>
                      <a:pt x="477" y="200"/>
                    </a:cubicBezTo>
                    <a:cubicBezTo>
                      <a:pt x="490" y="145"/>
                      <a:pt x="438" y="50"/>
                      <a:pt x="343" y="11"/>
                    </a:cubicBezTo>
                    <a:cubicBezTo>
                      <a:pt x="324" y="5"/>
                      <a:pt x="304" y="0"/>
                      <a:pt x="282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50"/>
              <p:cNvSpPr/>
              <p:nvPr/>
            </p:nvSpPr>
            <p:spPr>
              <a:xfrm rot="-8578690">
                <a:off x="6502016" y="3388143"/>
                <a:ext cx="121167" cy="13657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23" extrusionOk="0">
                    <a:moveTo>
                      <a:pt x="248" y="0"/>
                    </a:moveTo>
                    <a:cubicBezTo>
                      <a:pt x="194" y="0"/>
                      <a:pt x="140" y="30"/>
                      <a:pt x="95" y="141"/>
                    </a:cubicBezTo>
                    <a:cubicBezTo>
                      <a:pt x="95" y="141"/>
                      <a:pt x="13" y="317"/>
                      <a:pt x="13" y="386"/>
                    </a:cubicBezTo>
                    <a:cubicBezTo>
                      <a:pt x="0" y="454"/>
                      <a:pt x="82" y="425"/>
                      <a:pt x="189" y="454"/>
                    </a:cubicBezTo>
                    <a:cubicBezTo>
                      <a:pt x="313" y="493"/>
                      <a:pt x="313" y="523"/>
                      <a:pt x="339" y="523"/>
                    </a:cubicBezTo>
                    <a:cubicBezTo>
                      <a:pt x="382" y="507"/>
                      <a:pt x="463" y="236"/>
                      <a:pt x="463" y="167"/>
                    </a:cubicBezTo>
                    <a:cubicBezTo>
                      <a:pt x="463" y="99"/>
                      <a:pt x="395" y="17"/>
                      <a:pt x="284" y="4"/>
                    </a:cubicBezTo>
                    <a:cubicBezTo>
                      <a:pt x="272" y="2"/>
                      <a:pt x="260" y="0"/>
                      <a:pt x="248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50"/>
              <p:cNvSpPr/>
              <p:nvPr/>
            </p:nvSpPr>
            <p:spPr>
              <a:xfrm rot="-8578690">
                <a:off x="6934310" y="3719750"/>
                <a:ext cx="103410" cy="12508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9" extrusionOk="0">
                    <a:moveTo>
                      <a:pt x="216" y="1"/>
                    </a:moveTo>
                    <a:cubicBezTo>
                      <a:pt x="209" y="1"/>
                      <a:pt x="201" y="1"/>
                      <a:pt x="193" y="2"/>
                    </a:cubicBezTo>
                    <a:cubicBezTo>
                      <a:pt x="125" y="2"/>
                      <a:pt x="56" y="32"/>
                      <a:pt x="43" y="152"/>
                    </a:cubicBezTo>
                    <a:cubicBezTo>
                      <a:pt x="43" y="152"/>
                      <a:pt x="1" y="341"/>
                      <a:pt x="1" y="410"/>
                    </a:cubicBezTo>
                    <a:cubicBezTo>
                      <a:pt x="1" y="445"/>
                      <a:pt x="22" y="452"/>
                      <a:pt x="56" y="452"/>
                    </a:cubicBezTo>
                    <a:cubicBezTo>
                      <a:pt x="77" y="452"/>
                      <a:pt x="102" y="449"/>
                      <a:pt x="130" y="449"/>
                    </a:cubicBezTo>
                    <a:cubicBezTo>
                      <a:pt x="145" y="449"/>
                      <a:pt x="161" y="450"/>
                      <a:pt x="177" y="452"/>
                    </a:cubicBezTo>
                    <a:cubicBezTo>
                      <a:pt x="288" y="452"/>
                      <a:pt x="301" y="478"/>
                      <a:pt x="327" y="478"/>
                    </a:cubicBezTo>
                    <a:cubicBezTo>
                      <a:pt x="356" y="465"/>
                      <a:pt x="395" y="178"/>
                      <a:pt x="382" y="126"/>
                    </a:cubicBezTo>
                    <a:cubicBezTo>
                      <a:pt x="370" y="64"/>
                      <a:pt x="301" y="1"/>
                      <a:pt x="216" y="1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50"/>
              <p:cNvSpPr/>
              <p:nvPr/>
            </p:nvSpPr>
            <p:spPr>
              <a:xfrm rot="-8578690">
                <a:off x="7615962" y="3754105"/>
                <a:ext cx="110983" cy="123777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74" extrusionOk="0">
                    <a:moveTo>
                      <a:pt x="199" y="0"/>
                    </a:moveTo>
                    <a:cubicBezTo>
                      <a:pt x="167" y="0"/>
                      <a:pt x="132" y="10"/>
                      <a:pt x="99" y="32"/>
                    </a:cubicBezTo>
                    <a:cubicBezTo>
                      <a:pt x="43" y="58"/>
                      <a:pt x="1" y="100"/>
                      <a:pt x="43" y="221"/>
                    </a:cubicBezTo>
                    <a:cubicBezTo>
                      <a:pt x="43" y="221"/>
                      <a:pt x="99" y="397"/>
                      <a:pt x="125" y="453"/>
                    </a:cubicBezTo>
                    <a:cubicBezTo>
                      <a:pt x="132" y="468"/>
                      <a:pt x="140" y="474"/>
                      <a:pt x="150" y="474"/>
                    </a:cubicBezTo>
                    <a:cubicBezTo>
                      <a:pt x="177" y="474"/>
                      <a:pt x="215" y="432"/>
                      <a:pt x="275" y="410"/>
                    </a:cubicBezTo>
                    <a:cubicBezTo>
                      <a:pt x="369" y="371"/>
                      <a:pt x="382" y="384"/>
                      <a:pt x="408" y="371"/>
                    </a:cubicBezTo>
                    <a:cubicBezTo>
                      <a:pt x="425" y="345"/>
                      <a:pt x="343" y="100"/>
                      <a:pt x="301" y="45"/>
                    </a:cubicBezTo>
                    <a:cubicBezTo>
                      <a:pt x="285" y="20"/>
                      <a:pt x="246" y="0"/>
                      <a:pt x="199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50"/>
              <p:cNvSpPr/>
              <p:nvPr/>
            </p:nvSpPr>
            <p:spPr>
              <a:xfrm rot="-8578690">
                <a:off x="6911816" y="2068419"/>
                <a:ext cx="156943" cy="14597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59" extrusionOk="0">
                    <a:moveTo>
                      <a:pt x="418" y="0"/>
                    </a:moveTo>
                    <a:cubicBezTo>
                      <a:pt x="368" y="0"/>
                      <a:pt x="56" y="289"/>
                      <a:pt x="30" y="356"/>
                    </a:cubicBezTo>
                    <a:cubicBezTo>
                      <a:pt x="1" y="425"/>
                      <a:pt x="125" y="451"/>
                      <a:pt x="193" y="558"/>
                    </a:cubicBezTo>
                    <a:cubicBezTo>
                      <a:pt x="301" y="490"/>
                      <a:pt x="601" y="164"/>
                      <a:pt x="601" y="164"/>
                    </a:cubicBezTo>
                    <a:cubicBezTo>
                      <a:pt x="601" y="164"/>
                      <a:pt x="477" y="30"/>
                      <a:pt x="421" y="1"/>
                    </a:cubicBezTo>
                    <a:cubicBezTo>
                      <a:pt x="420" y="0"/>
                      <a:pt x="420" y="0"/>
                      <a:pt x="418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1" name="Google Shape;2831;p50"/>
            <p:cNvGrpSpPr/>
            <p:nvPr/>
          </p:nvGrpSpPr>
          <p:grpSpPr>
            <a:xfrm>
              <a:off x="233333" y="1477549"/>
              <a:ext cx="3028561" cy="2847220"/>
              <a:chOff x="5943558" y="1477549"/>
              <a:chExt cx="3028561" cy="2847220"/>
            </a:xfrm>
          </p:grpSpPr>
          <p:sp>
            <p:nvSpPr>
              <p:cNvPr id="2832" name="Google Shape;2832;p50"/>
              <p:cNvSpPr/>
              <p:nvPr/>
            </p:nvSpPr>
            <p:spPr>
              <a:xfrm rot="-8578690">
                <a:off x="8035762" y="3452083"/>
                <a:ext cx="155898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1" extrusionOk="0">
                    <a:moveTo>
                      <a:pt x="295" y="0"/>
                    </a:moveTo>
                    <a:cubicBezTo>
                      <a:pt x="225" y="0"/>
                      <a:pt x="157" y="28"/>
                      <a:pt x="108" y="83"/>
                    </a:cubicBezTo>
                    <a:cubicBezTo>
                      <a:pt x="0" y="191"/>
                      <a:pt x="13" y="354"/>
                      <a:pt x="108" y="461"/>
                    </a:cubicBezTo>
                    <a:cubicBezTo>
                      <a:pt x="161" y="507"/>
                      <a:pt x="230" y="531"/>
                      <a:pt x="298" y="531"/>
                    </a:cubicBezTo>
                    <a:cubicBezTo>
                      <a:pt x="370" y="531"/>
                      <a:pt x="440" y="504"/>
                      <a:pt x="489" y="448"/>
                    </a:cubicBezTo>
                    <a:cubicBezTo>
                      <a:pt x="597" y="354"/>
                      <a:pt x="584" y="178"/>
                      <a:pt x="489" y="83"/>
                    </a:cubicBezTo>
                    <a:cubicBezTo>
                      <a:pt x="435" y="28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50"/>
              <p:cNvSpPr/>
              <p:nvPr/>
            </p:nvSpPr>
            <p:spPr>
              <a:xfrm rot="-8578690">
                <a:off x="8099635" y="3649451"/>
                <a:ext cx="152503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32" extrusionOk="0">
                    <a:moveTo>
                      <a:pt x="287" y="1"/>
                    </a:moveTo>
                    <a:cubicBezTo>
                      <a:pt x="218" y="1"/>
                      <a:pt x="150" y="27"/>
                      <a:pt x="95" y="81"/>
                    </a:cubicBezTo>
                    <a:cubicBezTo>
                      <a:pt x="0" y="189"/>
                      <a:pt x="0" y="352"/>
                      <a:pt x="111" y="463"/>
                    </a:cubicBezTo>
                    <a:cubicBezTo>
                      <a:pt x="156" y="508"/>
                      <a:pt x="220" y="532"/>
                      <a:pt x="285" y="532"/>
                    </a:cubicBezTo>
                    <a:cubicBezTo>
                      <a:pt x="356" y="532"/>
                      <a:pt x="427" y="504"/>
                      <a:pt x="476" y="446"/>
                    </a:cubicBezTo>
                    <a:cubicBezTo>
                      <a:pt x="584" y="352"/>
                      <a:pt x="584" y="176"/>
                      <a:pt x="476" y="81"/>
                    </a:cubicBezTo>
                    <a:cubicBezTo>
                      <a:pt x="422" y="27"/>
                      <a:pt x="355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50"/>
              <p:cNvSpPr/>
              <p:nvPr/>
            </p:nvSpPr>
            <p:spPr>
              <a:xfrm rot="-8578690">
                <a:off x="7134825" y="3513146"/>
                <a:ext cx="135530" cy="12221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68" extrusionOk="0">
                    <a:moveTo>
                      <a:pt x="253" y="0"/>
                    </a:moveTo>
                    <a:cubicBezTo>
                      <a:pt x="193" y="0"/>
                      <a:pt x="135" y="24"/>
                      <a:pt x="95" y="71"/>
                    </a:cubicBezTo>
                    <a:cubicBezTo>
                      <a:pt x="0" y="166"/>
                      <a:pt x="0" y="316"/>
                      <a:pt x="95" y="397"/>
                    </a:cubicBezTo>
                    <a:cubicBezTo>
                      <a:pt x="144" y="444"/>
                      <a:pt x="205" y="468"/>
                      <a:pt x="264" y="468"/>
                    </a:cubicBezTo>
                    <a:cubicBezTo>
                      <a:pt x="323" y="468"/>
                      <a:pt x="380" y="444"/>
                      <a:pt x="421" y="397"/>
                    </a:cubicBezTo>
                    <a:cubicBezTo>
                      <a:pt x="518" y="303"/>
                      <a:pt x="502" y="153"/>
                      <a:pt x="421" y="71"/>
                    </a:cubicBezTo>
                    <a:cubicBezTo>
                      <a:pt x="373" y="24"/>
                      <a:pt x="312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50"/>
              <p:cNvSpPr/>
              <p:nvPr/>
            </p:nvSpPr>
            <p:spPr>
              <a:xfrm rot="-8578690">
                <a:off x="6822137" y="3582233"/>
                <a:ext cx="85391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0" extrusionOk="0">
                    <a:moveTo>
                      <a:pt x="167" y="0"/>
                    </a:moveTo>
                    <a:cubicBezTo>
                      <a:pt x="128" y="0"/>
                      <a:pt x="87" y="13"/>
                      <a:pt x="53" y="39"/>
                    </a:cubicBezTo>
                    <a:cubicBezTo>
                      <a:pt x="1" y="108"/>
                      <a:pt x="1" y="203"/>
                      <a:pt x="69" y="258"/>
                    </a:cubicBezTo>
                    <a:cubicBezTo>
                      <a:pt x="95" y="286"/>
                      <a:pt x="132" y="300"/>
                      <a:pt x="169" y="300"/>
                    </a:cubicBezTo>
                    <a:cubicBezTo>
                      <a:pt x="206" y="300"/>
                      <a:pt x="244" y="286"/>
                      <a:pt x="271" y="258"/>
                    </a:cubicBezTo>
                    <a:cubicBezTo>
                      <a:pt x="327" y="189"/>
                      <a:pt x="327" y="95"/>
                      <a:pt x="271" y="39"/>
                    </a:cubicBezTo>
                    <a:cubicBezTo>
                      <a:pt x="244" y="13"/>
                      <a:pt x="20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50"/>
              <p:cNvSpPr/>
              <p:nvPr/>
            </p:nvSpPr>
            <p:spPr>
              <a:xfrm rot="-8578690">
                <a:off x="7425693" y="4060235"/>
                <a:ext cx="85391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8" extrusionOk="0">
                    <a:moveTo>
                      <a:pt x="166" y="1"/>
                    </a:moveTo>
                    <a:cubicBezTo>
                      <a:pt x="127" y="1"/>
                      <a:pt x="86" y="15"/>
                      <a:pt x="52" y="42"/>
                    </a:cubicBezTo>
                    <a:cubicBezTo>
                      <a:pt x="0" y="94"/>
                      <a:pt x="0" y="189"/>
                      <a:pt x="65" y="257"/>
                    </a:cubicBezTo>
                    <a:cubicBezTo>
                      <a:pt x="92" y="284"/>
                      <a:pt x="127" y="298"/>
                      <a:pt x="162" y="298"/>
                    </a:cubicBezTo>
                    <a:cubicBezTo>
                      <a:pt x="202" y="298"/>
                      <a:pt x="242" y="280"/>
                      <a:pt x="271" y="244"/>
                    </a:cubicBezTo>
                    <a:cubicBezTo>
                      <a:pt x="326" y="189"/>
                      <a:pt x="326" y="94"/>
                      <a:pt x="271" y="42"/>
                    </a:cubicBezTo>
                    <a:cubicBezTo>
                      <a:pt x="243" y="15"/>
                      <a:pt x="206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50"/>
              <p:cNvSpPr/>
              <p:nvPr/>
            </p:nvSpPr>
            <p:spPr>
              <a:xfrm rot="-8578690">
                <a:off x="6878603" y="4014595"/>
                <a:ext cx="81213" cy="7729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96" extrusionOk="0">
                    <a:moveTo>
                      <a:pt x="155" y="1"/>
                    </a:moveTo>
                    <a:cubicBezTo>
                      <a:pt x="118" y="1"/>
                      <a:pt x="80" y="18"/>
                      <a:pt x="53" y="52"/>
                    </a:cubicBezTo>
                    <a:cubicBezTo>
                      <a:pt x="0" y="108"/>
                      <a:pt x="0" y="202"/>
                      <a:pt x="53" y="254"/>
                    </a:cubicBezTo>
                    <a:cubicBezTo>
                      <a:pt x="80" y="282"/>
                      <a:pt x="118" y="296"/>
                      <a:pt x="155" y="296"/>
                    </a:cubicBezTo>
                    <a:cubicBezTo>
                      <a:pt x="193" y="296"/>
                      <a:pt x="230" y="282"/>
                      <a:pt x="258" y="254"/>
                    </a:cubicBezTo>
                    <a:cubicBezTo>
                      <a:pt x="310" y="202"/>
                      <a:pt x="310" y="108"/>
                      <a:pt x="258" y="52"/>
                    </a:cubicBezTo>
                    <a:cubicBezTo>
                      <a:pt x="230" y="1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50"/>
              <p:cNvSpPr/>
              <p:nvPr/>
            </p:nvSpPr>
            <p:spPr>
              <a:xfrm rot="-8578690">
                <a:off x="7013090" y="3713723"/>
                <a:ext cx="46221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50" extrusionOk="0">
                    <a:moveTo>
                      <a:pt x="89" y="0"/>
                    </a:moveTo>
                    <a:cubicBezTo>
                      <a:pt x="72" y="0"/>
                      <a:pt x="56" y="8"/>
                      <a:pt x="42" y="22"/>
                    </a:cubicBezTo>
                    <a:cubicBezTo>
                      <a:pt x="0" y="61"/>
                      <a:pt x="13" y="104"/>
                      <a:pt x="42" y="130"/>
                    </a:cubicBezTo>
                    <a:cubicBezTo>
                      <a:pt x="56" y="143"/>
                      <a:pt x="72" y="149"/>
                      <a:pt x="89" y="149"/>
                    </a:cubicBezTo>
                    <a:cubicBezTo>
                      <a:pt x="105" y="149"/>
                      <a:pt x="122" y="143"/>
                      <a:pt x="137" y="130"/>
                    </a:cubicBezTo>
                    <a:cubicBezTo>
                      <a:pt x="176" y="104"/>
                      <a:pt x="163" y="48"/>
                      <a:pt x="137" y="22"/>
                    </a:cubicBezTo>
                    <a:cubicBezTo>
                      <a:pt x="122" y="8"/>
                      <a:pt x="10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50"/>
              <p:cNvSpPr/>
              <p:nvPr/>
            </p:nvSpPr>
            <p:spPr>
              <a:xfrm rot="-8578690">
                <a:off x="7343900" y="4033615"/>
                <a:ext cx="42826" cy="396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86" y="0"/>
                    </a:moveTo>
                    <a:cubicBezTo>
                      <a:pt x="64" y="0"/>
                      <a:pt x="41" y="11"/>
                      <a:pt x="26" y="25"/>
                    </a:cubicBezTo>
                    <a:cubicBezTo>
                      <a:pt x="0" y="51"/>
                      <a:pt x="0" y="93"/>
                      <a:pt x="26" y="119"/>
                    </a:cubicBezTo>
                    <a:cubicBezTo>
                      <a:pt x="39" y="141"/>
                      <a:pt x="60" y="151"/>
                      <a:pt x="80" y="151"/>
                    </a:cubicBezTo>
                    <a:cubicBezTo>
                      <a:pt x="100" y="151"/>
                      <a:pt x="121" y="141"/>
                      <a:pt x="134" y="119"/>
                    </a:cubicBezTo>
                    <a:cubicBezTo>
                      <a:pt x="163" y="93"/>
                      <a:pt x="163" y="51"/>
                      <a:pt x="134" y="25"/>
                    </a:cubicBezTo>
                    <a:cubicBezTo>
                      <a:pt x="122" y="7"/>
                      <a:pt x="104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50"/>
              <p:cNvSpPr/>
              <p:nvPr/>
            </p:nvSpPr>
            <p:spPr>
              <a:xfrm rot="-8578690">
                <a:off x="6603740" y="3807970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2" y="1"/>
                    </a:moveTo>
                    <a:cubicBezTo>
                      <a:pt x="62" y="1"/>
                      <a:pt x="41" y="8"/>
                      <a:pt x="27" y="23"/>
                    </a:cubicBezTo>
                    <a:cubicBezTo>
                      <a:pt x="1" y="62"/>
                      <a:pt x="1" y="104"/>
                      <a:pt x="27" y="130"/>
                    </a:cubicBezTo>
                    <a:cubicBezTo>
                      <a:pt x="41" y="143"/>
                      <a:pt x="62" y="150"/>
                      <a:pt x="82" y="150"/>
                    </a:cubicBezTo>
                    <a:cubicBezTo>
                      <a:pt x="103" y="150"/>
                      <a:pt x="123" y="143"/>
                      <a:pt x="138" y="130"/>
                    </a:cubicBezTo>
                    <a:cubicBezTo>
                      <a:pt x="164" y="104"/>
                      <a:pt x="164" y="49"/>
                      <a:pt x="138" y="23"/>
                    </a:cubicBezTo>
                    <a:cubicBezTo>
                      <a:pt x="123" y="8"/>
                      <a:pt x="103" y="1"/>
                      <a:pt x="8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50"/>
              <p:cNvSpPr/>
              <p:nvPr/>
            </p:nvSpPr>
            <p:spPr>
              <a:xfrm rot="-8578690">
                <a:off x="7105487" y="3620036"/>
                <a:ext cx="42826" cy="4021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4" extrusionOk="0">
                    <a:moveTo>
                      <a:pt x="79" y="1"/>
                    </a:moveTo>
                    <a:cubicBezTo>
                      <a:pt x="60" y="1"/>
                      <a:pt x="43" y="11"/>
                      <a:pt x="30" y="32"/>
                    </a:cubicBezTo>
                    <a:cubicBezTo>
                      <a:pt x="1" y="59"/>
                      <a:pt x="1" y="101"/>
                      <a:pt x="30" y="127"/>
                    </a:cubicBezTo>
                    <a:cubicBezTo>
                      <a:pt x="42" y="146"/>
                      <a:pt x="59" y="153"/>
                      <a:pt x="77" y="153"/>
                    </a:cubicBezTo>
                    <a:cubicBezTo>
                      <a:pt x="99" y="153"/>
                      <a:pt x="123" y="142"/>
                      <a:pt x="138" y="127"/>
                    </a:cubicBezTo>
                    <a:cubicBezTo>
                      <a:pt x="164" y="101"/>
                      <a:pt x="164" y="59"/>
                      <a:pt x="138" y="32"/>
                    </a:cubicBezTo>
                    <a:cubicBezTo>
                      <a:pt x="118" y="11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50"/>
              <p:cNvSpPr/>
              <p:nvPr/>
            </p:nvSpPr>
            <p:spPr>
              <a:xfrm rot="-8578690">
                <a:off x="7722985" y="4167718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89" y="1"/>
                    </a:moveTo>
                    <a:cubicBezTo>
                      <a:pt x="72" y="1"/>
                      <a:pt x="55" y="8"/>
                      <a:pt x="40" y="23"/>
                    </a:cubicBezTo>
                    <a:cubicBezTo>
                      <a:pt x="1" y="49"/>
                      <a:pt x="1" y="104"/>
                      <a:pt x="40" y="130"/>
                    </a:cubicBezTo>
                    <a:cubicBezTo>
                      <a:pt x="55" y="144"/>
                      <a:pt x="72" y="150"/>
                      <a:pt x="89" y="150"/>
                    </a:cubicBezTo>
                    <a:cubicBezTo>
                      <a:pt x="105" y="150"/>
                      <a:pt x="122" y="144"/>
                      <a:pt x="135" y="130"/>
                    </a:cubicBezTo>
                    <a:cubicBezTo>
                      <a:pt x="164" y="91"/>
                      <a:pt x="164" y="49"/>
                      <a:pt x="135" y="23"/>
                    </a:cubicBezTo>
                    <a:cubicBezTo>
                      <a:pt x="122" y="8"/>
                      <a:pt x="105" y="1"/>
                      <a:pt x="89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50"/>
              <p:cNvSpPr/>
              <p:nvPr/>
            </p:nvSpPr>
            <p:spPr>
              <a:xfrm rot="-8578690">
                <a:off x="7281461" y="3778625"/>
                <a:ext cx="252257" cy="23110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885" extrusionOk="0">
                    <a:moveTo>
                      <a:pt x="475" y="1"/>
                    </a:moveTo>
                    <a:cubicBezTo>
                      <a:pt x="363" y="1"/>
                      <a:pt x="251" y="45"/>
                      <a:pt x="163" y="133"/>
                    </a:cubicBezTo>
                    <a:cubicBezTo>
                      <a:pt x="0" y="309"/>
                      <a:pt x="0" y="596"/>
                      <a:pt x="176" y="759"/>
                    </a:cubicBezTo>
                    <a:cubicBezTo>
                      <a:pt x="261" y="844"/>
                      <a:pt x="368" y="885"/>
                      <a:pt x="476" y="885"/>
                    </a:cubicBezTo>
                    <a:cubicBezTo>
                      <a:pt x="592" y="885"/>
                      <a:pt x="709" y="837"/>
                      <a:pt x="802" y="746"/>
                    </a:cubicBezTo>
                    <a:cubicBezTo>
                      <a:pt x="965" y="583"/>
                      <a:pt x="965" y="296"/>
                      <a:pt x="786" y="133"/>
                    </a:cubicBezTo>
                    <a:cubicBezTo>
                      <a:pt x="698" y="45"/>
                      <a:pt x="586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50"/>
              <p:cNvSpPr/>
              <p:nvPr/>
            </p:nvSpPr>
            <p:spPr>
              <a:xfrm rot="-8578690">
                <a:off x="7870228" y="3588571"/>
                <a:ext cx="291428" cy="265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15" extrusionOk="0">
                    <a:moveTo>
                      <a:pt x="553" y="0"/>
                    </a:moveTo>
                    <a:cubicBezTo>
                      <a:pt x="420" y="0"/>
                      <a:pt x="287" y="51"/>
                      <a:pt x="190" y="154"/>
                    </a:cubicBezTo>
                    <a:cubicBezTo>
                      <a:pt x="0" y="359"/>
                      <a:pt x="0" y="685"/>
                      <a:pt x="203" y="874"/>
                    </a:cubicBezTo>
                    <a:cubicBezTo>
                      <a:pt x="304" y="967"/>
                      <a:pt x="431" y="1015"/>
                      <a:pt x="558" y="1015"/>
                    </a:cubicBezTo>
                    <a:cubicBezTo>
                      <a:pt x="689" y="1015"/>
                      <a:pt x="820" y="964"/>
                      <a:pt x="923" y="861"/>
                    </a:cubicBezTo>
                    <a:cubicBezTo>
                      <a:pt x="1116" y="656"/>
                      <a:pt x="1116" y="346"/>
                      <a:pt x="910" y="141"/>
                    </a:cubicBezTo>
                    <a:cubicBezTo>
                      <a:pt x="811" y="48"/>
                      <a:pt x="681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50"/>
              <p:cNvSpPr/>
              <p:nvPr/>
            </p:nvSpPr>
            <p:spPr>
              <a:xfrm rot="-8578690">
                <a:off x="7904129" y="4123697"/>
                <a:ext cx="220921" cy="20107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70" extrusionOk="0">
                    <a:moveTo>
                      <a:pt x="433" y="1"/>
                    </a:moveTo>
                    <a:cubicBezTo>
                      <a:pt x="331" y="1"/>
                      <a:pt x="230" y="42"/>
                      <a:pt x="151" y="119"/>
                    </a:cubicBezTo>
                    <a:cubicBezTo>
                      <a:pt x="1" y="269"/>
                      <a:pt x="1" y="513"/>
                      <a:pt x="151" y="663"/>
                    </a:cubicBezTo>
                    <a:cubicBezTo>
                      <a:pt x="223" y="735"/>
                      <a:pt x="316" y="769"/>
                      <a:pt x="410" y="769"/>
                    </a:cubicBezTo>
                    <a:cubicBezTo>
                      <a:pt x="513" y="769"/>
                      <a:pt x="617" y="728"/>
                      <a:pt x="695" y="650"/>
                    </a:cubicBezTo>
                    <a:cubicBezTo>
                      <a:pt x="845" y="500"/>
                      <a:pt x="845" y="256"/>
                      <a:pt x="695" y="106"/>
                    </a:cubicBezTo>
                    <a:cubicBezTo>
                      <a:pt x="618" y="34"/>
                      <a:pt x="525" y="1"/>
                      <a:pt x="43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50"/>
              <p:cNvSpPr/>
              <p:nvPr/>
            </p:nvSpPr>
            <p:spPr>
              <a:xfrm rot="-8578690">
                <a:off x="7636654" y="3423595"/>
                <a:ext cx="390137" cy="354096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356" extrusionOk="0">
                    <a:moveTo>
                      <a:pt x="747" y="0"/>
                    </a:moveTo>
                    <a:cubicBezTo>
                      <a:pt x="571" y="0"/>
                      <a:pt x="395" y="68"/>
                      <a:pt x="258" y="205"/>
                    </a:cubicBezTo>
                    <a:cubicBezTo>
                      <a:pt x="1" y="475"/>
                      <a:pt x="14" y="899"/>
                      <a:pt x="284" y="1170"/>
                    </a:cubicBezTo>
                    <a:cubicBezTo>
                      <a:pt x="410" y="1294"/>
                      <a:pt x="575" y="1355"/>
                      <a:pt x="742" y="1355"/>
                    </a:cubicBezTo>
                    <a:cubicBezTo>
                      <a:pt x="922" y="1355"/>
                      <a:pt x="1103" y="1284"/>
                      <a:pt x="1236" y="1144"/>
                    </a:cubicBezTo>
                    <a:cubicBezTo>
                      <a:pt x="1494" y="883"/>
                      <a:pt x="1494" y="449"/>
                      <a:pt x="1223" y="192"/>
                    </a:cubicBezTo>
                    <a:cubicBezTo>
                      <a:pt x="1090" y="64"/>
                      <a:pt x="919" y="0"/>
                      <a:pt x="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50"/>
              <p:cNvSpPr/>
              <p:nvPr/>
            </p:nvSpPr>
            <p:spPr>
              <a:xfrm rot="-8578690">
                <a:off x="7886990" y="3696489"/>
                <a:ext cx="191935" cy="1718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58" extrusionOk="0">
                    <a:moveTo>
                      <a:pt x="369" y="0"/>
                    </a:moveTo>
                    <a:cubicBezTo>
                      <a:pt x="283" y="0"/>
                      <a:pt x="198" y="34"/>
                      <a:pt x="134" y="105"/>
                    </a:cubicBezTo>
                    <a:cubicBezTo>
                      <a:pt x="0" y="226"/>
                      <a:pt x="0" y="444"/>
                      <a:pt x="134" y="565"/>
                    </a:cubicBezTo>
                    <a:cubicBezTo>
                      <a:pt x="203" y="627"/>
                      <a:pt x="288" y="658"/>
                      <a:pt x="373" y="658"/>
                    </a:cubicBezTo>
                    <a:cubicBezTo>
                      <a:pt x="459" y="658"/>
                      <a:pt x="543" y="627"/>
                      <a:pt x="610" y="565"/>
                    </a:cubicBezTo>
                    <a:cubicBezTo>
                      <a:pt x="734" y="431"/>
                      <a:pt x="734" y="213"/>
                      <a:pt x="597" y="89"/>
                    </a:cubicBezTo>
                    <a:cubicBezTo>
                      <a:pt x="531" y="30"/>
                      <a:pt x="449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50"/>
              <p:cNvSpPr/>
              <p:nvPr/>
            </p:nvSpPr>
            <p:spPr>
              <a:xfrm rot="-8578690">
                <a:off x="7682821" y="3754682"/>
                <a:ext cx="298217" cy="26818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7" extrusionOk="0">
                    <a:moveTo>
                      <a:pt x="572" y="0"/>
                    </a:moveTo>
                    <a:cubicBezTo>
                      <a:pt x="437" y="0"/>
                      <a:pt x="302" y="55"/>
                      <a:pt x="203" y="161"/>
                    </a:cubicBezTo>
                    <a:cubicBezTo>
                      <a:pt x="1" y="363"/>
                      <a:pt x="1" y="689"/>
                      <a:pt x="203" y="882"/>
                    </a:cubicBezTo>
                    <a:cubicBezTo>
                      <a:pt x="302" y="979"/>
                      <a:pt x="429" y="1026"/>
                      <a:pt x="556" y="1026"/>
                    </a:cubicBezTo>
                    <a:cubicBezTo>
                      <a:pt x="694" y="1026"/>
                      <a:pt x="832" y="972"/>
                      <a:pt x="936" y="865"/>
                    </a:cubicBezTo>
                    <a:cubicBezTo>
                      <a:pt x="1142" y="663"/>
                      <a:pt x="1129" y="337"/>
                      <a:pt x="923" y="148"/>
                    </a:cubicBezTo>
                    <a:cubicBezTo>
                      <a:pt x="825" y="49"/>
                      <a:pt x="698" y="0"/>
                      <a:pt x="572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50"/>
              <p:cNvSpPr/>
              <p:nvPr/>
            </p:nvSpPr>
            <p:spPr>
              <a:xfrm rot="-8578690">
                <a:off x="7491483" y="3630138"/>
                <a:ext cx="29821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1" extrusionOk="0">
                    <a:moveTo>
                      <a:pt x="563" y="1"/>
                    </a:moveTo>
                    <a:cubicBezTo>
                      <a:pt x="430" y="1"/>
                      <a:pt x="298" y="52"/>
                      <a:pt x="202" y="157"/>
                    </a:cubicBezTo>
                    <a:cubicBezTo>
                      <a:pt x="0" y="359"/>
                      <a:pt x="13" y="685"/>
                      <a:pt x="215" y="890"/>
                    </a:cubicBezTo>
                    <a:cubicBezTo>
                      <a:pt x="316" y="983"/>
                      <a:pt x="446" y="1030"/>
                      <a:pt x="575" y="1030"/>
                    </a:cubicBezTo>
                    <a:cubicBezTo>
                      <a:pt x="708" y="1030"/>
                      <a:pt x="840" y="980"/>
                      <a:pt x="936" y="877"/>
                    </a:cubicBezTo>
                    <a:cubicBezTo>
                      <a:pt x="1141" y="672"/>
                      <a:pt x="1125" y="346"/>
                      <a:pt x="923" y="143"/>
                    </a:cubicBezTo>
                    <a:cubicBezTo>
                      <a:pt x="822" y="49"/>
                      <a:pt x="692" y="1"/>
                      <a:pt x="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50"/>
              <p:cNvSpPr/>
              <p:nvPr/>
            </p:nvSpPr>
            <p:spPr>
              <a:xfrm rot="-8578690">
                <a:off x="7763435" y="3757460"/>
                <a:ext cx="181489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22" extrusionOk="0">
                    <a:moveTo>
                      <a:pt x="341" y="0"/>
                    </a:moveTo>
                    <a:cubicBezTo>
                      <a:pt x="263" y="0"/>
                      <a:pt x="184" y="31"/>
                      <a:pt x="124" y="93"/>
                    </a:cubicBezTo>
                    <a:cubicBezTo>
                      <a:pt x="0" y="214"/>
                      <a:pt x="13" y="419"/>
                      <a:pt x="137" y="540"/>
                    </a:cubicBezTo>
                    <a:cubicBezTo>
                      <a:pt x="196" y="594"/>
                      <a:pt x="271" y="621"/>
                      <a:pt x="347" y="621"/>
                    </a:cubicBezTo>
                    <a:cubicBezTo>
                      <a:pt x="428" y="621"/>
                      <a:pt x="509" y="590"/>
                      <a:pt x="571" y="527"/>
                    </a:cubicBezTo>
                    <a:cubicBezTo>
                      <a:pt x="695" y="406"/>
                      <a:pt x="682" y="214"/>
                      <a:pt x="558" y="93"/>
                    </a:cubicBezTo>
                    <a:cubicBezTo>
                      <a:pt x="497" y="31"/>
                      <a:pt x="419" y="0"/>
                      <a:pt x="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50"/>
              <p:cNvSpPr/>
              <p:nvPr/>
            </p:nvSpPr>
            <p:spPr>
              <a:xfrm rot="-8578690">
                <a:off x="7682646" y="3561647"/>
                <a:ext cx="88786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9" extrusionOk="0">
                    <a:moveTo>
                      <a:pt x="170" y="0"/>
                    </a:moveTo>
                    <a:cubicBezTo>
                      <a:pt x="132" y="0"/>
                      <a:pt x="95" y="14"/>
                      <a:pt x="69" y="42"/>
                    </a:cubicBezTo>
                    <a:cubicBezTo>
                      <a:pt x="0" y="107"/>
                      <a:pt x="0" y="205"/>
                      <a:pt x="69" y="257"/>
                    </a:cubicBezTo>
                    <a:cubicBezTo>
                      <a:pt x="95" y="285"/>
                      <a:pt x="132" y="298"/>
                      <a:pt x="171" y="298"/>
                    </a:cubicBezTo>
                    <a:cubicBezTo>
                      <a:pt x="211" y="298"/>
                      <a:pt x="251" y="285"/>
                      <a:pt x="284" y="257"/>
                    </a:cubicBezTo>
                    <a:cubicBezTo>
                      <a:pt x="339" y="188"/>
                      <a:pt x="339" y="94"/>
                      <a:pt x="271" y="42"/>
                    </a:cubicBezTo>
                    <a:cubicBezTo>
                      <a:pt x="245" y="14"/>
                      <a:pt x="207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50"/>
              <p:cNvSpPr/>
              <p:nvPr/>
            </p:nvSpPr>
            <p:spPr>
              <a:xfrm rot="-8578690">
                <a:off x="7612742" y="3671140"/>
                <a:ext cx="173917" cy="15537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5" extrusionOk="0">
                    <a:moveTo>
                      <a:pt x="334" y="0"/>
                    </a:moveTo>
                    <a:cubicBezTo>
                      <a:pt x="256" y="0"/>
                      <a:pt x="178" y="31"/>
                      <a:pt x="121" y="93"/>
                    </a:cubicBezTo>
                    <a:cubicBezTo>
                      <a:pt x="1" y="200"/>
                      <a:pt x="1" y="393"/>
                      <a:pt x="121" y="513"/>
                    </a:cubicBezTo>
                    <a:cubicBezTo>
                      <a:pt x="181" y="567"/>
                      <a:pt x="257" y="595"/>
                      <a:pt x="331" y="595"/>
                    </a:cubicBezTo>
                    <a:cubicBezTo>
                      <a:pt x="410" y="595"/>
                      <a:pt x="487" y="564"/>
                      <a:pt x="542" y="500"/>
                    </a:cubicBezTo>
                    <a:cubicBezTo>
                      <a:pt x="666" y="380"/>
                      <a:pt x="653" y="200"/>
                      <a:pt x="542" y="80"/>
                    </a:cubicBezTo>
                    <a:cubicBezTo>
                      <a:pt x="483" y="27"/>
                      <a:pt x="409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50"/>
              <p:cNvSpPr/>
              <p:nvPr/>
            </p:nvSpPr>
            <p:spPr>
              <a:xfrm rot="-8578690">
                <a:off x="7485994" y="3486983"/>
                <a:ext cx="244684" cy="22431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9" extrusionOk="0">
                    <a:moveTo>
                      <a:pt x="468" y="0"/>
                    </a:moveTo>
                    <a:cubicBezTo>
                      <a:pt x="358" y="0"/>
                      <a:pt x="247" y="45"/>
                      <a:pt x="164" y="128"/>
                    </a:cubicBezTo>
                    <a:cubicBezTo>
                      <a:pt x="1" y="304"/>
                      <a:pt x="1" y="574"/>
                      <a:pt x="164" y="737"/>
                    </a:cubicBezTo>
                    <a:cubicBezTo>
                      <a:pt x="250" y="817"/>
                      <a:pt x="359" y="858"/>
                      <a:pt x="467" y="858"/>
                    </a:cubicBezTo>
                    <a:cubicBezTo>
                      <a:pt x="579" y="858"/>
                      <a:pt x="690" y="814"/>
                      <a:pt x="773" y="724"/>
                    </a:cubicBezTo>
                    <a:cubicBezTo>
                      <a:pt x="936" y="561"/>
                      <a:pt x="936" y="291"/>
                      <a:pt x="760" y="128"/>
                    </a:cubicBezTo>
                    <a:cubicBezTo>
                      <a:pt x="680" y="41"/>
                      <a:pt x="575" y="0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50"/>
              <p:cNvSpPr/>
              <p:nvPr/>
            </p:nvSpPr>
            <p:spPr>
              <a:xfrm rot="-8578690">
                <a:off x="7488545" y="3870315"/>
                <a:ext cx="156159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4" extrusionOk="0">
                    <a:moveTo>
                      <a:pt x="304" y="1"/>
                    </a:moveTo>
                    <a:cubicBezTo>
                      <a:pt x="234" y="1"/>
                      <a:pt x="164" y="28"/>
                      <a:pt x="108" y="83"/>
                    </a:cubicBezTo>
                    <a:cubicBezTo>
                      <a:pt x="1" y="194"/>
                      <a:pt x="14" y="357"/>
                      <a:pt x="108" y="465"/>
                    </a:cubicBezTo>
                    <a:cubicBezTo>
                      <a:pt x="160" y="510"/>
                      <a:pt x="229" y="534"/>
                      <a:pt x="297" y="534"/>
                    </a:cubicBezTo>
                    <a:cubicBezTo>
                      <a:pt x="370" y="534"/>
                      <a:pt x="441" y="507"/>
                      <a:pt x="490" y="452"/>
                    </a:cubicBezTo>
                    <a:cubicBezTo>
                      <a:pt x="597" y="357"/>
                      <a:pt x="597" y="181"/>
                      <a:pt x="490" y="70"/>
                    </a:cubicBezTo>
                    <a:cubicBezTo>
                      <a:pt x="436" y="24"/>
                      <a:pt x="370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50"/>
              <p:cNvSpPr/>
              <p:nvPr/>
            </p:nvSpPr>
            <p:spPr>
              <a:xfrm rot="-8578690">
                <a:off x="7611017" y="4006370"/>
                <a:ext cx="153548" cy="141012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40" extrusionOk="0">
                    <a:moveTo>
                      <a:pt x="293" y="0"/>
                    </a:moveTo>
                    <a:cubicBezTo>
                      <a:pt x="224" y="0"/>
                      <a:pt x="153" y="28"/>
                      <a:pt x="98" y="78"/>
                    </a:cubicBezTo>
                    <a:cubicBezTo>
                      <a:pt x="0" y="186"/>
                      <a:pt x="0" y="362"/>
                      <a:pt x="111" y="457"/>
                    </a:cubicBezTo>
                    <a:cubicBezTo>
                      <a:pt x="165" y="512"/>
                      <a:pt x="232" y="540"/>
                      <a:pt x="300" y="540"/>
                    </a:cubicBezTo>
                    <a:cubicBezTo>
                      <a:pt x="368" y="540"/>
                      <a:pt x="435" y="512"/>
                      <a:pt x="489" y="457"/>
                    </a:cubicBezTo>
                    <a:cubicBezTo>
                      <a:pt x="587" y="349"/>
                      <a:pt x="587" y="186"/>
                      <a:pt x="476" y="78"/>
                    </a:cubicBezTo>
                    <a:cubicBezTo>
                      <a:pt x="424" y="25"/>
                      <a:pt x="359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50"/>
              <p:cNvSpPr/>
              <p:nvPr/>
            </p:nvSpPr>
            <p:spPr>
              <a:xfrm rot="-8578690">
                <a:off x="7579562" y="3783835"/>
                <a:ext cx="155898" cy="14205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44" extrusionOk="0">
                    <a:moveTo>
                      <a:pt x="292" y="0"/>
                    </a:moveTo>
                    <a:cubicBezTo>
                      <a:pt x="223" y="0"/>
                      <a:pt x="155" y="27"/>
                      <a:pt x="108" y="81"/>
                    </a:cubicBezTo>
                    <a:cubicBezTo>
                      <a:pt x="0" y="189"/>
                      <a:pt x="0" y="368"/>
                      <a:pt x="108" y="463"/>
                    </a:cubicBezTo>
                    <a:cubicBezTo>
                      <a:pt x="162" y="516"/>
                      <a:pt x="233" y="543"/>
                      <a:pt x="303" y="543"/>
                    </a:cubicBezTo>
                    <a:cubicBezTo>
                      <a:pt x="373" y="543"/>
                      <a:pt x="442" y="516"/>
                      <a:pt x="489" y="463"/>
                    </a:cubicBezTo>
                    <a:cubicBezTo>
                      <a:pt x="597" y="352"/>
                      <a:pt x="597" y="176"/>
                      <a:pt x="489" y="81"/>
                    </a:cubicBezTo>
                    <a:cubicBezTo>
                      <a:pt x="434" y="27"/>
                      <a:pt x="36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50"/>
              <p:cNvSpPr/>
              <p:nvPr/>
            </p:nvSpPr>
            <p:spPr>
              <a:xfrm rot="-8578690">
                <a:off x="7810358" y="3343352"/>
                <a:ext cx="155898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4" extrusionOk="0">
                    <a:moveTo>
                      <a:pt x="297" y="0"/>
                    </a:moveTo>
                    <a:cubicBezTo>
                      <a:pt x="229" y="0"/>
                      <a:pt x="162" y="27"/>
                      <a:pt x="108" y="81"/>
                    </a:cubicBezTo>
                    <a:cubicBezTo>
                      <a:pt x="0" y="192"/>
                      <a:pt x="13" y="355"/>
                      <a:pt x="108" y="462"/>
                    </a:cubicBezTo>
                    <a:cubicBezTo>
                      <a:pt x="162" y="510"/>
                      <a:pt x="232" y="533"/>
                      <a:pt x="302" y="533"/>
                    </a:cubicBezTo>
                    <a:cubicBezTo>
                      <a:pt x="372" y="533"/>
                      <a:pt x="440" y="510"/>
                      <a:pt x="489" y="462"/>
                    </a:cubicBezTo>
                    <a:cubicBezTo>
                      <a:pt x="597" y="355"/>
                      <a:pt x="584" y="175"/>
                      <a:pt x="489" y="81"/>
                    </a:cubicBezTo>
                    <a:cubicBezTo>
                      <a:pt x="434" y="27"/>
                      <a:pt x="365" y="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50"/>
              <p:cNvSpPr/>
              <p:nvPr/>
            </p:nvSpPr>
            <p:spPr>
              <a:xfrm rot="-8578690">
                <a:off x="7542982" y="3603690"/>
                <a:ext cx="74424" cy="6554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1" extrusionOk="0">
                    <a:moveTo>
                      <a:pt x="145" y="1"/>
                    </a:moveTo>
                    <a:cubicBezTo>
                      <a:pt x="110" y="1"/>
                      <a:pt x="76" y="14"/>
                      <a:pt x="53" y="42"/>
                    </a:cubicBezTo>
                    <a:cubicBezTo>
                      <a:pt x="1" y="84"/>
                      <a:pt x="1" y="166"/>
                      <a:pt x="53" y="221"/>
                    </a:cubicBezTo>
                    <a:cubicBezTo>
                      <a:pt x="74" y="241"/>
                      <a:pt x="105" y="250"/>
                      <a:pt x="138" y="250"/>
                    </a:cubicBezTo>
                    <a:cubicBezTo>
                      <a:pt x="170" y="250"/>
                      <a:pt x="205" y="241"/>
                      <a:pt x="232" y="221"/>
                    </a:cubicBezTo>
                    <a:cubicBezTo>
                      <a:pt x="284" y="166"/>
                      <a:pt x="271" y="84"/>
                      <a:pt x="232" y="29"/>
                    </a:cubicBezTo>
                    <a:cubicBezTo>
                      <a:pt x="207" y="11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50"/>
              <p:cNvSpPr/>
              <p:nvPr/>
            </p:nvSpPr>
            <p:spPr>
              <a:xfrm rot="-8578690">
                <a:off x="7773586" y="3433991"/>
                <a:ext cx="71029" cy="63716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4" extrusionOk="0">
                    <a:moveTo>
                      <a:pt x="136" y="1"/>
                    </a:moveTo>
                    <a:cubicBezTo>
                      <a:pt x="104" y="1"/>
                      <a:pt x="71" y="14"/>
                      <a:pt x="43" y="35"/>
                    </a:cubicBezTo>
                    <a:cubicBezTo>
                      <a:pt x="1" y="91"/>
                      <a:pt x="1" y="159"/>
                      <a:pt x="43" y="211"/>
                    </a:cubicBezTo>
                    <a:cubicBezTo>
                      <a:pt x="69" y="233"/>
                      <a:pt x="103" y="243"/>
                      <a:pt x="135" y="243"/>
                    </a:cubicBezTo>
                    <a:cubicBezTo>
                      <a:pt x="167" y="243"/>
                      <a:pt x="198" y="233"/>
                      <a:pt x="219" y="211"/>
                    </a:cubicBezTo>
                    <a:cubicBezTo>
                      <a:pt x="271" y="159"/>
                      <a:pt x="271" y="78"/>
                      <a:pt x="219" y="35"/>
                    </a:cubicBezTo>
                    <a:cubicBezTo>
                      <a:pt x="193" y="11"/>
                      <a:pt x="165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50"/>
              <p:cNvSpPr/>
              <p:nvPr/>
            </p:nvSpPr>
            <p:spPr>
              <a:xfrm rot="-8578690">
                <a:off x="7836365" y="3636773"/>
                <a:ext cx="36037" cy="3159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" extrusionOk="0">
                    <a:moveTo>
                      <a:pt x="61" y="0"/>
                    </a:moveTo>
                    <a:cubicBezTo>
                      <a:pt x="44" y="0"/>
                      <a:pt x="27" y="7"/>
                      <a:pt x="14" y="20"/>
                    </a:cubicBezTo>
                    <a:cubicBezTo>
                      <a:pt x="1" y="33"/>
                      <a:pt x="1" y="75"/>
                      <a:pt x="27" y="101"/>
                    </a:cubicBezTo>
                    <a:cubicBezTo>
                      <a:pt x="33" y="114"/>
                      <a:pt x="47" y="121"/>
                      <a:pt x="63" y="121"/>
                    </a:cubicBezTo>
                    <a:cubicBezTo>
                      <a:pt x="78" y="121"/>
                      <a:pt x="95" y="114"/>
                      <a:pt x="108" y="101"/>
                    </a:cubicBezTo>
                    <a:cubicBezTo>
                      <a:pt x="138" y="75"/>
                      <a:pt x="138" y="33"/>
                      <a:pt x="108" y="20"/>
                    </a:cubicBezTo>
                    <a:cubicBezTo>
                      <a:pt x="95" y="7"/>
                      <a:pt x="78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50"/>
              <p:cNvSpPr/>
              <p:nvPr/>
            </p:nvSpPr>
            <p:spPr>
              <a:xfrm rot="-8578690">
                <a:off x="7564398" y="3419300"/>
                <a:ext cx="63978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10" extrusionOk="0">
                    <a:moveTo>
                      <a:pt x="117" y="0"/>
                    </a:moveTo>
                    <a:cubicBezTo>
                      <a:pt x="88" y="0"/>
                      <a:pt x="61" y="10"/>
                      <a:pt x="39" y="30"/>
                    </a:cubicBezTo>
                    <a:cubicBezTo>
                      <a:pt x="0" y="72"/>
                      <a:pt x="0" y="137"/>
                      <a:pt x="39" y="180"/>
                    </a:cubicBezTo>
                    <a:cubicBezTo>
                      <a:pt x="67" y="199"/>
                      <a:pt x="98" y="209"/>
                      <a:pt x="127" y="209"/>
                    </a:cubicBezTo>
                    <a:cubicBezTo>
                      <a:pt x="156" y="209"/>
                      <a:pt x="183" y="199"/>
                      <a:pt x="202" y="180"/>
                    </a:cubicBezTo>
                    <a:cubicBezTo>
                      <a:pt x="245" y="137"/>
                      <a:pt x="245" y="72"/>
                      <a:pt x="202" y="30"/>
                    </a:cubicBezTo>
                    <a:cubicBezTo>
                      <a:pt x="176" y="10"/>
                      <a:pt x="146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50"/>
              <p:cNvSpPr/>
              <p:nvPr/>
            </p:nvSpPr>
            <p:spPr>
              <a:xfrm rot="-8578690">
                <a:off x="7429389" y="3214031"/>
                <a:ext cx="60845" cy="5562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3" extrusionOk="0">
                    <a:moveTo>
                      <a:pt x="116" y="1"/>
                    </a:moveTo>
                    <a:cubicBezTo>
                      <a:pt x="89" y="1"/>
                      <a:pt x="61" y="12"/>
                      <a:pt x="40" y="33"/>
                    </a:cubicBezTo>
                    <a:cubicBezTo>
                      <a:pt x="1" y="72"/>
                      <a:pt x="1" y="140"/>
                      <a:pt x="40" y="183"/>
                    </a:cubicBezTo>
                    <a:cubicBezTo>
                      <a:pt x="61" y="202"/>
                      <a:pt x="89" y="212"/>
                      <a:pt x="116" y="212"/>
                    </a:cubicBezTo>
                    <a:cubicBezTo>
                      <a:pt x="144" y="212"/>
                      <a:pt x="171" y="202"/>
                      <a:pt x="190" y="183"/>
                    </a:cubicBezTo>
                    <a:cubicBezTo>
                      <a:pt x="232" y="140"/>
                      <a:pt x="232" y="72"/>
                      <a:pt x="190" y="33"/>
                    </a:cubicBezTo>
                    <a:cubicBezTo>
                      <a:pt x="171" y="12"/>
                      <a:pt x="144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50"/>
              <p:cNvSpPr/>
              <p:nvPr/>
            </p:nvSpPr>
            <p:spPr>
              <a:xfrm rot="-8578690">
                <a:off x="7312702" y="3559500"/>
                <a:ext cx="56405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8" extrusionOk="0">
                    <a:moveTo>
                      <a:pt x="100" y="1"/>
                    </a:moveTo>
                    <a:cubicBezTo>
                      <a:pt x="73" y="1"/>
                      <a:pt x="46" y="11"/>
                      <a:pt x="26" y="33"/>
                    </a:cubicBezTo>
                    <a:cubicBezTo>
                      <a:pt x="0" y="72"/>
                      <a:pt x="0" y="127"/>
                      <a:pt x="39" y="166"/>
                    </a:cubicBezTo>
                    <a:cubicBezTo>
                      <a:pt x="61" y="187"/>
                      <a:pt x="84" y="198"/>
                      <a:pt x="108" y="198"/>
                    </a:cubicBezTo>
                    <a:cubicBezTo>
                      <a:pt x="132" y="198"/>
                      <a:pt x="155" y="187"/>
                      <a:pt x="176" y="166"/>
                    </a:cubicBezTo>
                    <a:cubicBezTo>
                      <a:pt x="216" y="127"/>
                      <a:pt x="216" y="72"/>
                      <a:pt x="176" y="33"/>
                    </a:cubicBezTo>
                    <a:cubicBezTo>
                      <a:pt x="155" y="11"/>
                      <a:pt x="128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50"/>
              <p:cNvSpPr/>
              <p:nvPr/>
            </p:nvSpPr>
            <p:spPr>
              <a:xfrm rot="-8578690">
                <a:off x="8037137" y="3341214"/>
                <a:ext cx="56405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9" extrusionOk="0">
                    <a:moveTo>
                      <a:pt x="108" y="1"/>
                    </a:moveTo>
                    <a:cubicBezTo>
                      <a:pt x="85" y="1"/>
                      <a:pt x="61" y="10"/>
                      <a:pt x="40" y="30"/>
                    </a:cubicBezTo>
                    <a:cubicBezTo>
                      <a:pt x="1" y="72"/>
                      <a:pt x="1" y="128"/>
                      <a:pt x="40" y="167"/>
                    </a:cubicBezTo>
                    <a:cubicBezTo>
                      <a:pt x="61" y="188"/>
                      <a:pt x="88" y="199"/>
                      <a:pt x="113" y="199"/>
                    </a:cubicBezTo>
                    <a:cubicBezTo>
                      <a:pt x="138" y="199"/>
                      <a:pt x="162" y="188"/>
                      <a:pt x="177" y="167"/>
                    </a:cubicBezTo>
                    <a:cubicBezTo>
                      <a:pt x="216" y="128"/>
                      <a:pt x="216" y="72"/>
                      <a:pt x="177" y="30"/>
                    </a:cubicBezTo>
                    <a:cubicBezTo>
                      <a:pt x="155" y="10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50"/>
              <p:cNvSpPr/>
              <p:nvPr/>
            </p:nvSpPr>
            <p:spPr>
              <a:xfrm rot="-8578690">
                <a:off x="8409617" y="3960265"/>
                <a:ext cx="57189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9" extrusionOk="0">
                    <a:moveTo>
                      <a:pt x="114" y="1"/>
                    </a:moveTo>
                    <a:cubicBezTo>
                      <a:pt x="89" y="1"/>
                      <a:pt x="62" y="12"/>
                      <a:pt x="43" y="33"/>
                    </a:cubicBezTo>
                    <a:cubicBezTo>
                      <a:pt x="0" y="72"/>
                      <a:pt x="13" y="140"/>
                      <a:pt x="43" y="166"/>
                    </a:cubicBezTo>
                    <a:cubicBezTo>
                      <a:pt x="62" y="188"/>
                      <a:pt x="89" y="198"/>
                      <a:pt x="116" y="198"/>
                    </a:cubicBezTo>
                    <a:cubicBezTo>
                      <a:pt x="143" y="198"/>
                      <a:pt x="170" y="188"/>
                      <a:pt x="189" y="166"/>
                    </a:cubicBezTo>
                    <a:cubicBezTo>
                      <a:pt x="219" y="127"/>
                      <a:pt x="219" y="72"/>
                      <a:pt x="176" y="33"/>
                    </a:cubicBezTo>
                    <a:cubicBezTo>
                      <a:pt x="163" y="12"/>
                      <a:pt x="140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50"/>
              <p:cNvSpPr/>
              <p:nvPr/>
            </p:nvSpPr>
            <p:spPr>
              <a:xfrm rot="-8578690">
                <a:off x="7998967" y="3903973"/>
                <a:ext cx="57189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7" extrusionOk="0">
                    <a:moveTo>
                      <a:pt x="109" y="0"/>
                    </a:moveTo>
                    <a:cubicBezTo>
                      <a:pt x="86" y="0"/>
                      <a:pt x="62" y="10"/>
                      <a:pt x="42" y="30"/>
                    </a:cubicBezTo>
                    <a:cubicBezTo>
                      <a:pt x="0" y="72"/>
                      <a:pt x="0" y="124"/>
                      <a:pt x="42" y="167"/>
                    </a:cubicBezTo>
                    <a:cubicBezTo>
                      <a:pt x="62" y="186"/>
                      <a:pt x="86" y="196"/>
                      <a:pt x="109" y="196"/>
                    </a:cubicBezTo>
                    <a:cubicBezTo>
                      <a:pt x="133" y="196"/>
                      <a:pt x="157" y="186"/>
                      <a:pt x="176" y="167"/>
                    </a:cubicBezTo>
                    <a:cubicBezTo>
                      <a:pt x="218" y="124"/>
                      <a:pt x="218" y="72"/>
                      <a:pt x="176" y="30"/>
                    </a:cubicBezTo>
                    <a:cubicBezTo>
                      <a:pt x="157" y="10"/>
                      <a:pt x="133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50"/>
              <p:cNvSpPr/>
              <p:nvPr/>
            </p:nvSpPr>
            <p:spPr>
              <a:xfrm rot="-8578690">
                <a:off x="8117147" y="3806677"/>
                <a:ext cx="57189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7" extrusionOk="0">
                    <a:moveTo>
                      <a:pt x="110" y="1"/>
                    </a:moveTo>
                    <a:cubicBezTo>
                      <a:pt x="86" y="1"/>
                      <a:pt x="62" y="11"/>
                      <a:pt x="42" y="30"/>
                    </a:cubicBezTo>
                    <a:cubicBezTo>
                      <a:pt x="0" y="73"/>
                      <a:pt x="0" y="125"/>
                      <a:pt x="42" y="167"/>
                    </a:cubicBezTo>
                    <a:cubicBezTo>
                      <a:pt x="62" y="187"/>
                      <a:pt x="86" y="197"/>
                      <a:pt x="110" y="197"/>
                    </a:cubicBezTo>
                    <a:cubicBezTo>
                      <a:pt x="134" y="197"/>
                      <a:pt x="158" y="187"/>
                      <a:pt x="179" y="167"/>
                    </a:cubicBezTo>
                    <a:cubicBezTo>
                      <a:pt x="219" y="125"/>
                      <a:pt x="219" y="73"/>
                      <a:pt x="179" y="30"/>
                    </a:cubicBezTo>
                    <a:cubicBezTo>
                      <a:pt x="158" y="11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50"/>
              <p:cNvSpPr/>
              <p:nvPr/>
            </p:nvSpPr>
            <p:spPr>
              <a:xfrm rot="-8578690">
                <a:off x="7359435" y="3600951"/>
                <a:ext cx="231105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99" extrusionOk="0">
                    <a:moveTo>
                      <a:pt x="446" y="0"/>
                    </a:moveTo>
                    <a:cubicBezTo>
                      <a:pt x="343" y="0"/>
                      <a:pt x="241" y="41"/>
                      <a:pt x="164" y="117"/>
                    </a:cubicBezTo>
                    <a:cubicBezTo>
                      <a:pt x="1" y="280"/>
                      <a:pt x="14" y="524"/>
                      <a:pt x="164" y="687"/>
                    </a:cubicBezTo>
                    <a:cubicBezTo>
                      <a:pt x="244" y="761"/>
                      <a:pt x="343" y="798"/>
                      <a:pt x="443" y="798"/>
                    </a:cubicBezTo>
                    <a:cubicBezTo>
                      <a:pt x="547" y="798"/>
                      <a:pt x="651" y="757"/>
                      <a:pt x="734" y="674"/>
                    </a:cubicBezTo>
                    <a:cubicBezTo>
                      <a:pt x="884" y="511"/>
                      <a:pt x="884" y="267"/>
                      <a:pt x="721" y="117"/>
                    </a:cubicBezTo>
                    <a:cubicBezTo>
                      <a:pt x="642" y="37"/>
                      <a:pt x="543" y="0"/>
                      <a:pt x="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50"/>
              <p:cNvSpPr/>
              <p:nvPr/>
            </p:nvSpPr>
            <p:spPr>
              <a:xfrm rot="-8578690">
                <a:off x="7260564" y="3645793"/>
                <a:ext cx="95837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43" extrusionOk="0">
                    <a:moveTo>
                      <a:pt x="179" y="0"/>
                    </a:moveTo>
                    <a:cubicBezTo>
                      <a:pt x="136" y="0"/>
                      <a:pt x="95" y="17"/>
                      <a:pt x="69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2" y="329"/>
                      <a:pt x="143" y="343"/>
                      <a:pt x="183" y="343"/>
                    </a:cubicBezTo>
                    <a:cubicBezTo>
                      <a:pt x="228" y="343"/>
                      <a:pt x="272" y="325"/>
                      <a:pt x="301" y="296"/>
                    </a:cubicBezTo>
                    <a:cubicBezTo>
                      <a:pt x="366" y="228"/>
                      <a:pt x="366" y="120"/>
                      <a:pt x="301" y="52"/>
                    </a:cubicBezTo>
                    <a:cubicBezTo>
                      <a:pt x="267" y="17"/>
                      <a:pt x="222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50"/>
              <p:cNvSpPr/>
              <p:nvPr/>
            </p:nvSpPr>
            <p:spPr>
              <a:xfrm rot="-8578690">
                <a:off x="7433241" y="3529710"/>
                <a:ext cx="95576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5" extrusionOk="0">
                    <a:moveTo>
                      <a:pt x="185" y="1"/>
                    </a:moveTo>
                    <a:cubicBezTo>
                      <a:pt x="138" y="1"/>
                      <a:pt x="89" y="18"/>
                      <a:pt x="52" y="55"/>
                    </a:cubicBezTo>
                    <a:cubicBezTo>
                      <a:pt x="0" y="120"/>
                      <a:pt x="0" y="231"/>
                      <a:pt x="69" y="283"/>
                    </a:cubicBezTo>
                    <a:cubicBezTo>
                      <a:pt x="101" y="317"/>
                      <a:pt x="142" y="334"/>
                      <a:pt x="183" y="334"/>
                    </a:cubicBezTo>
                    <a:cubicBezTo>
                      <a:pt x="224" y="334"/>
                      <a:pt x="264" y="317"/>
                      <a:pt x="297" y="283"/>
                    </a:cubicBezTo>
                    <a:cubicBezTo>
                      <a:pt x="366" y="218"/>
                      <a:pt x="366" y="107"/>
                      <a:pt x="297" y="38"/>
                    </a:cubicBezTo>
                    <a:cubicBezTo>
                      <a:pt x="267" y="14"/>
                      <a:pt x="226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50"/>
              <p:cNvSpPr/>
              <p:nvPr/>
            </p:nvSpPr>
            <p:spPr>
              <a:xfrm rot="-8578690">
                <a:off x="7666173" y="3297644"/>
                <a:ext cx="100015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7" extrusionOk="0">
                    <a:moveTo>
                      <a:pt x="199" y="0"/>
                    </a:moveTo>
                    <a:cubicBezTo>
                      <a:pt x="152" y="0"/>
                      <a:pt x="105" y="17"/>
                      <a:pt x="69" y="53"/>
                    </a:cubicBezTo>
                    <a:cubicBezTo>
                      <a:pt x="1" y="122"/>
                      <a:pt x="17" y="216"/>
                      <a:pt x="69" y="285"/>
                    </a:cubicBezTo>
                    <a:cubicBezTo>
                      <a:pt x="104" y="319"/>
                      <a:pt x="148" y="336"/>
                      <a:pt x="192" y="336"/>
                    </a:cubicBezTo>
                    <a:cubicBezTo>
                      <a:pt x="236" y="336"/>
                      <a:pt x="280" y="319"/>
                      <a:pt x="314" y="285"/>
                    </a:cubicBezTo>
                    <a:cubicBezTo>
                      <a:pt x="382" y="216"/>
                      <a:pt x="382" y="109"/>
                      <a:pt x="314" y="40"/>
                    </a:cubicBezTo>
                    <a:cubicBezTo>
                      <a:pt x="282" y="14"/>
                      <a:pt x="240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50"/>
              <p:cNvSpPr/>
              <p:nvPr/>
            </p:nvSpPr>
            <p:spPr>
              <a:xfrm rot="-8578690">
                <a:off x="7843827" y="4076116"/>
                <a:ext cx="98971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5" extrusionOk="0">
                    <a:moveTo>
                      <a:pt x="197" y="1"/>
                    </a:moveTo>
                    <a:cubicBezTo>
                      <a:pt x="150" y="1"/>
                      <a:pt x="103" y="18"/>
                      <a:pt x="69" y="54"/>
                    </a:cubicBezTo>
                    <a:cubicBezTo>
                      <a:pt x="0" y="122"/>
                      <a:pt x="0" y="217"/>
                      <a:pt x="69" y="285"/>
                    </a:cubicBezTo>
                    <a:cubicBezTo>
                      <a:pt x="101" y="318"/>
                      <a:pt x="146" y="334"/>
                      <a:pt x="190" y="334"/>
                    </a:cubicBezTo>
                    <a:cubicBezTo>
                      <a:pt x="234" y="334"/>
                      <a:pt x="279" y="318"/>
                      <a:pt x="313" y="285"/>
                    </a:cubicBezTo>
                    <a:cubicBezTo>
                      <a:pt x="379" y="217"/>
                      <a:pt x="379" y="106"/>
                      <a:pt x="313" y="41"/>
                    </a:cubicBezTo>
                    <a:cubicBezTo>
                      <a:pt x="281" y="15"/>
                      <a:pt x="239" y="1"/>
                      <a:pt x="197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50"/>
              <p:cNvSpPr/>
              <p:nvPr/>
            </p:nvSpPr>
            <p:spPr>
              <a:xfrm rot="-8578690">
                <a:off x="7634925" y="3432532"/>
                <a:ext cx="95576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97" y="1"/>
                    </a:moveTo>
                    <a:cubicBezTo>
                      <a:pt x="152" y="1"/>
                      <a:pt x="107" y="22"/>
                      <a:pt x="69" y="59"/>
                    </a:cubicBezTo>
                    <a:cubicBezTo>
                      <a:pt x="1" y="115"/>
                      <a:pt x="1" y="222"/>
                      <a:pt x="69" y="291"/>
                    </a:cubicBezTo>
                    <a:cubicBezTo>
                      <a:pt x="104" y="325"/>
                      <a:pt x="148" y="342"/>
                      <a:pt x="192" y="342"/>
                    </a:cubicBezTo>
                    <a:cubicBezTo>
                      <a:pt x="236" y="342"/>
                      <a:pt x="280" y="325"/>
                      <a:pt x="314" y="291"/>
                    </a:cubicBezTo>
                    <a:cubicBezTo>
                      <a:pt x="366" y="222"/>
                      <a:pt x="366" y="115"/>
                      <a:pt x="301" y="46"/>
                    </a:cubicBezTo>
                    <a:cubicBezTo>
                      <a:pt x="270" y="15"/>
                      <a:pt x="23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50"/>
              <p:cNvSpPr/>
              <p:nvPr/>
            </p:nvSpPr>
            <p:spPr>
              <a:xfrm rot="-8578690">
                <a:off x="8181321" y="3849931"/>
                <a:ext cx="95576" cy="9035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6" extrusionOk="0">
                    <a:moveTo>
                      <a:pt x="175" y="1"/>
                    </a:moveTo>
                    <a:cubicBezTo>
                      <a:pt x="131" y="1"/>
                      <a:pt x="87" y="18"/>
                      <a:pt x="52" y="52"/>
                    </a:cubicBezTo>
                    <a:cubicBezTo>
                      <a:pt x="0" y="117"/>
                      <a:pt x="0" y="228"/>
                      <a:pt x="65" y="297"/>
                    </a:cubicBezTo>
                    <a:cubicBezTo>
                      <a:pt x="100" y="329"/>
                      <a:pt x="145" y="346"/>
                      <a:pt x="187" y="346"/>
                    </a:cubicBezTo>
                    <a:cubicBezTo>
                      <a:pt x="230" y="346"/>
                      <a:pt x="271" y="329"/>
                      <a:pt x="297" y="297"/>
                    </a:cubicBezTo>
                    <a:cubicBezTo>
                      <a:pt x="365" y="228"/>
                      <a:pt x="365" y="117"/>
                      <a:pt x="297" y="52"/>
                    </a:cubicBezTo>
                    <a:cubicBezTo>
                      <a:pt x="263" y="18"/>
                      <a:pt x="219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50"/>
              <p:cNvSpPr/>
              <p:nvPr/>
            </p:nvSpPr>
            <p:spPr>
              <a:xfrm rot="-8578690">
                <a:off x="8072719" y="3929632"/>
                <a:ext cx="100015" cy="9035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92" y="1"/>
                    </a:moveTo>
                    <a:cubicBezTo>
                      <a:pt x="148" y="1"/>
                      <a:pt x="104" y="18"/>
                      <a:pt x="69" y="52"/>
                    </a:cubicBezTo>
                    <a:cubicBezTo>
                      <a:pt x="1" y="117"/>
                      <a:pt x="1" y="228"/>
                      <a:pt x="69" y="297"/>
                    </a:cubicBezTo>
                    <a:cubicBezTo>
                      <a:pt x="104" y="329"/>
                      <a:pt x="148" y="346"/>
                      <a:pt x="192" y="346"/>
                    </a:cubicBezTo>
                    <a:cubicBezTo>
                      <a:pt x="236" y="346"/>
                      <a:pt x="280" y="329"/>
                      <a:pt x="314" y="297"/>
                    </a:cubicBezTo>
                    <a:cubicBezTo>
                      <a:pt x="382" y="228"/>
                      <a:pt x="382" y="117"/>
                      <a:pt x="314" y="52"/>
                    </a:cubicBezTo>
                    <a:cubicBezTo>
                      <a:pt x="280" y="18"/>
                      <a:pt x="236" y="1"/>
                      <a:pt x="19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50"/>
              <p:cNvSpPr/>
              <p:nvPr/>
            </p:nvSpPr>
            <p:spPr>
              <a:xfrm rot="-8578690">
                <a:off x="7433593" y="3733603"/>
                <a:ext cx="199508" cy="18279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00" extrusionOk="0">
                    <a:moveTo>
                      <a:pt x="394" y="0"/>
                    </a:moveTo>
                    <a:cubicBezTo>
                      <a:pt x="302" y="0"/>
                      <a:pt x="209" y="38"/>
                      <a:pt x="137" y="110"/>
                    </a:cubicBezTo>
                    <a:cubicBezTo>
                      <a:pt x="0" y="246"/>
                      <a:pt x="0" y="462"/>
                      <a:pt x="137" y="599"/>
                    </a:cubicBezTo>
                    <a:cubicBezTo>
                      <a:pt x="204" y="666"/>
                      <a:pt x="293" y="700"/>
                      <a:pt x="381" y="700"/>
                    </a:cubicBezTo>
                    <a:cubicBezTo>
                      <a:pt x="472" y="700"/>
                      <a:pt x="563" y="662"/>
                      <a:pt x="626" y="586"/>
                    </a:cubicBezTo>
                    <a:cubicBezTo>
                      <a:pt x="763" y="449"/>
                      <a:pt x="763" y="233"/>
                      <a:pt x="626" y="96"/>
                    </a:cubicBezTo>
                    <a:cubicBezTo>
                      <a:pt x="561" y="31"/>
                      <a:pt x="478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50"/>
              <p:cNvSpPr/>
              <p:nvPr/>
            </p:nvSpPr>
            <p:spPr>
              <a:xfrm rot="-8578690">
                <a:off x="6873729" y="2958420"/>
                <a:ext cx="156159" cy="140751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9" extrusionOk="0">
                    <a:moveTo>
                      <a:pt x="304" y="1"/>
                    </a:moveTo>
                    <a:cubicBezTo>
                      <a:pt x="234" y="1"/>
                      <a:pt x="164" y="28"/>
                      <a:pt x="108" y="77"/>
                    </a:cubicBezTo>
                    <a:cubicBezTo>
                      <a:pt x="1" y="184"/>
                      <a:pt x="14" y="364"/>
                      <a:pt x="108" y="458"/>
                    </a:cubicBezTo>
                    <a:cubicBezTo>
                      <a:pt x="162" y="512"/>
                      <a:pt x="233" y="539"/>
                      <a:pt x="303" y="539"/>
                    </a:cubicBezTo>
                    <a:cubicBezTo>
                      <a:pt x="372" y="539"/>
                      <a:pt x="441" y="512"/>
                      <a:pt x="490" y="458"/>
                    </a:cubicBezTo>
                    <a:cubicBezTo>
                      <a:pt x="597" y="347"/>
                      <a:pt x="597" y="184"/>
                      <a:pt x="490" y="77"/>
                    </a:cubicBezTo>
                    <a:cubicBezTo>
                      <a:pt x="436" y="25"/>
                      <a:pt x="370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50"/>
              <p:cNvSpPr/>
              <p:nvPr/>
            </p:nvSpPr>
            <p:spPr>
              <a:xfrm rot="-8578690">
                <a:off x="6937759" y="3156625"/>
                <a:ext cx="152765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2" extrusionOk="0">
                    <a:moveTo>
                      <a:pt x="293" y="1"/>
                    </a:moveTo>
                    <a:cubicBezTo>
                      <a:pt x="222" y="1"/>
                      <a:pt x="151" y="28"/>
                      <a:pt x="95" y="86"/>
                    </a:cubicBezTo>
                    <a:cubicBezTo>
                      <a:pt x="1" y="181"/>
                      <a:pt x="1" y="357"/>
                      <a:pt x="108" y="451"/>
                    </a:cubicBezTo>
                    <a:cubicBezTo>
                      <a:pt x="156" y="505"/>
                      <a:pt x="223" y="532"/>
                      <a:pt x="291" y="532"/>
                    </a:cubicBezTo>
                    <a:cubicBezTo>
                      <a:pt x="359" y="532"/>
                      <a:pt x="428" y="505"/>
                      <a:pt x="477" y="451"/>
                    </a:cubicBezTo>
                    <a:cubicBezTo>
                      <a:pt x="584" y="344"/>
                      <a:pt x="584" y="181"/>
                      <a:pt x="477" y="70"/>
                    </a:cubicBezTo>
                    <a:cubicBezTo>
                      <a:pt x="423" y="24"/>
                      <a:pt x="3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50"/>
              <p:cNvSpPr/>
              <p:nvPr/>
            </p:nvSpPr>
            <p:spPr>
              <a:xfrm rot="-8578690">
                <a:off x="6263183" y="3569809"/>
                <a:ext cx="85391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9" extrusionOk="0">
                    <a:moveTo>
                      <a:pt x="177" y="1"/>
                    </a:moveTo>
                    <a:cubicBezTo>
                      <a:pt x="138" y="1"/>
                      <a:pt x="98" y="18"/>
                      <a:pt x="69" y="54"/>
                    </a:cubicBezTo>
                    <a:cubicBezTo>
                      <a:pt x="0" y="109"/>
                      <a:pt x="0" y="204"/>
                      <a:pt x="69" y="259"/>
                    </a:cubicBezTo>
                    <a:cubicBezTo>
                      <a:pt x="97" y="285"/>
                      <a:pt x="134" y="298"/>
                      <a:pt x="171" y="298"/>
                    </a:cubicBezTo>
                    <a:cubicBezTo>
                      <a:pt x="208" y="298"/>
                      <a:pt x="245" y="285"/>
                      <a:pt x="271" y="259"/>
                    </a:cubicBezTo>
                    <a:cubicBezTo>
                      <a:pt x="327" y="191"/>
                      <a:pt x="327" y="109"/>
                      <a:pt x="271" y="41"/>
                    </a:cubicBezTo>
                    <a:cubicBezTo>
                      <a:pt x="246" y="14"/>
                      <a:pt x="212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50"/>
              <p:cNvSpPr/>
              <p:nvPr/>
            </p:nvSpPr>
            <p:spPr>
              <a:xfrm rot="-8578690">
                <a:off x="6181783" y="3543060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4" y="1"/>
                    </a:moveTo>
                    <a:cubicBezTo>
                      <a:pt x="63" y="1"/>
                      <a:pt x="43" y="8"/>
                      <a:pt x="30" y="23"/>
                    </a:cubicBezTo>
                    <a:cubicBezTo>
                      <a:pt x="1" y="49"/>
                      <a:pt x="1" y="104"/>
                      <a:pt x="30" y="130"/>
                    </a:cubicBezTo>
                    <a:cubicBezTo>
                      <a:pt x="43" y="143"/>
                      <a:pt x="63" y="150"/>
                      <a:pt x="84" y="150"/>
                    </a:cubicBezTo>
                    <a:cubicBezTo>
                      <a:pt x="104" y="150"/>
                      <a:pt x="125" y="143"/>
                      <a:pt x="138" y="130"/>
                    </a:cubicBezTo>
                    <a:cubicBezTo>
                      <a:pt x="164" y="104"/>
                      <a:pt x="164" y="49"/>
                      <a:pt x="138" y="23"/>
                    </a:cubicBezTo>
                    <a:cubicBezTo>
                      <a:pt x="125" y="8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50"/>
              <p:cNvSpPr/>
              <p:nvPr/>
            </p:nvSpPr>
            <p:spPr>
              <a:xfrm rot="-8578690">
                <a:off x="5943558" y="3127627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82" y="0"/>
                    </a:moveTo>
                    <a:cubicBezTo>
                      <a:pt x="61" y="0"/>
                      <a:pt x="41" y="7"/>
                      <a:pt x="26" y="20"/>
                    </a:cubicBezTo>
                    <a:cubicBezTo>
                      <a:pt x="0" y="49"/>
                      <a:pt x="0" y="101"/>
                      <a:pt x="26" y="131"/>
                    </a:cubicBezTo>
                    <a:cubicBezTo>
                      <a:pt x="41" y="144"/>
                      <a:pt x="61" y="150"/>
                      <a:pt x="82" y="150"/>
                    </a:cubicBezTo>
                    <a:cubicBezTo>
                      <a:pt x="102" y="150"/>
                      <a:pt x="123" y="144"/>
                      <a:pt x="137" y="131"/>
                    </a:cubicBezTo>
                    <a:cubicBezTo>
                      <a:pt x="163" y="101"/>
                      <a:pt x="163" y="49"/>
                      <a:pt x="137" y="20"/>
                    </a:cubicBezTo>
                    <a:cubicBezTo>
                      <a:pt x="123" y="7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50"/>
              <p:cNvSpPr/>
              <p:nvPr/>
            </p:nvSpPr>
            <p:spPr>
              <a:xfrm rot="-8578690">
                <a:off x="6557293" y="3676139"/>
                <a:ext cx="46221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51" extrusionOk="0">
                    <a:moveTo>
                      <a:pt x="90" y="1"/>
                    </a:moveTo>
                    <a:cubicBezTo>
                      <a:pt x="73" y="1"/>
                      <a:pt x="56" y="7"/>
                      <a:pt x="43" y="20"/>
                    </a:cubicBezTo>
                    <a:cubicBezTo>
                      <a:pt x="0" y="63"/>
                      <a:pt x="13" y="102"/>
                      <a:pt x="43" y="131"/>
                    </a:cubicBezTo>
                    <a:cubicBezTo>
                      <a:pt x="56" y="144"/>
                      <a:pt x="73" y="151"/>
                      <a:pt x="90" y="151"/>
                    </a:cubicBezTo>
                    <a:cubicBezTo>
                      <a:pt x="107" y="151"/>
                      <a:pt x="124" y="144"/>
                      <a:pt x="137" y="131"/>
                    </a:cubicBezTo>
                    <a:cubicBezTo>
                      <a:pt x="176" y="102"/>
                      <a:pt x="163" y="50"/>
                      <a:pt x="137" y="20"/>
                    </a:cubicBezTo>
                    <a:cubicBezTo>
                      <a:pt x="124" y="7"/>
                      <a:pt x="107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50"/>
              <p:cNvSpPr/>
              <p:nvPr/>
            </p:nvSpPr>
            <p:spPr>
              <a:xfrm rot="-8578690">
                <a:off x="6120446" y="3287133"/>
                <a:ext cx="252257" cy="229536"/>
              </a:xfrm>
              <a:custGeom>
                <a:avLst/>
                <a:gdLst/>
                <a:ahLst/>
                <a:cxnLst/>
                <a:rect l="l" t="t" r="r" b="b"/>
                <a:pathLst>
                  <a:path w="966" h="879" extrusionOk="0">
                    <a:moveTo>
                      <a:pt x="483" y="1"/>
                    </a:moveTo>
                    <a:cubicBezTo>
                      <a:pt x="368" y="1"/>
                      <a:pt x="253" y="45"/>
                      <a:pt x="164" y="135"/>
                    </a:cubicBezTo>
                    <a:cubicBezTo>
                      <a:pt x="1" y="311"/>
                      <a:pt x="1" y="581"/>
                      <a:pt x="177" y="757"/>
                    </a:cubicBezTo>
                    <a:cubicBezTo>
                      <a:pt x="265" y="837"/>
                      <a:pt x="378" y="878"/>
                      <a:pt x="489" y="878"/>
                    </a:cubicBezTo>
                    <a:cubicBezTo>
                      <a:pt x="605" y="878"/>
                      <a:pt x="720" y="834"/>
                      <a:pt x="803" y="744"/>
                    </a:cubicBezTo>
                    <a:cubicBezTo>
                      <a:pt x="966" y="568"/>
                      <a:pt x="966" y="285"/>
                      <a:pt x="790" y="122"/>
                    </a:cubicBezTo>
                    <a:cubicBezTo>
                      <a:pt x="703" y="42"/>
                      <a:pt x="593" y="1"/>
                      <a:pt x="4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50"/>
              <p:cNvSpPr/>
              <p:nvPr/>
            </p:nvSpPr>
            <p:spPr>
              <a:xfrm rot="-8578690">
                <a:off x="6708347" y="3096527"/>
                <a:ext cx="291428" cy="266878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22" extrusionOk="0">
                    <a:moveTo>
                      <a:pt x="552" y="0"/>
                    </a:moveTo>
                    <a:cubicBezTo>
                      <a:pt x="423" y="0"/>
                      <a:pt x="294" y="52"/>
                      <a:pt x="193" y="154"/>
                    </a:cubicBezTo>
                    <a:cubicBezTo>
                      <a:pt x="1" y="357"/>
                      <a:pt x="1" y="683"/>
                      <a:pt x="206" y="875"/>
                    </a:cubicBezTo>
                    <a:cubicBezTo>
                      <a:pt x="306" y="974"/>
                      <a:pt x="432" y="1022"/>
                      <a:pt x="559" y="1022"/>
                    </a:cubicBezTo>
                    <a:cubicBezTo>
                      <a:pt x="690" y="1022"/>
                      <a:pt x="822" y="971"/>
                      <a:pt x="927" y="875"/>
                    </a:cubicBezTo>
                    <a:cubicBezTo>
                      <a:pt x="1116" y="670"/>
                      <a:pt x="1116" y="344"/>
                      <a:pt x="914" y="154"/>
                    </a:cubicBezTo>
                    <a:cubicBezTo>
                      <a:pt x="811" y="52"/>
                      <a:pt x="682" y="0"/>
                      <a:pt x="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50"/>
              <p:cNvSpPr/>
              <p:nvPr/>
            </p:nvSpPr>
            <p:spPr>
              <a:xfrm rot="-8578690">
                <a:off x="6742590" y="3632202"/>
                <a:ext cx="219876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8" extrusionOk="0">
                    <a:moveTo>
                      <a:pt x="422" y="1"/>
                    </a:moveTo>
                    <a:cubicBezTo>
                      <a:pt x="324" y="1"/>
                      <a:pt x="226" y="38"/>
                      <a:pt x="151" y="113"/>
                    </a:cubicBezTo>
                    <a:cubicBezTo>
                      <a:pt x="1" y="263"/>
                      <a:pt x="1" y="508"/>
                      <a:pt x="151" y="658"/>
                    </a:cubicBezTo>
                    <a:cubicBezTo>
                      <a:pt x="232" y="731"/>
                      <a:pt x="331" y="768"/>
                      <a:pt x="427" y="768"/>
                    </a:cubicBezTo>
                    <a:cubicBezTo>
                      <a:pt x="524" y="768"/>
                      <a:pt x="618" y="731"/>
                      <a:pt x="692" y="658"/>
                    </a:cubicBezTo>
                    <a:cubicBezTo>
                      <a:pt x="842" y="495"/>
                      <a:pt x="842" y="263"/>
                      <a:pt x="692" y="113"/>
                    </a:cubicBezTo>
                    <a:cubicBezTo>
                      <a:pt x="618" y="38"/>
                      <a:pt x="521" y="1"/>
                      <a:pt x="42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50"/>
              <p:cNvSpPr/>
              <p:nvPr/>
            </p:nvSpPr>
            <p:spPr>
              <a:xfrm rot="-8578690">
                <a:off x="6473913" y="2931524"/>
                <a:ext cx="391182" cy="355141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360" extrusionOk="0">
                    <a:moveTo>
                      <a:pt x="759" y="1"/>
                    </a:moveTo>
                    <a:cubicBezTo>
                      <a:pt x="583" y="1"/>
                      <a:pt x="407" y="69"/>
                      <a:pt x="275" y="203"/>
                    </a:cubicBezTo>
                    <a:cubicBezTo>
                      <a:pt x="1" y="474"/>
                      <a:pt x="17" y="908"/>
                      <a:pt x="288" y="1165"/>
                    </a:cubicBezTo>
                    <a:cubicBezTo>
                      <a:pt x="415" y="1294"/>
                      <a:pt x="585" y="1359"/>
                      <a:pt x="756" y="1359"/>
                    </a:cubicBezTo>
                    <a:cubicBezTo>
                      <a:pt x="932" y="1359"/>
                      <a:pt x="1108" y="1291"/>
                      <a:pt x="1240" y="1152"/>
                    </a:cubicBezTo>
                    <a:cubicBezTo>
                      <a:pt x="1498" y="882"/>
                      <a:pt x="1498" y="461"/>
                      <a:pt x="1224" y="187"/>
                    </a:cubicBezTo>
                    <a:cubicBezTo>
                      <a:pt x="1092" y="62"/>
                      <a:pt x="925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50"/>
              <p:cNvSpPr/>
              <p:nvPr/>
            </p:nvSpPr>
            <p:spPr>
              <a:xfrm rot="-8578690">
                <a:off x="6725031" y="3204158"/>
                <a:ext cx="191935" cy="174437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68" extrusionOk="0">
                    <a:moveTo>
                      <a:pt x="374" y="0"/>
                    </a:moveTo>
                    <a:cubicBezTo>
                      <a:pt x="287" y="0"/>
                      <a:pt x="200" y="34"/>
                      <a:pt x="138" y="105"/>
                    </a:cubicBezTo>
                    <a:cubicBezTo>
                      <a:pt x="1" y="241"/>
                      <a:pt x="14" y="444"/>
                      <a:pt x="138" y="568"/>
                    </a:cubicBezTo>
                    <a:cubicBezTo>
                      <a:pt x="206" y="634"/>
                      <a:pt x="291" y="668"/>
                      <a:pt x="376" y="668"/>
                    </a:cubicBezTo>
                    <a:cubicBezTo>
                      <a:pt x="461" y="668"/>
                      <a:pt x="545" y="634"/>
                      <a:pt x="614" y="568"/>
                    </a:cubicBezTo>
                    <a:cubicBezTo>
                      <a:pt x="734" y="431"/>
                      <a:pt x="734" y="228"/>
                      <a:pt x="601" y="91"/>
                    </a:cubicBezTo>
                    <a:cubicBezTo>
                      <a:pt x="540" y="31"/>
                      <a:pt x="458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50"/>
              <p:cNvSpPr/>
              <p:nvPr/>
            </p:nvSpPr>
            <p:spPr>
              <a:xfrm rot="-8578690">
                <a:off x="6521178" y="3262456"/>
                <a:ext cx="298478" cy="268967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30" extrusionOk="0">
                    <a:moveTo>
                      <a:pt x="567" y="0"/>
                    </a:moveTo>
                    <a:cubicBezTo>
                      <a:pt x="434" y="0"/>
                      <a:pt x="302" y="51"/>
                      <a:pt x="206" y="153"/>
                    </a:cubicBezTo>
                    <a:cubicBezTo>
                      <a:pt x="1" y="359"/>
                      <a:pt x="17" y="685"/>
                      <a:pt x="219" y="887"/>
                    </a:cubicBezTo>
                    <a:cubicBezTo>
                      <a:pt x="320" y="982"/>
                      <a:pt x="451" y="1030"/>
                      <a:pt x="579" y="1030"/>
                    </a:cubicBezTo>
                    <a:cubicBezTo>
                      <a:pt x="712" y="1030"/>
                      <a:pt x="844" y="978"/>
                      <a:pt x="940" y="874"/>
                    </a:cubicBezTo>
                    <a:cubicBezTo>
                      <a:pt x="1142" y="672"/>
                      <a:pt x="1129" y="346"/>
                      <a:pt x="927" y="140"/>
                    </a:cubicBezTo>
                    <a:cubicBezTo>
                      <a:pt x="826" y="47"/>
                      <a:pt x="696" y="0"/>
                      <a:pt x="5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50"/>
              <p:cNvSpPr/>
              <p:nvPr/>
            </p:nvSpPr>
            <p:spPr>
              <a:xfrm rot="-8578690">
                <a:off x="6330153" y="3138802"/>
                <a:ext cx="298217" cy="26818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7" extrusionOk="0">
                    <a:moveTo>
                      <a:pt x="574" y="0"/>
                    </a:moveTo>
                    <a:cubicBezTo>
                      <a:pt x="439" y="0"/>
                      <a:pt x="304" y="55"/>
                      <a:pt x="206" y="161"/>
                    </a:cubicBezTo>
                    <a:cubicBezTo>
                      <a:pt x="0" y="363"/>
                      <a:pt x="13" y="689"/>
                      <a:pt x="219" y="879"/>
                    </a:cubicBezTo>
                    <a:cubicBezTo>
                      <a:pt x="317" y="978"/>
                      <a:pt x="444" y="1026"/>
                      <a:pt x="570" y="1026"/>
                    </a:cubicBezTo>
                    <a:cubicBezTo>
                      <a:pt x="705" y="1026"/>
                      <a:pt x="840" y="972"/>
                      <a:pt x="939" y="866"/>
                    </a:cubicBezTo>
                    <a:cubicBezTo>
                      <a:pt x="1142" y="663"/>
                      <a:pt x="1129" y="337"/>
                      <a:pt x="923" y="145"/>
                    </a:cubicBezTo>
                    <a:cubicBezTo>
                      <a:pt x="826" y="48"/>
                      <a:pt x="700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50"/>
              <p:cNvSpPr/>
              <p:nvPr/>
            </p:nvSpPr>
            <p:spPr>
              <a:xfrm rot="-8578690">
                <a:off x="6602655" y="3265001"/>
                <a:ext cx="180706" cy="16190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20" extrusionOk="0">
                    <a:moveTo>
                      <a:pt x="348" y="1"/>
                    </a:moveTo>
                    <a:cubicBezTo>
                      <a:pt x="267" y="1"/>
                      <a:pt x="186" y="32"/>
                      <a:pt x="121" y="96"/>
                    </a:cubicBezTo>
                    <a:cubicBezTo>
                      <a:pt x="1" y="216"/>
                      <a:pt x="14" y="406"/>
                      <a:pt x="134" y="529"/>
                    </a:cubicBezTo>
                    <a:cubicBezTo>
                      <a:pt x="196" y="590"/>
                      <a:pt x="275" y="620"/>
                      <a:pt x="353" y="620"/>
                    </a:cubicBezTo>
                    <a:cubicBezTo>
                      <a:pt x="431" y="620"/>
                      <a:pt x="509" y="590"/>
                      <a:pt x="571" y="529"/>
                    </a:cubicBezTo>
                    <a:cubicBezTo>
                      <a:pt x="692" y="406"/>
                      <a:pt x="679" y="203"/>
                      <a:pt x="558" y="80"/>
                    </a:cubicBezTo>
                    <a:cubicBezTo>
                      <a:pt x="499" y="28"/>
                      <a:pt x="424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50"/>
              <p:cNvSpPr/>
              <p:nvPr/>
            </p:nvSpPr>
            <p:spPr>
              <a:xfrm rot="-8578690">
                <a:off x="6519590" y="3069993"/>
                <a:ext cx="89570" cy="7990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06" extrusionOk="0">
                    <a:moveTo>
                      <a:pt x="172" y="0"/>
                    </a:moveTo>
                    <a:cubicBezTo>
                      <a:pt x="134" y="0"/>
                      <a:pt x="97" y="14"/>
                      <a:pt x="69" y="42"/>
                    </a:cubicBezTo>
                    <a:cubicBezTo>
                      <a:pt x="1" y="111"/>
                      <a:pt x="17" y="205"/>
                      <a:pt x="69" y="260"/>
                    </a:cubicBezTo>
                    <a:cubicBezTo>
                      <a:pt x="95" y="292"/>
                      <a:pt x="129" y="306"/>
                      <a:pt x="166" y="306"/>
                    </a:cubicBezTo>
                    <a:cubicBezTo>
                      <a:pt x="207" y="306"/>
                      <a:pt x="251" y="288"/>
                      <a:pt x="288" y="260"/>
                    </a:cubicBezTo>
                    <a:cubicBezTo>
                      <a:pt x="343" y="205"/>
                      <a:pt x="343" y="111"/>
                      <a:pt x="275" y="42"/>
                    </a:cubicBezTo>
                    <a:cubicBezTo>
                      <a:pt x="247" y="14"/>
                      <a:pt x="209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50"/>
              <p:cNvSpPr/>
              <p:nvPr/>
            </p:nvSpPr>
            <p:spPr>
              <a:xfrm rot="-8578690">
                <a:off x="6450496" y="3179409"/>
                <a:ext cx="173917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00" extrusionOk="0">
                    <a:moveTo>
                      <a:pt x="328" y="0"/>
                    </a:moveTo>
                    <a:cubicBezTo>
                      <a:pt x="252" y="0"/>
                      <a:pt x="178" y="31"/>
                      <a:pt x="124" y="93"/>
                    </a:cubicBezTo>
                    <a:cubicBezTo>
                      <a:pt x="0" y="214"/>
                      <a:pt x="0" y="403"/>
                      <a:pt x="124" y="514"/>
                    </a:cubicBezTo>
                    <a:cubicBezTo>
                      <a:pt x="183" y="573"/>
                      <a:pt x="258" y="600"/>
                      <a:pt x="333" y="600"/>
                    </a:cubicBezTo>
                    <a:cubicBezTo>
                      <a:pt x="411" y="600"/>
                      <a:pt x="489" y="569"/>
                      <a:pt x="545" y="514"/>
                    </a:cubicBezTo>
                    <a:cubicBezTo>
                      <a:pt x="665" y="390"/>
                      <a:pt x="665" y="201"/>
                      <a:pt x="545" y="93"/>
                    </a:cubicBezTo>
                    <a:cubicBezTo>
                      <a:pt x="483" y="31"/>
                      <a:pt x="404" y="0"/>
                      <a:pt x="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50"/>
              <p:cNvSpPr/>
              <p:nvPr/>
            </p:nvSpPr>
            <p:spPr>
              <a:xfrm rot="-8578690">
                <a:off x="6323122" y="2995826"/>
                <a:ext cx="245468" cy="22379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857" extrusionOk="0">
                    <a:moveTo>
                      <a:pt x="473" y="1"/>
                    </a:moveTo>
                    <a:cubicBezTo>
                      <a:pt x="359" y="1"/>
                      <a:pt x="247" y="46"/>
                      <a:pt x="163" y="137"/>
                    </a:cubicBezTo>
                    <a:cubicBezTo>
                      <a:pt x="0" y="300"/>
                      <a:pt x="0" y="571"/>
                      <a:pt x="176" y="734"/>
                    </a:cubicBezTo>
                    <a:cubicBezTo>
                      <a:pt x="258" y="816"/>
                      <a:pt x="367" y="856"/>
                      <a:pt x="476" y="856"/>
                    </a:cubicBezTo>
                    <a:cubicBezTo>
                      <a:pt x="585" y="856"/>
                      <a:pt x="695" y="816"/>
                      <a:pt x="776" y="734"/>
                    </a:cubicBezTo>
                    <a:cubicBezTo>
                      <a:pt x="939" y="558"/>
                      <a:pt x="939" y="284"/>
                      <a:pt x="776" y="121"/>
                    </a:cubicBezTo>
                    <a:cubicBezTo>
                      <a:pt x="690" y="41"/>
                      <a:pt x="581" y="1"/>
                      <a:pt x="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50"/>
              <p:cNvSpPr/>
              <p:nvPr/>
            </p:nvSpPr>
            <p:spPr>
              <a:xfrm rot="-8578690">
                <a:off x="6326615" y="3376862"/>
                <a:ext cx="156682" cy="14179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43" extrusionOk="0">
                    <a:moveTo>
                      <a:pt x="300" y="0"/>
                    </a:moveTo>
                    <a:cubicBezTo>
                      <a:pt x="232" y="0"/>
                      <a:pt x="165" y="27"/>
                      <a:pt x="111" y="81"/>
                    </a:cubicBezTo>
                    <a:cubicBezTo>
                      <a:pt x="0" y="188"/>
                      <a:pt x="13" y="364"/>
                      <a:pt x="111" y="462"/>
                    </a:cubicBezTo>
                    <a:cubicBezTo>
                      <a:pt x="165" y="516"/>
                      <a:pt x="236" y="543"/>
                      <a:pt x="305" y="543"/>
                    </a:cubicBezTo>
                    <a:cubicBezTo>
                      <a:pt x="374" y="543"/>
                      <a:pt x="442" y="516"/>
                      <a:pt x="489" y="462"/>
                    </a:cubicBezTo>
                    <a:cubicBezTo>
                      <a:pt x="600" y="351"/>
                      <a:pt x="600" y="175"/>
                      <a:pt x="489" y="81"/>
                    </a:cubicBezTo>
                    <a:cubicBezTo>
                      <a:pt x="435" y="27"/>
                      <a:pt x="368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50"/>
              <p:cNvSpPr/>
              <p:nvPr/>
            </p:nvSpPr>
            <p:spPr>
              <a:xfrm rot="-8578690">
                <a:off x="6449136" y="3515892"/>
                <a:ext cx="152765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4" extrusionOk="0">
                    <a:moveTo>
                      <a:pt x="291" y="0"/>
                    </a:moveTo>
                    <a:cubicBezTo>
                      <a:pt x="221" y="0"/>
                      <a:pt x="151" y="27"/>
                      <a:pt x="95" y="83"/>
                    </a:cubicBezTo>
                    <a:cubicBezTo>
                      <a:pt x="1" y="194"/>
                      <a:pt x="1" y="357"/>
                      <a:pt x="108" y="464"/>
                    </a:cubicBezTo>
                    <a:cubicBezTo>
                      <a:pt x="162" y="510"/>
                      <a:pt x="228" y="534"/>
                      <a:pt x="294" y="534"/>
                    </a:cubicBezTo>
                    <a:cubicBezTo>
                      <a:pt x="364" y="534"/>
                      <a:pt x="434" y="507"/>
                      <a:pt x="490" y="451"/>
                    </a:cubicBezTo>
                    <a:cubicBezTo>
                      <a:pt x="584" y="357"/>
                      <a:pt x="584" y="177"/>
                      <a:pt x="477" y="70"/>
                    </a:cubicBezTo>
                    <a:cubicBezTo>
                      <a:pt x="423" y="24"/>
                      <a:pt x="357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50"/>
              <p:cNvSpPr/>
              <p:nvPr/>
            </p:nvSpPr>
            <p:spPr>
              <a:xfrm rot="-8578690">
                <a:off x="6416978" y="3293123"/>
                <a:ext cx="156943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36" extrusionOk="0">
                    <a:moveTo>
                      <a:pt x="302" y="1"/>
                    </a:moveTo>
                    <a:cubicBezTo>
                      <a:pt x="231" y="1"/>
                      <a:pt x="160" y="29"/>
                      <a:pt x="111" y="86"/>
                    </a:cubicBezTo>
                    <a:cubicBezTo>
                      <a:pt x="0" y="193"/>
                      <a:pt x="0" y="356"/>
                      <a:pt x="111" y="464"/>
                    </a:cubicBezTo>
                    <a:cubicBezTo>
                      <a:pt x="163" y="511"/>
                      <a:pt x="232" y="536"/>
                      <a:pt x="299" y="536"/>
                    </a:cubicBezTo>
                    <a:cubicBezTo>
                      <a:pt x="370" y="536"/>
                      <a:pt x="441" y="508"/>
                      <a:pt x="490" y="451"/>
                    </a:cubicBezTo>
                    <a:cubicBezTo>
                      <a:pt x="600" y="343"/>
                      <a:pt x="600" y="180"/>
                      <a:pt x="490" y="73"/>
                    </a:cubicBezTo>
                    <a:cubicBezTo>
                      <a:pt x="437" y="25"/>
                      <a:pt x="369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50"/>
              <p:cNvSpPr/>
              <p:nvPr/>
            </p:nvSpPr>
            <p:spPr>
              <a:xfrm rot="-8578690">
                <a:off x="6649686" y="2850054"/>
                <a:ext cx="152765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1" extrusionOk="0">
                    <a:moveTo>
                      <a:pt x="294" y="0"/>
                    </a:moveTo>
                    <a:cubicBezTo>
                      <a:pt x="223" y="0"/>
                      <a:pt x="152" y="27"/>
                      <a:pt x="95" y="83"/>
                    </a:cubicBezTo>
                    <a:cubicBezTo>
                      <a:pt x="1" y="177"/>
                      <a:pt x="1" y="353"/>
                      <a:pt x="95" y="448"/>
                    </a:cubicBezTo>
                    <a:cubicBezTo>
                      <a:pt x="151" y="503"/>
                      <a:pt x="222" y="531"/>
                      <a:pt x="292" y="531"/>
                    </a:cubicBezTo>
                    <a:cubicBezTo>
                      <a:pt x="362" y="531"/>
                      <a:pt x="429" y="503"/>
                      <a:pt x="477" y="448"/>
                    </a:cubicBezTo>
                    <a:cubicBezTo>
                      <a:pt x="584" y="340"/>
                      <a:pt x="584" y="177"/>
                      <a:pt x="477" y="70"/>
                    </a:cubicBezTo>
                    <a:cubicBezTo>
                      <a:pt x="425" y="24"/>
                      <a:pt x="35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50"/>
              <p:cNvSpPr/>
              <p:nvPr/>
            </p:nvSpPr>
            <p:spPr>
              <a:xfrm rot="-8578690">
                <a:off x="6380424" y="3110550"/>
                <a:ext cx="75207" cy="6815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1" extrusionOk="0">
                    <a:moveTo>
                      <a:pt x="137" y="1"/>
                    </a:moveTo>
                    <a:cubicBezTo>
                      <a:pt x="105" y="1"/>
                      <a:pt x="75" y="15"/>
                      <a:pt x="56" y="42"/>
                    </a:cubicBezTo>
                    <a:cubicBezTo>
                      <a:pt x="0" y="98"/>
                      <a:pt x="0" y="179"/>
                      <a:pt x="56" y="219"/>
                    </a:cubicBezTo>
                    <a:cubicBezTo>
                      <a:pt x="83" y="246"/>
                      <a:pt x="113" y="260"/>
                      <a:pt x="144" y="260"/>
                    </a:cubicBezTo>
                    <a:cubicBezTo>
                      <a:pt x="174" y="260"/>
                      <a:pt x="204" y="246"/>
                      <a:pt x="232" y="219"/>
                    </a:cubicBezTo>
                    <a:cubicBezTo>
                      <a:pt x="287" y="163"/>
                      <a:pt x="287" y="82"/>
                      <a:pt x="232" y="42"/>
                    </a:cubicBezTo>
                    <a:cubicBezTo>
                      <a:pt x="204" y="15"/>
                      <a:pt x="17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50"/>
              <p:cNvSpPr/>
              <p:nvPr/>
            </p:nvSpPr>
            <p:spPr>
              <a:xfrm rot="-8578690">
                <a:off x="6611501" y="2940746"/>
                <a:ext cx="71029" cy="65022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9" extrusionOk="0">
                    <a:moveTo>
                      <a:pt x="135" y="1"/>
                    </a:moveTo>
                    <a:cubicBezTo>
                      <a:pt x="102" y="1"/>
                      <a:pt x="69" y="15"/>
                      <a:pt x="40" y="44"/>
                    </a:cubicBezTo>
                    <a:cubicBezTo>
                      <a:pt x="0" y="83"/>
                      <a:pt x="0" y="165"/>
                      <a:pt x="40" y="207"/>
                    </a:cubicBezTo>
                    <a:cubicBezTo>
                      <a:pt x="67" y="235"/>
                      <a:pt x="102" y="249"/>
                      <a:pt x="134" y="249"/>
                    </a:cubicBezTo>
                    <a:cubicBezTo>
                      <a:pt x="166" y="249"/>
                      <a:pt x="196" y="235"/>
                      <a:pt x="216" y="207"/>
                    </a:cubicBezTo>
                    <a:cubicBezTo>
                      <a:pt x="271" y="165"/>
                      <a:pt x="271" y="83"/>
                      <a:pt x="216" y="31"/>
                    </a:cubicBezTo>
                    <a:cubicBezTo>
                      <a:pt x="191" y="11"/>
                      <a:pt x="16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50"/>
              <p:cNvSpPr/>
              <p:nvPr/>
            </p:nvSpPr>
            <p:spPr>
              <a:xfrm rot="-8578690">
                <a:off x="6673882" y="3146007"/>
                <a:ext cx="35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24" extrusionOk="0">
                    <a:moveTo>
                      <a:pt x="62" y="0"/>
                    </a:moveTo>
                    <a:cubicBezTo>
                      <a:pt x="46" y="0"/>
                      <a:pt x="29" y="8"/>
                      <a:pt x="16" y="22"/>
                    </a:cubicBezTo>
                    <a:cubicBezTo>
                      <a:pt x="0" y="49"/>
                      <a:pt x="0" y="88"/>
                      <a:pt x="29" y="104"/>
                    </a:cubicBezTo>
                    <a:cubicBezTo>
                      <a:pt x="36" y="117"/>
                      <a:pt x="49" y="124"/>
                      <a:pt x="64" y="124"/>
                    </a:cubicBezTo>
                    <a:cubicBezTo>
                      <a:pt x="79" y="124"/>
                      <a:pt x="96" y="117"/>
                      <a:pt x="111" y="104"/>
                    </a:cubicBezTo>
                    <a:cubicBezTo>
                      <a:pt x="137" y="88"/>
                      <a:pt x="137" y="49"/>
                      <a:pt x="111" y="22"/>
                    </a:cubicBezTo>
                    <a:cubicBezTo>
                      <a:pt x="96" y="8"/>
                      <a:pt x="7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50"/>
              <p:cNvSpPr/>
              <p:nvPr/>
            </p:nvSpPr>
            <p:spPr>
              <a:xfrm rot="-8578690">
                <a:off x="6402519" y="2925951"/>
                <a:ext cx="64239" cy="58494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4" extrusionOk="0">
                    <a:moveTo>
                      <a:pt x="118" y="1"/>
                    </a:moveTo>
                    <a:cubicBezTo>
                      <a:pt x="90" y="1"/>
                      <a:pt x="63" y="11"/>
                      <a:pt x="43" y="32"/>
                    </a:cubicBezTo>
                    <a:cubicBezTo>
                      <a:pt x="1" y="72"/>
                      <a:pt x="1" y="153"/>
                      <a:pt x="56" y="195"/>
                    </a:cubicBezTo>
                    <a:cubicBezTo>
                      <a:pt x="74" y="213"/>
                      <a:pt x="98" y="223"/>
                      <a:pt x="123" y="223"/>
                    </a:cubicBezTo>
                    <a:cubicBezTo>
                      <a:pt x="152" y="223"/>
                      <a:pt x="183" y="209"/>
                      <a:pt x="206" y="179"/>
                    </a:cubicBezTo>
                    <a:cubicBezTo>
                      <a:pt x="245" y="140"/>
                      <a:pt x="245" y="72"/>
                      <a:pt x="206" y="32"/>
                    </a:cubicBezTo>
                    <a:cubicBezTo>
                      <a:pt x="178" y="11"/>
                      <a:pt x="147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50"/>
              <p:cNvSpPr/>
              <p:nvPr/>
            </p:nvSpPr>
            <p:spPr>
              <a:xfrm rot="-8578690">
                <a:off x="6267850" y="2720970"/>
                <a:ext cx="60584" cy="5849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4" extrusionOk="0">
                    <a:moveTo>
                      <a:pt x="117" y="1"/>
                    </a:moveTo>
                    <a:cubicBezTo>
                      <a:pt x="89" y="1"/>
                      <a:pt x="62" y="11"/>
                      <a:pt x="43" y="30"/>
                    </a:cubicBezTo>
                    <a:cubicBezTo>
                      <a:pt x="0" y="73"/>
                      <a:pt x="0" y="141"/>
                      <a:pt x="43" y="193"/>
                    </a:cubicBezTo>
                    <a:cubicBezTo>
                      <a:pt x="61" y="213"/>
                      <a:pt x="86" y="224"/>
                      <a:pt x="111" y="224"/>
                    </a:cubicBezTo>
                    <a:cubicBezTo>
                      <a:pt x="140" y="224"/>
                      <a:pt x="170" y="210"/>
                      <a:pt x="193" y="180"/>
                    </a:cubicBezTo>
                    <a:cubicBezTo>
                      <a:pt x="232" y="141"/>
                      <a:pt x="232" y="73"/>
                      <a:pt x="193" y="30"/>
                    </a:cubicBezTo>
                    <a:cubicBezTo>
                      <a:pt x="172" y="11"/>
                      <a:pt x="144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50"/>
              <p:cNvSpPr/>
              <p:nvPr/>
            </p:nvSpPr>
            <p:spPr>
              <a:xfrm rot="-8578690">
                <a:off x="6149882" y="3068448"/>
                <a:ext cx="57450" cy="5092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5" extrusionOk="0">
                    <a:moveTo>
                      <a:pt x="112" y="0"/>
                    </a:moveTo>
                    <a:cubicBezTo>
                      <a:pt x="85" y="0"/>
                      <a:pt x="57" y="11"/>
                      <a:pt x="43" y="25"/>
                    </a:cubicBezTo>
                    <a:cubicBezTo>
                      <a:pt x="1" y="67"/>
                      <a:pt x="1" y="136"/>
                      <a:pt x="43" y="175"/>
                    </a:cubicBezTo>
                    <a:cubicBezTo>
                      <a:pt x="63" y="188"/>
                      <a:pt x="86" y="194"/>
                      <a:pt x="110" y="194"/>
                    </a:cubicBezTo>
                    <a:cubicBezTo>
                      <a:pt x="134" y="194"/>
                      <a:pt x="157" y="188"/>
                      <a:pt x="177" y="175"/>
                    </a:cubicBezTo>
                    <a:cubicBezTo>
                      <a:pt x="219" y="136"/>
                      <a:pt x="219" y="67"/>
                      <a:pt x="177" y="25"/>
                    </a:cubicBezTo>
                    <a:cubicBezTo>
                      <a:pt x="159" y="7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50"/>
              <p:cNvSpPr/>
              <p:nvPr/>
            </p:nvSpPr>
            <p:spPr>
              <a:xfrm rot="-8578690">
                <a:off x="6874239" y="2850135"/>
                <a:ext cx="57450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" extrusionOk="0">
                    <a:moveTo>
                      <a:pt x="124" y="1"/>
                    </a:moveTo>
                    <a:cubicBezTo>
                      <a:pt x="96" y="1"/>
                      <a:pt x="65" y="12"/>
                      <a:pt x="43" y="27"/>
                    </a:cubicBezTo>
                    <a:cubicBezTo>
                      <a:pt x="1" y="66"/>
                      <a:pt x="1" y="134"/>
                      <a:pt x="43" y="177"/>
                    </a:cubicBezTo>
                    <a:cubicBezTo>
                      <a:pt x="63" y="190"/>
                      <a:pt x="90" y="196"/>
                      <a:pt x="117" y="196"/>
                    </a:cubicBezTo>
                    <a:cubicBezTo>
                      <a:pt x="144" y="196"/>
                      <a:pt x="171" y="190"/>
                      <a:pt x="190" y="177"/>
                    </a:cubicBezTo>
                    <a:cubicBezTo>
                      <a:pt x="219" y="134"/>
                      <a:pt x="219" y="66"/>
                      <a:pt x="177" y="27"/>
                    </a:cubicBezTo>
                    <a:cubicBezTo>
                      <a:pt x="165" y="8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50"/>
              <p:cNvSpPr/>
              <p:nvPr/>
            </p:nvSpPr>
            <p:spPr>
              <a:xfrm rot="-8578690">
                <a:off x="7171455" y="3670470"/>
                <a:ext cx="56405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8" extrusionOk="0">
                    <a:moveTo>
                      <a:pt x="103" y="1"/>
                    </a:moveTo>
                    <a:cubicBezTo>
                      <a:pt x="78" y="1"/>
                      <a:pt x="54" y="11"/>
                      <a:pt x="40" y="32"/>
                    </a:cubicBezTo>
                    <a:cubicBezTo>
                      <a:pt x="0" y="72"/>
                      <a:pt x="0" y="127"/>
                      <a:pt x="40" y="166"/>
                    </a:cubicBezTo>
                    <a:cubicBezTo>
                      <a:pt x="61" y="187"/>
                      <a:pt x="84" y="198"/>
                      <a:pt x="108" y="198"/>
                    </a:cubicBezTo>
                    <a:cubicBezTo>
                      <a:pt x="132" y="198"/>
                      <a:pt x="155" y="187"/>
                      <a:pt x="176" y="166"/>
                    </a:cubicBezTo>
                    <a:cubicBezTo>
                      <a:pt x="216" y="127"/>
                      <a:pt x="216" y="72"/>
                      <a:pt x="176" y="32"/>
                    </a:cubicBezTo>
                    <a:cubicBezTo>
                      <a:pt x="155" y="11"/>
                      <a:pt x="128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50"/>
              <p:cNvSpPr/>
              <p:nvPr/>
            </p:nvSpPr>
            <p:spPr>
              <a:xfrm rot="-8578690">
                <a:off x="6836615" y="3412815"/>
                <a:ext cx="56405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1" extrusionOk="0">
                    <a:moveTo>
                      <a:pt x="108" y="1"/>
                    </a:moveTo>
                    <a:cubicBezTo>
                      <a:pt x="85" y="1"/>
                      <a:pt x="61" y="11"/>
                      <a:pt x="40" y="32"/>
                    </a:cubicBezTo>
                    <a:cubicBezTo>
                      <a:pt x="1" y="72"/>
                      <a:pt x="1" y="140"/>
                      <a:pt x="40" y="182"/>
                    </a:cubicBezTo>
                    <a:cubicBezTo>
                      <a:pt x="58" y="194"/>
                      <a:pt x="79" y="200"/>
                      <a:pt x="100" y="200"/>
                    </a:cubicBezTo>
                    <a:cubicBezTo>
                      <a:pt x="126" y="200"/>
                      <a:pt x="153" y="190"/>
                      <a:pt x="177" y="166"/>
                    </a:cubicBezTo>
                    <a:cubicBezTo>
                      <a:pt x="216" y="140"/>
                      <a:pt x="216" y="72"/>
                      <a:pt x="177" y="32"/>
                    </a:cubicBezTo>
                    <a:cubicBezTo>
                      <a:pt x="156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50"/>
              <p:cNvSpPr/>
              <p:nvPr/>
            </p:nvSpPr>
            <p:spPr>
              <a:xfrm rot="-8578690">
                <a:off x="6954799" y="3314999"/>
                <a:ext cx="57450" cy="5039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3" extrusionOk="0">
                    <a:moveTo>
                      <a:pt x="110" y="1"/>
                    </a:moveTo>
                    <a:cubicBezTo>
                      <a:pt x="85" y="1"/>
                      <a:pt x="61" y="8"/>
                      <a:pt x="40" y="23"/>
                    </a:cubicBezTo>
                    <a:cubicBezTo>
                      <a:pt x="1" y="62"/>
                      <a:pt x="1" y="131"/>
                      <a:pt x="40" y="173"/>
                    </a:cubicBezTo>
                    <a:cubicBezTo>
                      <a:pt x="61" y="186"/>
                      <a:pt x="85" y="193"/>
                      <a:pt x="110" y="193"/>
                    </a:cubicBezTo>
                    <a:cubicBezTo>
                      <a:pt x="134" y="193"/>
                      <a:pt x="157" y="186"/>
                      <a:pt x="177" y="173"/>
                    </a:cubicBezTo>
                    <a:cubicBezTo>
                      <a:pt x="219" y="131"/>
                      <a:pt x="219" y="62"/>
                      <a:pt x="177" y="23"/>
                    </a:cubicBezTo>
                    <a:cubicBezTo>
                      <a:pt x="157" y="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50"/>
              <p:cNvSpPr/>
              <p:nvPr/>
            </p:nvSpPr>
            <p:spPr>
              <a:xfrm rot="-8578690">
                <a:off x="6197581" y="3110395"/>
                <a:ext cx="230061" cy="207078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93" extrusionOk="0">
                    <a:moveTo>
                      <a:pt x="441" y="0"/>
                    </a:moveTo>
                    <a:cubicBezTo>
                      <a:pt x="339" y="0"/>
                      <a:pt x="238" y="41"/>
                      <a:pt x="163" y="124"/>
                    </a:cubicBezTo>
                    <a:cubicBezTo>
                      <a:pt x="0" y="274"/>
                      <a:pt x="14" y="532"/>
                      <a:pt x="163" y="682"/>
                    </a:cubicBezTo>
                    <a:cubicBezTo>
                      <a:pt x="243" y="755"/>
                      <a:pt x="343" y="793"/>
                      <a:pt x="442" y="793"/>
                    </a:cubicBezTo>
                    <a:cubicBezTo>
                      <a:pt x="546" y="793"/>
                      <a:pt x="651" y="752"/>
                      <a:pt x="734" y="669"/>
                    </a:cubicBezTo>
                    <a:cubicBezTo>
                      <a:pt x="881" y="519"/>
                      <a:pt x="881" y="261"/>
                      <a:pt x="718" y="111"/>
                    </a:cubicBezTo>
                    <a:cubicBezTo>
                      <a:pt x="638" y="38"/>
                      <a:pt x="53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50"/>
              <p:cNvSpPr/>
              <p:nvPr/>
            </p:nvSpPr>
            <p:spPr>
              <a:xfrm rot="-8578690">
                <a:off x="6098399" y="3153828"/>
                <a:ext cx="96359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3" extrusionOk="0">
                    <a:moveTo>
                      <a:pt x="192" y="1"/>
                    </a:moveTo>
                    <a:cubicBezTo>
                      <a:pt x="145" y="1"/>
                      <a:pt x="99" y="22"/>
                      <a:pt x="69" y="59"/>
                    </a:cubicBezTo>
                    <a:cubicBezTo>
                      <a:pt x="0" y="115"/>
                      <a:pt x="0" y="222"/>
                      <a:pt x="69" y="291"/>
                    </a:cubicBezTo>
                    <a:cubicBezTo>
                      <a:pt x="103" y="325"/>
                      <a:pt x="147" y="342"/>
                      <a:pt x="189" y="342"/>
                    </a:cubicBezTo>
                    <a:cubicBezTo>
                      <a:pt x="232" y="342"/>
                      <a:pt x="273" y="325"/>
                      <a:pt x="300" y="291"/>
                    </a:cubicBezTo>
                    <a:cubicBezTo>
                      <a:pt x="369" y="222"/>
                      <a:pt x="369" y="115"/>
                      <a:pt x="300" y="46"/>
                    </a:cubicBezTo>
                    <a:cubicBezTo>
                      <a:pt x="269" y="15"/>
                      <a:pt x="230" y="1"/>
                      <a:pt x="1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50"/>
              <p:cNvSpPr/>
              <p:nvPr/>
            </p:nvSpPr>
            <p:spPr>
              <a:xfrm rot="-8578690">
                <a:off x="6270578" y="3036883"/>
                <a:ext cx="96620" cy="8983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4" extrusionOk="0">
                    <a:moveTo>
                      <a:pt x="178" y="1"/>
                    </a:moveTo>
                    <a:cubicBezTo>
                      <a:pt x="134" y="1"/>
                      <a:pt x="90" y="18"/>
                      <a:pt x="56" y="52"/>
                    </a:cubicBezTo>
                    <a:cubicBezTo>
                      <a:pt x="1" y="120"/>
                      <a:pt x="1" y="228"/>
                      <a:pt x="69" y="297"/>
                    </a:cubicBezTo>
                    <a:cubicBezTo>
                      <a:pt x="102" y="329"/>
                      <a:pt x="140" y="343"/>
                      <a:pt x="179" y="343"/>
                    </a:cubicBezTo>
                    <a:cubicBezTo>
                      <a:pt x="221" y="343"/>
                      <a:pt x="265" y="326"/>
                      <a:pt x="301" y="297"/>
                    </a:cubicBezTo>
                    <a:cubicBezTo>
                      <a:pt x="369" y="228"/>
                      <a:pt x="369" y="120"/>
                      <a:pt x="301" y="52"/>
                    </a:cubicBezTo>
                    <a:cubicBezTo>
                      <a:pt x="266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50"/>
              <p:cNvSpPr/>
              <p:nvPr/>
            </p:nvSpPr>
            <p:spPr>
              <a:xfrm rot="-8578690">
                <a:off x="6502908" y="2806876"/>
                <a:ext cx="100015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5" extrusionOk="0">
                    <a:moveTo>
                      <a:pt x="191" y="1"/>
                    </a:moveTo>
                    <a:cubicBezTo>
                      <a:pt x="147" y="1"/>
                      <a:pt x="103" y="17"/>
                      <a:pt x="69" y="50"/>
                    </a:cubicBezTo>
                    <a:cubicBezTo>
                      <a:pt x="1" y="118"/>
                      <a:pt x="14" y="229"/>
                      <a:pt x="82" y="294"/>
                    </a:cubicBezTo>
                    <a:cubicBezTo>
                      <a:pt x="108" y="321"/>
                      <a:pt x="146" y="334"/>
                      <a:pt x="186" y="334"/>
                    </a:cubicBezTo>
                    <a:cubicBezTo>
                      <a:pt x="231" y="334"/>
                      <a:pt x="278" y="317"/>
                      <a:pt x="314" y="281"/>
                    </a:cubicBezTo>
                    <a:cubicBezTo>
                      <a:pt x="382" y="213"/>
                      <a:pt x="382" y="118"/>
                      <a:pt x="314" y="50"/>
                    </a:cubicBezTo>
                    <a:cubicBezTo>
                      <a:pt x="279" y="17"/>
                      <a:pt x="235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50"/>
              <p:cNvSpPr/>
              <p:nvPr/>
            </p:nvSpPr>
            <p:spPr>
              <a:xfrm rot="-8578690">
                <a:off x="6680536" y="3585167"/>
                <a:ext cx="100015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6" extrusionOk="0">
                    <a:moveTo>
                      <a:pt x="192" y="0"/>
                    </a:moveTo>
                    <a:cubicBezTo>
                      <a:pt x="148" y="0"/>
                      <a:pt x="104" y="17"/>
                      <a:pt x="69" y="51"/>
                    </a:cubicBezTo>
                    <a:cubicBezTo>
                      <a:pt x="1" y="120"/>
                      <a:pt x="1" y="227"/>
                      <a:pt x="69" y="296"/>
                    </a:cubicBezTo>
                    <a:cubicBezTo>
                      <a:pt x="102" y="322"/>
                      <a:pt x="143" y="336"/>
                      <a:pt x="185" y="336"/>
                    </a:cubicBezTo>
                    <a:cubicBezTo>
                      <a:pt x="231" y="336"/>
                      <a:pt x="278" y="319"/>
                      <a:pt x="314" y="283"/>
                    </a:cubicBezTo>
                    <a:cubicBezTo>
                      <a:pt x="382" y="214"/>
                      <a:pt x="382" y="120"/>
                      <a:pt x="314" y="51"/>
                    </a:cubicBezTo>
                    <a:cubicBezTo>
                      <a:pt x="280" y="17"/>
                      <a:pt x="23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50"/>
              <p:cNvSpPr/>
              <p:nvPr/>
            </p:nvSpPr>
            <p:spPr>
              <a:xfrm rot="-8578690">
                <a:off x="6469000" y="2941136"/>
                <a:ext cx="99754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5" extrusionOk="0">
                    <a:moveTo>
                      <a:pt x="189" y="1"/>
                    </a:moveTo>
                    <a:cubicBezTo>
                      <a:pt x="147" y="1"/>
                      <a:pt x="103" y="17"/>
                      <a:pt x="69" y="50"/>
                    </a:cubicBezTo>
                    <a:cubicBezTo>
                      <a:pt x="0" y="118"/>
                      <a:pt x="0" y="229"/>
                      <a:pt x="69" y="294"/>
                    </a:cubicBezTo>
                    <a:cubicBezTo>
                      <a:pt x="101" y="320"/>
                      <a:pt x="142" y="334"/>
                      <a:pt x="184" y="334"/>
                    </a:cubicBezTo>
                    <a:cubicBezTo>
                      <a:pt x="230" y="334"/>
                      <a:pt x="277" y="317"/>
                      <a:pt x="313" y="281"/>
                    </a:cubicBezTo>
                    <a:cubicBezTo>
                      <a:pt x="382" y="213"/>
                      <a:pt x="369" y="105"/>
                      <a:pt x="300" y="50"/>
                    </a:cubicBezTo>
                    <a:cubicBezTo>
                      <a:pt x="272" y="17"/>
                      <a:pt x="232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50"/>
              <p:cNvSpPr/>
              <p:nvPr/>
            </p:nvSpPr>
            <p:spPr>
              <a:xfrm rot="-8578690">
                <a:off x="7018659" y="3359454"/>
                <a:ext cx="96620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7" extrusionOk="0">
                    <a:moveTo>
                      <a:pt x="185" y="1"/>
                    </a:moveTo>
                    <a:cubicBezTo>
                      <a:pt x="139" y="1"/>
                      <a:pt x="92" y="18"/>
                      <a:pt x="56" y="54"/>
                    </a:cubicBezTo>
                    <a:cubicBezTo>
                      <a:pt x="1" y="122"/>
                      <a:pt x="1" y="230"/>
                      <a:pt x="69" y="285"/>
                    </a:cubicBezTo>
                    <a:cubicBezTo>
                      <a:pt x="103" y="319"/>
                      <a:pt x="147" y="336"/>
                      <a:pt x="190" y="336"/>
                    </a:cubicBezTo>
                    <a:cubicBezTo>
                      <a:pt x="232" y="336"/>
                      <a:pt x="273" y="319"/>
                      <a:pt x="301" y="285"/>
                    </a:cubicBezTo>
                    <a:cubicBezTo>
                      <a:pt x="369" y="217"/>
                      <a:pt x="369" y="109"/>
                      <a:pt x="301" y="41"/>
                    </a:cubicBezTo>
                    <a:cubicBezTo>
                      <a:pt x="268" y="14"/>
                      <a:pt x="227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50"/>
              <p:cNvSpPr/>
              <p:nvPr/>
            </p:nvSpPr>
            <p:spPr>
              <a:xfrm rot="-8578690">
                <a:off x="6911101" y="3439154"/>
                <a:ext cx="98971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7" extrusionOk="0">
                    <a:moveTo>
                      <a:pt x="197" y="0"/>
                    </a:moveTo>
                    <a:cubicBezTo>
                      <a:pt x="150" y="0"/>
                      <a:pt x="103" y="18"/>
                      <a:pt x="69" y="54"/>
                    </a:cubicBezTo>
                    <a:cubicBezTo>
                      <a:pt x="1" y="122"/>
                      <a:pt x="1" y="230"/>
                      <a:pt x="69" y="285"/>
                    </a:cubicBezTo>
                    <a:cubicBezTo>
                      <a:pt x="102" y="319"/>
                      <a:pt x="146" y="336"/>
                      <a:pt x="190" y="336"/>
                    </a:cubicBezTo>
                    <a:cubicBezTo>
                      <a:pt x="235" y="336"/>
                      <a:pt x="279" y="319"/>
                      <a:pt x="314" y="285"/>
                    </a:cubicBezTo>
                    <a:cubicBezTo>
                      <a:pt x="379" y="217"/>
                      <a:pt x="379" y="109"/>
                      <a:pt x="314" y="41"/>
                    </a:cubicBezTo>
                    <a:cubicBezTo>
                      <a:pt x="281" y="14"/>
                      <a:pt x="239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50"/>
              <p:cNvSpPr/>
              <p:nvPr/>
            </p:nvSpPr>
            <p:spPr>
              <a:xfrm rot="-8578690">
                <a:off x="6271791" y="3243152"/>
                <a:ext cx="198724" cy="18096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3" extrusionOk="0">
                    <a:moveTo>
                      <a:pt x="380" y="1"/>
                    </a:moveTo>
                    <a:cubicBezTo>
                      <a:pt x="292" y="1"/>
                      <a:pt x="203" y="35"/>
                      <a:pt x="135" y="103"/>
                    </a:cubicBezTo>
                    <a:cubicBezTo>
                      <a:pt x="1" y="237"/>
                      <a:pt x="1" y="468"/>
                      <a:pt x="135" y="592"/>
                    </a:cubicBezTo>
                    <a:cubicBezTo>
                      <a:pt x="203" y="659"/>
                      <a:pt x="295" y="693"/>
                      <a:pt x="385" y="693"/>
                    </a:cubicBezTo>
                    <a:cubicBezTo>
                      <a:pt x="475" y="693"/>
                      <a:pt x="563" y="659"/>
                      <a:pt x="624" y="592"/>
                    </a:cubicBezTo>
                    <a:cubicBezTo>
                      <a:pt x="761" y="455"/>
                      <a:pt x="761" y="237"/>
                      <a:pt x="624" y="103"/>
                    </a:cubicBezTo>
                    <a:cubicBezTo>
                      <a:pt x="557" y="35"/>
                      <a:pt x="469" y="1"/>
                      <a:pt x="380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50"/>
              <p:cNvSpPr/>
              <p:nvPr/>
            </p:nvSpPr>
            <p:spPr>
              <a:xfrm rot="-8578690">
                <a:off x="7972032" y="1714579"/>
                <a:ext cx="152765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1" extrusionOk="0">
                    <a:moveTo>
                      <a:pt x="291" y="0"/>
                    </a:moveTo>
                    <a:cubicBezTo>
                      <a:pt x="221" y="0"/>
                      <a:pt x="151" y="27"/>
                      <a:pt x="95" y="83"/>
                    </a:cubicBezTo>
                    <a:cubicBezTo>
                      <a:pt x="1" y="177"/>
                      <a:pt x="1" y="353"/>
                      <a:pt x="95" y="448"/>
                    </a:cubicBezTo>
                    <a:cubicBezTo>
                      <a:pt x="149" y="503"/>
                      <a:pt x="220" y="531"/>
                      <a:pt x="290" y="531"/>
                    </a:cubicBezTo>
                    <a:cubicBezTo>
                      <a:pt x="359" y="531"/>
                      <a:pt x="428" y="503"/>
                      <a:pt x="477" y="448"/>
                    </a:cubicBezTo>
                    <a:cubicBezTo>
                      <a:pt x="584" y="340"/>
                      <a:pt x="584" y="177"/>
                      <a:pt x="477" y="70"/>
                    </a:cubicBezTo>
                    <a:cubicBezTo>
                      <a:pt x="423" y="24"/>
                      <a:pt x="357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50"/>
              <p:cNvSpPr/>
              <p:nvPr/>
            </p:nvSpPr>
            <p:spPr>
              <a:xfrm rot="-8578690">
                <a:off x="8035405" y="1912917"/>
                <a:ext cx="152765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4" extrusionOk="0">
                    <a:moveTo>
                      <a:pt x="291" y="0"/>
                    </a:moveTo>
                    <a:cubicBezTo>
                      <a:pt x="221" y="0"/>
                      <a:pt x="151" y="27"/>
                      <a:pt x="95" y="83"/>
                    </a:cubicBezTo>
                    <a:cubicBezTo>
                      <a:pt x="1" y="194"/>
                      <a:pt x="1" y="357"/>
                      <a:pt x="108" y="464"/>
                    </a:cubicBezTo>
                    <a:cubicBezTo>
                      <a:pt x="154" y="510"/>
                      <a:pt x="219" y="534"/>
                      <a:pt x="285" y="534"/>
                    </a:cubicBezTo>
                    <a:cubicBezTo>
                      <a:pt x="355" y="534"/>
                      <a:pt x="426" y="507"/>
                      <a:pt x="477" y="451"/>
                    </a:cubicBezTo>
                    <a:cubicBezTo>
                      <a:pt x="584" y="340"/>
                      <a:pt x="584" y="177"/>
                      <a:pt x="477" y="70"/>
                    </a:cubicBezTo>
                    <a:cubicBezTo>
                      <a:pt x="423" y="24"/>
                      <a:pt x="357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50"/>
              <p:cNvSpPr/>
              <p:nvPr/>
            </p:nvSpPr>
            <p:spPr>
              <a:xfrm rot="-8578690">
                <a:off x="7070827" y="1779301"/>
                <a:ext cx="134746" cy="11986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59" extrusionOk="0">
                    <a:moveTo>
                      <a:pt x="253" y="1"/>
                    </a:moveTo>
                    <a:cubicBezTo>
                      <a:pt x="194" y="1"/>
                      <a:pt x="136" y="24"/>
                      <a:pt x="95" y="71"/>
                    </a:cubicBezTo>
                    <a:cubicBezTo>
                      <a:pt x="1" y="169"/>
                      <a:pt x="1" y="303"/>
                      <a:pt x="95" y="397"/>
                    </a:cubicBezTo>
                    <a:cubicBezTo>
                      <a:pt x="142" y="438"/>
                      <a:pt x="204" y="459"/>
                      <a:pt x="263" y="459"/>
                    </a:cubicBezTo>
                    <a:cubicBezTo>
                      <a:pt x="323" y="459"/>
                      <a:pt x="380" y="438"/>
                      <a:pt x="421" y="397"/>
                    </a:cubicBezTo>
                    <a:cubicBezTo>
                      <a:pt x="516" y="303"/>
                      <a:pt x="516" y="153"/>
                      <a:pt x="421" y="71"/>
                    </a:cubicBezTo>
                    <a:cubicBezTo>
                      <a:pt x="374" y="24"/>
                      <a:pt x="313" y="1"/>
                      <a:pt x="25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50"/>
              <p:cNvSpPr/>
              <p:nvPr/>
            </p:nvSpPr>
            <p:spPr>
              <a:xfrm rot="-8578690">
                <a:off x="6762142" y="2013171"/>
                <a:ext cx="85391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8" extrusionOk="0">
                    <a:moveTo>
                      <a:pt x="178" y="1"/>
                    </a:moveTo>
                    <a:cubicBezTo>
                      <a:pt x="138" y="1"/>
                      <a:pt x="98" y="18"/>
                      <a:pt x="69" y="54"/>
                    </a:cubicBezTo>
                    <a:cubicBezTo>
                      <a:pt x="0" y="106"/>
                      <a:pt x="17" y="204"/>
                      <a:pt x="69" y="256"/>
                    </a:cubicBezTo>
                    <a:cubicBezTo>
                      <a:pt x="97" y="284"/>
                      <a:pt x="134" y="298"/>
                      <a:pt x="172" y="298"/>
                    </a:cubicBezTo>
                    <a:cubicBezTo>
                      <a:pt x="209" y="298"/>
                      <a:pt x="247" y="284"/>
                      <a:pt x="274" y="256"/>
                    </a:cubicBezTo>
                    <a:cubicBezTo>
                      <a:pt x="326" y="188"/>
                      <a:pt x="326" y="106"/>
                      <a:pt x="274" y="41"/>
                    </a:cubicBezTo>
                    <a:cubicBezTo>
                      <a:pt x="248" y="15"/>
                      <a:pt x="213" y="1"/>
                      <a:pt x="178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50"/>
              <p:cNvSpPr/>
              <p:nvPr/>
            </p:nvSpPr>
            <p:spPr>
              <a:xfrm rot="-8578690">
                <a:off x="7361144" y="2326990"/>
                <a:ext cx="85391" cy="7599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1" extrusionOk="0">
                    <a:moveTo>
                      <a:pt x="177" y="0"/>
                    </a:moveTo>
                    <a:cubicBezTo>
                      <a:pt x="138" y="0"/>
                      <a:pt x="98" y="18"/>
                      <a:pt x="69" y="47"/>
                    </a:cubicBezTo>
                    <a:cubicBezTo>
                      <a:pt x="0" y="102"/>
                      <a:pt x="13" y="197"/>
                      <a:pt x="69" y="249"/>
                    </a:cubicBezTo>
                    <a:cubicBezTo>
                      <a:pt x="97" y="277"/>
                      <a:pt x="134" y="290"/>
                      <a:pt x="171" y="290"/>
                    </a:cubicBezTo>
                    <a:cubicBezTo>
                      <a:pt x="208" y="290"/>
                      <a:pt x="245" y="277"/>
                      <a:pt x="271" y="249"/>
                    </a:cubicBezTo>
                    <a:cubicBezTo>
                      <a:pt x="326" y="197"/>
                      <a:pt x="326" y="102"/>
                      <a:pt x="271" y="47"/>
                    </a:cubicBezTo>
                    <a:cubicBezTo>
                      <a:pt x="246" y="14"/>
                      <a:pt x="21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50"/>
              <p:cNvSpPr/>
              <p:nvPr/>
            </p:nvSpPr>
            <p:spPr>
              <a:xfrm rot="-8578690">
                <a:off x="6811398" y="2277066"/>
                <a:ext cx="85391" cy="786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1" extrusionOk="0">
                    <a:moveTo>
                      <a:pt x="157" y="1"/>
                    </a:moveTo>
                    <a:cubicBezTo>
                      <a:pt x="120" y="1"/>
                      <a:pt x="82" y="15"/>
                      <a:pt x="56" y="43"/>
                    </a:cubicBezTo>
                    <a:cubicBezTo>
                      <a:pt x="1" y="111"/>
                      <a:pt x="1" y="206"/>
                      <a:pt x="56" y="261"/>
                    </a:cubicBezTo>
                    <a:cubicBezTo>
                      <a:pt x="82" y="287"/>
                      <a:pt x="120" y="300"/>
                      <a:pt x="157" y="300"/>
                    </a:cubicBezTo>
                    <a:cubicBezTo>
                      <a:pt x="195" y="300"/>
                      <a:pt x="232" y="287"/>
                      <a:pt x="258" y="261"/>
                    </a:cubicBezTo>
                    <a:cubicBezTo>
                      <a:pt x="327" y="193"/>
                      <a:pt x="314" y="98"/>
                      <a:pt x="258" y="43"/>
                    </a:cubicBezTo>
                    <a:cubicBezTo>
                      <a:pt x="232" y="15"/>
                      <a:pt x="195" y="1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0"/>
              <p:cNvSpPr/>
              <p:nvPr/>
            </p:nvSpPr>
            <p:spPr>
              <a:xfrm rot="-8578690">
                <a:off x="6949910" y="1975881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74" y="0"/>
                    </a:moveTo>
                    <a:cubicBezTo>
                      <a:pt x="57" y="0"/>
                      <a:pt x="40" y="7"/>
                      <a:pt x="27" y="20"/>
                    </a:cubicBezTo>
                    <a:cubicBezTo>
                      <a:pt x="1" y="46"/>
                      <a:pt x="1" y="101"/>
                      <a:pt x="27" y="127"/>
                    </a:cubicBezTo>
                    <a:cubicBezTo>
                      <a:pt x="40" y="142"/>
                      <a:pt x="57" y="149"/>
                      <a:pt x="76" y="149"/>
                    </a:cubicBezTo>
                    <a:cubicBezTo>
                      <a:pt x="94" y="149"/>
                      <a:pt x="115" y="142"/>
                      <a:pt x="134" y="127"/>
                    </a:cubicBezTo>
                    <a:cubicBezTo>
                      <a:pt x="164" y="101"/>
                      <a:pt x="164" y="46"/>
                      <a:pt x="121" y="20"/>
                    </a:cubicBezTo>
                    <a:cubicBezTo>
                      <a:pt x="108" y="7"/>
                      <a:pt x="91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0"/>
              <p:cNvSpPr/>
              <p:nvPr/>
            </p:nvSpPr>
            <p:spPr>
              <a:xfrm rot="-8578690">
                <a:off x="7279194" y="2299795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84" y="1"/>
                    </a:moveTo>
                    <a:cubicBezTo>
                      <a:pt x="63" y="1"/>
                      <a:pt x="43" y="7"/>
                      <a:pt x="30" y="20"/>
                    </a:cubicBezTo>
                    <a:cubicBezTo>
                      <a:pt x="1" y="63"/>
                      <a:pt x="1" y="102"/>
                      <a:pt x="30" y="131"/>
                    </a:cubicBezTo>
                    <a:cubicBezTo>
                      <a:pt x="43" y="144"/>
                      <a:pt x="63" y="151"/>
                      <a:pt x="84" y="151"/>
                    </a:cubicBezTo>
                    <a:cubicBezTo>
                      <a:pt x="104" y="151"/>
                      <a:pt x="124" y="144"/>
                      <a:pt x="137" y="131"/>
                    </a:cubicBezTo>
                    <a:cubicBezTo>
                      <a:pt x="164" y="102"/>
                      <a:pt x="164" y="50"/>
                      <a:pt x="137" y="20"/>
                    </a:cubicBezTo>
                    <a:cubicBezTo>
                      <a:pt x="124" y="7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0"/>
              <p:cNvSpPr/>
              <p:nvPr/>
            </p:nvSpPr>
            <p:spPr>
              <a:xfrm rot="-8578690">
                <a:off x="6687911" y="2258117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74" y="1"/>
                    </a:moveTo>
                    <a:cubicBezTo>
                      <a:pt x="57" y="1"/>
                      <a:pt x="40" y="7"/>
                      <a:pt x="27" y="21"/>
                    </a:cubicBezTo>
                    <a:cubicBezTo>
                      <a:pt x="1" y="47"/>
                      <a:pt x="1" y="102"/>
                      <a:pt x="27" y="128"/>
                    </a:cubicBezTo>
                    <a:cubicBezTo>
                      <a:pt x="40" y="143"/>
                      <a:pt x="57" y="150"/>
                      <a:pt x="74" y="150"/>
                    </a:cubicBezTo>
                    <a:cubicBezTo>
                      <a:pt x="91" y="150"/>
                      <a:pt x="108" y="143"/>
                      <a:pt x="121" y="128"/>
                    </a:cubicBezTo>
                    <a:cubicBezTo>
                      <a:pt x="164" y="89"/>
                      <a:pt x="164" y="47"/>
                      <a:pt x="121" y="21"/>
                    </a:cubicBezTo>
                    <a:cubicBezTo>
                      <a:pt x="108" y="7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50"/>
              <p:cNvSpPr/>
              <p:nvPr/>
            </p:nvSpPr>
            <p:spPr>
              <a:xfrm rot="-8578690">
                <a:off x="7040969" y="1884624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2" y="0"/>
                    </a:moveTo>
                    <a:cubicBezTo>
                      <a:pt x="61" y="0"/>
                      <a:pt x="41" y="7"/>
                      <a:pt x="26" y="20"/>
                    </a:cubicBezTo>
                    <a:cubicBezTo>
                      <a:pt x="0" y="62"/>
                      <a:pt x="0" y="101"/>
                      <a:pt x="26" y="127"/>
                    </a:cubicBezTo>
                    <a:cubicBezTo>
                      <a:pt x="41" y="142"/>
                      <a:pt x="61" y="149"/>
                      <a:pt x="82" y="149"/>
                    </a:cubicBezTo>
                    <a:cubicBezTo>
                      <a:pt x="102" y="149"/>
                      <a:pt x="122" y="142"/>
                      <a:pt x="137" y="127"/>
                    </a:cubicBezTo>
                    <a:cubicBezTo>
                      <a:pt x="163" y="101"/>
                      <a:pt x="163" y="46"/>
                      <a:pt x="137" y="20"/>
                    </a:cubicBezTo>
                    <a:cubicBezTo>
                      <a:pt x="122" y="7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50"/>
              <p:cNvSpPr/>
              <p:nvPr/>
            </p:nvSpPr>
            <p:spPr>
              <a:xfrm rot="-8578690">
                <a:off x="7656462" y="2429976"/>
                <a:ext cx="42826" cy="396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82" y="1"/>
                    </a:moveTo>
                    <a:cubicBezTo>
                      <a:pt x="63" y="1"/>
                      <a:pt x="44" y="11"/>
                      <a:pt x="30" y="25"/>
                    </a:cubicBezTo>
                    <a:cubicBezTo>
                      <a:pt x="0" y="51"/>
                      <a:pt x="0" y="94"/>
                      <a:pt x="30" y="120"/>
                    </a:cubicBezTo>
                    <a:cubicBezTo>
                      <a:pt x="43" y="141"/>
                      <a:pt x="60" y="152"/>
                      <a:pt x="77" y="152"/>
                    </a:cubicBezTo>
                    <a:cubicBezTo>
                      <a:pt x="94" y="152"/>
                      <a:pt x="111" y="141"/>
                      <a:pt x="124" y="120"/>
                    </a:cubicBezTo>
                    <a:cubicBezTo>
                      <a:pt x="163" y="94"/>
                      <a:pt x="163" y="51"/>
                      <a:pt x="124" y="25"/>
                    </a:cubicBezTo>
                    <a:cubicBezTo>
                      <a:pt x="112" y="8"/>
                      <a:pt x="97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50"/>
              <p:cNvSpPr/>
              <p:nvPr/>
            </p:nvSpPr>
            <p:spPr>
              <a:xfrm rot="-8578690">
                <a:off x="7214646" y="2042793"/>
                <a:ext cx="255652" cy="230319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82" extrusionOk="0">
                    <a:moveTo>
                      <a:pt x="490" y="1"/>
                    </a:moveTo>
                    <a:cubicBezTo>
                      <a:pt x="375" y="1"/>
                      <a:pt x="260" y="45"/>
                      <a:pt x="177" y="134"/>
                    </a:cubicBezTo>
                    <a:cubicBezTo>
                      <a:pt x="0" y="314"/>
                      <a:pt x="0" y="584"/>
                      <a:pt x="177" y="760"/>
                    </a:cubicBezTo>
                    <a:cubicBezTo>
                      <a:pt x="265" y="840"/>
                      <a:pt x="378" y="881"/>
                      <a:pt x="489" y="881"/>
                    </a:cubicBezTo>
                    <a:cubicBezTo>
                      <a:pt x="605" y="881"/>
                      <a:pt x="720" y="837"/>
                      <a:pt x="803" y="747"/>
                    </a:cubicBezTo>
                    <a:cubicBezTo>
                      <a:pt x="979" y="571"/>
                      <a:pt x="966" y="297"/>
                      <a:pt x="790" y="121"/>
                    </a:cubicBezTo>
                    <a:cubicBezTo>
                      <a:pt x="710" y="41"/>
                      <a:pt x="600" y="1"/>
                      <a:pt x="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50"/>
              <p:cNvSpPr/>
              <p:nvPr/>
            </p:nvSpPr>
            <p:spPr>
              <a:xfrm rot="-8578690">
                <a:off x="7806780" y="1852038"/>
                <a:ext cx="291428" cy="266878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22" extrusionOk="0">
                    <a:moveTo>
                      <a:pt x="566" y="0"/>
                    </a:moveTo>
                    <a:cubicBezTo>
                      <a:pt x="432" y="0"/>
                      <a:pt x="298" y="55"/>
                      <a:pt x="193" y="161"/>
                    </a:cubicBezTo>
                    <a:cubicBezTo>
                      <a:pt x="1" y="351"/>
                      <a:pt x="1" y="677"/>
                      <a:pt x="206" y="879"/>
                    </a:cubicBezTo>
                    <a:cubicBezTo>
                      <a:pt x="306" y="973"/>
                      <a:pt x="435" y="1021"/>
                      <a:pt x="564" y="1021"/>
                    </a:cubicBezTo>
                    <a:cubicBezTo>
                      <a:pt x="697" y="1021"/>
                      <a:pt x="829" y="970"/>
                      <a:pt x="927" y="866"/>
                    </a:cubicBezTo>
                    <a:cubicBezTo>
                      <a:pt x="1116" y="664"/>
                      <a:pt x="1116" y="337"/>
                      <a:pt x="914" y="145"/>
                    </a:cubicBezTo>
                    <a:cubicBezTo>
                      <a:pt x="815" y="48"/>
                      <a:pt x="691" y="0"/>
                      <a:pt x="566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50"/>
              <p:cNvSpPr/>
              <p:nvPr/>
            </p:nvSpPr>
            <p:spPr>
              <a:xfrm rot="-8578690">
                <a:off x="7840158" y="2389251"/>
                <a:ext cx="219876" cy="19976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5" extrusionOk="0">
                    <a:moveTo>
                      <a:pt x="428" y="0"/>
                    </a:moveTo>
                    <a:cubicBezTo>
                      <a:pt x="328" y="0"/>
                      <a:pt x="227" y="41"/>
                      <a:pt x="150" y="124"/>
                    </a:cubicBezTo>
                    <a:cubicBezTo>
                      <a:pt x="0" y="274"/>
                      <a:pt x="0" y="519"/>
                      <a:pt x="150" y="652"/>
                    </a:cubicBezTo>
                    <a:cubicBezTo>
                      <a:pt x="232" y="727"/>
                      <a:pt x="331" y="765"/>
                      <a:pt x="427" y="765"/>
                    </a:cubicBezTo>
                    <a:cubicBezTo>
                      <a:pt x="524" y="765"/>
                      <a:pt x="618" y="727"/>
                      <a:pt x="692" y="652"/>
                    </a:cubicBezTo>
                    <a:cubicBezTo>
                      <a:pt x="842" y="502"/>
                      <a:pt x="842" y="258"/>
                      <a:pt x="692" y="111"/>
                    </a:cubicBezTo>
                    <a:cubicBezTo>
                      <a:pt x="620" y="38"/>
                      <a:pt x="525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0"/>
              <p:cNvSpPr/>
              <p:nvPr/>
            </p:nvSpPr>
            <p:spPr>
              <a:xfrm rot="-8578690">
                <a:off x="7571402" y="1689069"/>
                <a:ext cx="391182" cy="353574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354" extrusionOk="0">
                    <a:moveTo>
                      <a:pt x="757" y="0"/>
                    </a:moveTo>
                    <a:cubicBezTo>
                      <a:pt x="581" y="0"/>
                      <a:pt x="407" y="72"/>
                      <a:pt x="275" y="210"/>
                    </a:cubicBezTo>
                    <a:cubicBezTo>
                      <a:pt x="1" y="471"/>
                      <a:pt x="17" y="905"/>
                      <a:pt x="288" y="1162"/>
                    </a:cubicBezTo>
                    <a:cubicBezTo>
                      <a:pt x="415" y="1289"/>
                      <a:pt x="585" y="1354"/>
                      <a:pt x="756" y="1354"/>
                    </a:cubicBezTo>
                    <a:cubicBezTo>
                      <a:pt x="932" y="1354"/>
                      <a:pt x="1108" y="1286"/>
                      <a:pt x="1240" y="1149"/>
                    </a:cubicBezTo>
                    <a:cubicBezTo>
                      <a:pt x="1497" y="879"/>
                      <a:pt x="1497" y="455"/>
                      <a:pt x="1224" y="197"/>
                    </a:cubicBezTo>
                    <a:cubicBezTo>
                      <a:pt x="1092" y="65"/>
                      <a:pt x="924" y="0"/>
                      <a:pt x="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50"/>
              <p:cNvSpPr/>
              <p:nvPr/>
            </p:nvSpPr>
            <p:spPr>
              <a:xfrm rot="-8578690">
                <a:off x="7823149" y="1960608"/>
                <a:ext cx="191935" cy="17339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64" extrusionOk="0">
                    <a:moveTo>
                      <a:pt x="374" y="1"/>
                    </a:moveTo>
                    <a:cubicBezTo>
                      <a:pt x="287" y="1"/>
                      <a:pt x="200" y="35"/>
                      <a:pt x="138" y="98"/>
                    </a:cubicBezTo>
                    <a:cubicBezTo>
                      <a:pt x="1" y="232"/>
                      <a:pt x="14" y="438"/>
                      <a:pt x="138" y="574"/>
                    </a:cubicBezTo>
                    <a:cubicBezTo>
                      <a:pt x="204" y="633"/>
                      <a:pt x="286" y="663"/>
                      <a:pt x="368" y="663"/>
                    </a:cubicBezTo>
                    <a:cubicBezTo>
                      <a:pt x="455" y="663"/>
                      <a:pt x="543" y="629"/>
                      <a:pt x="614" y="558"/>
                    </a:cubicBezTo>
                    <a:cubicBezTo>
                      <a:pt x="734" y="438"/>
                      <a:pt x="734" y="219"/>
                      <a:pt x="601" y="98"/>
                    </a:cubicBezTo>
                    <a:cubicBezTo>
                      <a:pt x="540" y="32"/>
                      <a:pt x="457" y="1"/>
                      <a:pt x="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0"/>
              <p:cNvSpPr/>
              <p:nvPr/>
            </p:nvSpPr>
            <p:spPr>
              <a:xfrm rot="-8578690">
                <a:off x="7619059" y="2018566"/>
                <a:ext cx="298217" cy="27001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4" extrusionOk="0">
                    <a:moveTo>
                      <a:pt x="560" y="0"/>
                    </a:moveTo>
                    <a:cubicBezTo>
                      <a:pt x="430" y="0"/>
                      <a:pt x="301" y="52"/>
                      <a:pt x="206" y="154"/>
                    </a:cubicBezTo>
                    <a:cubicBezTo>
                      <a:pt x="1" y="357"/>
                      <a:pt x="17" y="683"/>
                      <a:pt x="219" y="888"/>
                    </a:cubicBezTo>
                    <a:cubicBezTo>
                      <a:pt x="319" y="986"/>
                      <a:pt x="446" y="1033"/>
                      <a:pt x="573" y="1033"/>
                    </a:cubicBezTo>
                    <a:cubicBezTo>
                      <a:pt x="708" y="1033"/>
                      <a:pt x="842" y="979"/>
                      <a:pt x="940" y="875"/>
                    </a:cubicBezTo>
                    <a:cubicBezTo>
                      <a:pt x="1142" y="670"/>
                      <a:pt x="1129" y="343"/>
                      <a:pt x="927" y="154"/>
                    </a:cubicBezTo>
                    <a:cubicBezTo>
                      <a:pt x="824" y="52"/>
                      <a:pt x="691" y="0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50"/>
              <p:cNvSpPr/>
              <p:nvPr/>
            </p:nvSpPr>
            <p:spPr>
              <a:xfrm rot="-8578690">
                <a:off x="7428429" y="1894260"/>
                <a:ext cx="298217" cy="26870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9" extrusionOk="0">
                    <a:moveTo>
                      <a:pt x="571" y="1"/>
                    </a:moveTo>
                    <a:cubicBezTo>
                      <a:pt x="440" y="1"/>
                      <a:pt x="309" y="51"/>
                      <a:pt x="206" y="154"/>
                    </a:cubicBezTo>
                    <a:cubicBezTo>
                      <a:pt x="0" y="359"/>
                      <a:pt x="13" y="685"/>
                      <a:pt x="219" y="875"/>
                    </a:cubicBezTo>
                    <a:cubicBezTo>
                      <a:pt x="320" y="977"/>
                      <a:pt x="452" y="1029"/>
                      <a:pt x="583" y="1029"/>
                    </a:cubicBezTo>
                    <a:cubicBezTo>
                      <a:pt x="714" y="1029"/>
                      <a:pt x="843" y="977"/>
                      <a:pt x="939" y="875"/>
                    </a:cubicBezTo>
                    <a:cubicBezTo>
                      <a:pt x="1142" y="672"/>
                      <a:pt x="1129" y="346"/>
                      <a:pt x="923" y="141"/>
                    </a:cubicBezTo>
                    <a:cubicBezTo>
                      <a:pt x="824" y="48"/>
                      <a:pt x="698" y="1"/>
                      <a:pt x="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50"/>
              <p:cNvSpPr/>
              <p:nvPr/>
            </p:nvSpPr>
            <p:spPr>
              <a:xfrm rot="-8578690">
                <a:off x="7700644" y="2020793"/>
                <a:ext cx="177311" cy="16138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18" extrusionOk="0">
                    <a:moveTo>
                      <a:pt x="327" y="0"/>
                    </a:moveTo>
                    <a:cubicBezTo>
                      <a:pt x="249" y="0"/>
                      <a:pt x="170" y="30"/>
                      <a:pt x="108" y="90"/>
                    </a:cubicBezTo>
                    <a:cubicBezTo>
                      <a:pt x="1" y="214"/>
                      <a:pt x="1" y="417"/>
                      <a:pt x="121" y="527"/>
                    </a:cubicBezTo>
                    <a:cubicBezTo>
                      <a:pt x="183" y="588"/>
                      <a:pt x="262" y="618"/>
                      <a:pt x="340" y="618"/>
                    </a:cubicBezTo>
                    <a:cubicBezTo>
                      <a:pt x="418" y="618"/>
                      <a:pt x="496" y="588"/>
                      <a:pt x="558" y="527"/>
                    </a:cubicBezTo>
                    <a:cubicBezTo>
                      <a:pt x="679" y="404"/>
                      <a:pt x="679" y="201"/>
                      <a:pt x="545" y="90"/>
                    </a:cubicBezTo>
                    <a:cubicBezTo>
                      <a:pt x="483" y="30"/>
                      <a:pt x="405" y="0"/>
                      <a:pt x="327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0"/>
              <p:cNvSpPr/>
              <p:nvPr/>
            </p:nvSpPr>
            <p:spPr>
              <a:xfrm rot="-8578690">
                <a:off x="7617708" y="1825659"/>
                <a:ext cx="89570" cy="80429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08" extrusionOk="0">
                    <a:moveTo>
                      <a:pt x="173" y="1"/>
                    </a:moveTo>
                    <a:cubicBezTo>
                      <a:pt x="134" y="1"/>
                      <a:pt x="97" y="18"/>
                      <a:pt x="69" y="52"/>
                    </a:cubicBezTo>
                    <a:cubicBezTo>
                      <a:pt x="1" y="107"/>
                      <a:pt x="17" y="202"/>
                      <a:pt x="69" y="270"/>
                    </a:cubicBezTo>
                    <a:cubicBezTo>
                      <a:pt x="95" y="295"/>
                      <a:pt x="129" y="308"/>
                      <a:pt x="165" y="308"/>
                    </a:cubicBezTo>
                    <a:cubicBezTo>
                      <a:pt x="207" y="308"/>
                      <a:pt x="251" y="291"/>
                      <a:pt x="287" y="254"/>
                    </a:cubicBezTo>
                    <a:cubicBezTo>
                      <a:pt x="343" y="202"/>
                      <a:pt x="343" y="107"/>
                      <a:pt x="287" y="52"/>
                    </a:cubicBezTo>
                    <a:cubicBezTo>
                      <a:pt x="253" y="18"/>
                      <a:pt x="212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0"/>
              <p:cNvSpPr/>
              <p:nvPr/>
            </p:nvSpPr>
            <p:spPr>
              <a:xfrm rot="-8578690">
                <a:off x="7548588" y="1935415"/>
                <a:ext cx="174178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00" extrusionOk="0">
                    <a:moveTo>
                      <a:pt x="336" y="0"/>
                    </a:moveTo>
                    <a:cubicBezTo>
                      <a:pt x="257" y="0"/>
                      <a:pt x="180" y="31"/>
                      <a:pt x="125" y="86"/>
                    </a:cubicBezTo>
                    <a:cubicBezTo>
                      <a:pt x="1" y="210"/>
                      <a:pt x="14" y="399"/>
                      <a:pt x="125" y="507"/>
                    </a:cubicBezTo>
                    <a:cubicBezTo>
                      <a:pt x="185" y="569"/>
                      <a:pt x="263" y="600"/>
                      <a:pt x="340" y="600"/>
                    </a:cubicBezTo>
                    <a:cubicBezTo>
                      <a:pt x="417" y="600"/>
                      <a:pt x="492" y="569"/>
                      <a:pt x="545" y="507"/>
                    </a:cubicBezTo>
                    <a:cubicBezTo>
                      <a:pt x="666" y="386"/>
                      <a:pt x="666" y="197"/>
                      <a:pt x="545" y="86"/>
                    </a:cubicBezTo>
                    <a:cubicBezTo>
                      <a:pt x="485" y="27"/>
                      <a:pt x="410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0"/>
              <p:cNvSpPr/>
              <p:nvPr/>
            </p:nvSpPr>
            <p:spPr>
              <a:xfrm rot="-8578690">
                <a:off x="7421083" y="1751179"/>
                <a:ext cx="245468" cy="225358"/>
              </a:xfrm>
              <a:custGeom>
                <a:avLst/>
                <a:gdLst/>
                <a:ahLst/>
                <a:cxnLst/>
                <a:rect l="l" t="t" r="r" b="b"/>
                <a:pathLst>
                  <a:path w="940" h="863" extrusionOk="0">
                    <a:moveTo>
                      <a:pt x="471" y="0"/>
                    </a:moveTo>
                    <a:cubicBezTo>
                      <a:pt x="358" y="0"/>
                      <a:pt x="246" y="44"/>
                      <a:pt x="163" y="134"/>
                    </a:cubicBezTo>
                    <a:cubicBezTo>
                      <a:pt x="0" y="297"/>
                      <a:pt x="0" y="571"/>
                      <a:pt x="176" y="747"/>
                    </a:cubicBezTo>
                    <a:cubicBezTo>
                      <a:pt x="254" y="825"/>
                      <a:pt x="358" y="863"/>
                      <a:pt x="463" y="863"/>
                    </a:cubicBezTo>
                    <a:cubicBezTo>
                      <a:pt x="577" y="863"/>
                      <a:pt x="691" y="819"/>
                      <a:pt x="776" y="734"/>
                    </a:cubicBezTo>
                    <a:cubicBezTo>
                      <a:pt x="939" y="555"/>
                      <a:pt x="939" y="284"/>
                      <a:pt x="776" y="121"/>
                    </a:cubicBezTo>
                    <a:cubicBezTo>
                      <a:pt x="690" y="41"/>
                      <a:pt x="580" y="0"/>
                      <a:pt x="471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0"/>
              <p:cNvSpPr/>
              <p:nvPr/>
            </p:nvSpPr>
            <p:spPr>
              <a:xfrm rot="-8578690">
                <a:off x="7425128" y="2132656"/>
                <a:ext cx="153548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36" extrusionOk="0">
                    <a:moveTo>
                      <a:pt x="294" y="1"/>
                    </a:moveTo>
                    <a:cubicBezTo>
                      <a:pt x="224" y="1"/>
                      <a:pt x="154" y="29"/>
                      <a:pt x="99" y="86"/>
                    </a:cubicBezTo>
                    <a:cubicBezTo>
                      <a:pt x="1" y="180"/>
                      <a:pt x="1" y="356"/>
                      <a:pt x="112" y="464"/>
                    </a:cubicBezTo>
                    <a:cubicBezTo>
                      <a:pt x="158" y="511"/>
                      <a:pt x="223" y="536"/>
                      <a:pt x="290" y="536"/>
                    </a:cubicBezTo>
                    <a:cubicBezTo>
                      <a:pt x="361" y="536"/>
                      <a:pt x="435" y="508"/>
                      <a:pt x="490" y="451"/>
                    </a:cubicBezTo>
                    <a:cubicBezTo>
                      <a:pt x="588" y="343"/>
                      <a:pt x="588" y="180"/>
                      <a:pt x="477" y="73"/>
                    </a:cubicBezTo>
                    <a:cubicBezTo>
                      <a:pt x="425" y="25"/>
                      <a:pt x="360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0"/>
              <p:cNvSpPr/>
              <p:nvPr/>
            </p:nvSpPr>
            <p:spPr>
              <a:xfrm rot="-8578690">
                <a:off x="7547333" y="2271063"/>
                <a:ext cx="152765" cy="14075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9" extrusionOk="0">
                    <a:moveTo>
                      <a:pt x="291" y="0"/>
                    </a:moveTo>
                    <a:cubicBezTo>
                      <a:pt x="221" y="0"/>
                      <a:pt x="149" y="27"/>
                      <a:pt x="95" y="81"/>
                    </a:cubicBezTo>
                    <a:cubicBezTo>
                      <a:pt x="1" y="188"/>
                      <a:pt x="1" y="351"/>
                      <a:pt x="108" y="462"/>
                    </a:cubicBezTo>
                    <a:cubicBezTo>
                      <a:pt x="162" y="514"/>
                      <a:pt x="228" y="538"/>
                      <a:pt x="294" y="538"/>
                    </a:cubicBezTo>
                    <a:cubicBezTo>
                      <a:pt x="364" y="538"/>
                      <a:pt x="434" y="511"/>
                      <a:pt x="490" y="462"/>
                    </a:cubicBezTo>
                    <a:cubicBezTo>
                      <a:pt x="584" y="351"/>
                      <a:pt x="584" y="175"/>
                      <a:pt x="477" y="81"/>
                    </a:cubicBezTo>
                    <a:cubicBezTo>
                      <a:pt x="429" y="27"/>
                      <a:pt x="361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0"/>
              <p:cNvSpPr/>
              <p:nvPr/>
            </p:nvSpPr>
            <p:spPr>
              <a:xfrm rot="-8578690">
                <a:off x="7514860" y="2048972"/>
                <a:ext cx="156943" cy="14075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39" extrusionOk="0">
                    <a:moveTo>
                      <a:pt x="300" y="1"/>
                    </a:moveTo>
                    <a:cubicBezTo>
                      <a:pt x="233" y="1"/>
                      <a:pt x="165" y="28"/>
                      <a:pt x="111" y="81"/>
                    </a:cubicBezTo>
                    <a:cubicBezTo>
                      <a:pt x="0" y="192"/>
                      <a:pt x="0" y="355"/>
                      <a:pt x="111" y="463"/>
                    </a:cubicBezTo>
                    <a:cubicBezTo>
                      <a:pt x="163" y="515"/>
                      <a:pt x="231" y="539"/>
                      <a:pt x="299" y="539"/>
                    </a:cubicBezTo>
                    <a:cubicBezTo>
                      <a:pt x="370" y="539"/>
                      <a:pt x="441" y="512"/>
                      <a:pt x="489" y="463"/>
                    </a:cubicBezTo>
                    <a:cubicBezTo>
                      <a:pt x="600" y="355"/>
                      <a:pt x="600" y="179"/>
                      <a:pt x="489" y="81"/>
                    </a:cubicBezTo>
                    <a:cubicBezTo>
                      <a:pt x="436" y="28"/>
                      <a:pt x="368" y="1"/>
                      <a:pt x="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0"/>
              <p:cNvSpPr/>
              <p:nvPr/>
            </p:nvSpPr>
            <p:spPr>
              <a:xfrm rot="-8578690">
                <a:off x="7747097" y="1606790"/>
                <a:ext cx="152765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2" extrusionOk="0">
                    <a:moveTo>
                      <a:pt x="287" y="0"/>
                    </a:moveTo>
                    <a:cubicBezTo>
                      <a:pt x="219" y="0"/>
                      <a:pt x="150" y="28"/>
                      <a:pt x="95" y="84"/>
                    </a:cubicBezTo>
                    <a:cubicBezTo>
                      <a:pt x="0" y="191"/>
                      <a:pt x="0" y="354"/>
                      <a:pt x="111" y="462"/>
                    </a:cubicBezTo>
                    <a:cubicBezTo>
                      <a:pt x="157" y="508"/>
                      <a:pt x="222" y="531"/>
                      <a:pt x="287" y="531"/>
                    </a:cubicBezTo>
                    <a:cubicBezTo>
                      <a:pt x="357" y="531"/>
                      <a:pt x="428" y="504"/>
                      <a:pt x="477" y="449"/>
                    </a:cubicBezTo>
                    <a:cubicBezTo>
                      <a:pt x="584" y="341"/>
                      <a:pt x="584" y="178"/>
                      <a:pt x="477" y="84"/>
                    </a:cubicBezTo>
                    <a:cubicBezTo>
                      <a:pt x="423" y="28"/>
                      <a:pt x="355" y="0"/>
                      <a:pt x="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50"/>
              <p:cNvSpPr/>
              <p:nvPr/>
            </p:nvSpPr>
            <p:spPr>
              <a:xfrm rot="-8578690">
                <a:off x="7478699" y="1868358"/>
                <a:ext cx="74946" cy="64761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48" extrusionOk="0">
                    <a:moveTo>
                      <a:pt x="137" y="1"/>
                    </a:moveTo>
                    <a:cubicBezTo>
                      <a:pt x="105" y="1"/>
                      <a:pt x="75" y="11"/>
                      <a:pt x="55" y="32"/>
                    </a:cubicBezTo>
                    <a:cubicBezTo>
                      <a:pt x="0" y="85"/>
                      <a:pt x="0" y="166"/>
                      <a:pt x="55" y="208"/>
                    </a:cubicBezTo>
                    <a:cubicBezTo>
                      <a:pt x="83" y="235"/>
                      <a:pt x="117" y="248"/>
                      <a:pt x="150" y="248"/>
                    </a:cubicBezTo>
                    <a:cubicBezTo>
                      <a:pt x="182" y="248"/>
                      <a:pt x="212" y="235"/>
                      <a:pt x="232" y="208"/>
                    </a:cubicBezTo>
                    <a:cubicBezTo>
                      <a:pt x="287" y="166"/>
                      <a:pt x="287" y="85"/>
                      <a:pt x="232" y="32"/>
                    </a:cubicBezTo>
                    <a:cubicBezTo>
                      <a:pt x="204" y="11"/>
                      <a:pt x="17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50"/>
              <p:cNvSpPr/>
              <p:nvPr/>
            </p:nvSpPr>
            <p:spPr>
              <a:xfrm rot="-8578690">
                <a:off x="7709303" y="1697874"/>
                <a:ext cx="70768" cy="6423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46" extrusionOk="0">
                    <a:moveTo>
                      <a:pt x="134" y="0"/>
                    </a:moveTo>
                    <a:cubicBezTo>
                      <a:pt x="101" y="0"/>
                      <a:pt x="67" y="14"/>
                      <a:pt x="39" y="42"/>
                    </a:cubicBezTo>
                    <a:cubicBezTo>
                      <a:pt x="0" y="81"/>
                      <a:pt x="0" y="163"/>
                      <a:pt x="53" y="218"/>
                    </a:cubicBezTo>
                    <a:cubicBezTo>
                      <a:pt x="72" y="236"/>
                      <a:pt x="100" y="246"/>
                      <a:pt x="129" y="246"/>
                    </a:cubicBezTo>
                    <a:cubicBezTo>
                      <a:pt x="161" y="246"/>
                      <a:pt x="195" y="233"/>
                      <a:pt x="216" y="205"/>
                    </a:cubicBezTo>
                    <a:cubicBezTo>
                      <a:pt x="271" y="163"/>
                      <a:pt x="271" y="81"/>
                      <a:pt x="216" y="42"/>
                    </a:cubicBezTo>
                    <a:cubicBezTo>
                      <a:pt x="196" y="14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0"/>
              <p:cNvSpPr/>
              <p:nvPr/>
            </p:nvSpPr>
            <p:spPr>
              <a:xfrm rot="-8578690">
                <a:off x="7772210" y="1902615"/>
                <a:ext cx="36037" cy="305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7" extrusionOk="0">
                    <a:moveTo>
                      <a:pt x="65" y="0"/>
                    </a:moveTo>
                    <a:cubicBezTo>
                      <a:pt x="50" y="0"/>
                      <a:pt x="37" y="4"/>
                      <a:pt x="30" y="10"/>
                    </a:cubicBezTo>
                    <a:cubicBezTo>
                      <a:pt x="1" y="39"/>
                      <a:pt x="1" y="79"/>
                      <a:pt x="30" y="105"/>
                    </a:cubicBezTo>
                    <a:cubicBezTo>
                      <a:pt x="37" y="113"/>
                      <a:pt x="50" y="117"/>
                      <a:pt x="65" y="117"/>
                    </a:cubicBezTo>
                    <a:cubicBezTo>
                      <a:pt x="80" y="117"/>
                      <a:pt x="97" y="113"/>
                      <a:pt x="112" y="105"/>
                    </a:cubicBezTo>
                    <a:cubicBezTo>
                      <a:pt x="138" y="79"/>
                      <a:pt x="138" y="39"/>
                      <a:pt x="112" y="10"/>
                    </a:cubicBezTo>
                    <a:cubicBezTo>
                      <a:pt x="97" y="4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50"/>
              <p:cNvSpPr/>
              <p:nvPr/>
            </p:nvSpPr>
            <p:spPr>
              <a:xfrm rot="-8578690">
                <a:off x="7500087" y="1682739"/>
                <a:ext cx="64239" cy="5823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3" extrusionOk="0">
                    <a:moveTo>
                      <a:pt x="134" y="0"/>
                    </a:moveTo>
                    <a:cubicBezTo>
                      <a:pt x="104" y="0"/>
                      <a:pt x="71" y="13"/>
                      <a:pt x="43" y="41"/>
                    </a:cubicBezTo>
                    <a:cubicBezTo>
                      <a:pt x="1" y="84"/>
                      <a:pt x="1" y="152"/>
                      <a:pt x="56" y="191"/>
                    </a:cubicBezTo>
                    <a:cubicBezTo>
                      <a:pt x="76" y="212"/>
                      <a:pt x="103" y="223"/>
                      <a:pt x="130" y="223"/>
                    </a:cubicBezTo>
                    <a:cubicBezTo>
                      <a:pt x="157" y="223"/>
                      <a:pt x="185" y="212"/>
                      <a:pt x="206" y="191"/>
                    </a:cubicBezTo>
                    <a:cubicBezTo>
                      <a:pt x="245" y="152"/>
                      <a:pt x="245" y="84"/>
                      <a:pt x="206" y="28"/>
                    </a:cubicBezTo>
                    <a:cubicBezTo>
                      <a:pt x="186" y="10"/>
                      <a:pt x="161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0"/>
              <p:cNvSpPr/>
              <p:nvPr/>
            </p:nvSpPr>
            <p:spPr>
              <a:xfrm rot="-8578690">
                <a:off x="7365575" y="1477549"/>
                <a:ext cx="60584" cy="5823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3" extrusionOk="0">
                    <a:moveTo>
                      <a:pt x="122" y="0"/>
                    </a:moveTo>
                    <a:cubicBezTo>
                      <a:pt x="93" y="0"/>
                      <a:pt x="64" y="13"/>
                      <a:pt x="43" y="41"/>
                    </a:cubicBezTo>
                    <a:cubicBezTo>
                      <a:pt x="0" y="84"/>
                      <a:pt x="0" y="152"/>
                      <a:pt x="43" y="191"/>
                    </a:cubicBezTo>
                    <a:cubicBezTo>
                      <a:pt x="62" y="212"/>
                      <a:pt x="89" y="223"/>
                      <a:pt x="116" y="223"/>
                    </a:cubicBezTo>
                    <a:cubicBezTo>
                      <a:pt x="144" y="223"/>
                      <a:pt x="171" y="212"/>
                      <a:pt x="193" y="191"/>
                    </a:cubicBezTo>
                    <a:cubicBezTo>
                      <a:pt x="232" y="152"/>
                      <a:pt x="232" y="84"/>
                      <a:pt x="193" y="28"/>
                    </a:cubicBezTo>
                    <a:cubicBezTo>
                      <a:pt x="173" y="10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0"/>
              <p:cNvSpPr/>
              <p:nvPr/>
            </p:nvSpPr>
            <p:spPr>
              <a:xfrm rot="-8578690">
                <a:off x="7248786" y="1823072"/>
                <a:ext cx="57450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" extrusionOk="0">
                    <a:moveTo>
                      <a:pt x="105" y="1"/>
                    </a:moveTo>
                    <a:cubicBezTo>
                      <a:pt x="80" y="1"/>
                      <a:pt x="56" y="10"/>
                      <a:pt x="43" y="30"/>
                    </a:cubicBezTo>
                    <a:cubicBezTo>
                      <a:pt x="1" y="72"/>
                      <a:pt x="1" y="124"/>
                      <a:pt x="43" y="167"/>
                    </a:cubicBezTo>
                    <a:cubicBezTo>
                      <a:pt x="63" y="186"/>
                      <a:pt x="86" y="196"/>
                      <a:pt x="110" y="196"/>
                    </a:cubicBezTo>
                    <a:cubicBezTo>
                      <a:pt x="134" y="196"/>
                      <a:pt x="157" y="186"/>
                      <a:pt x="177" y="167"/>
                    </a:cubicBezTo>
                    <a:cubicBezTo>
                      <a:pt x="219" y="124"/>
                      <a:pt x="219" y="56"/>
                      <a:pt x="177" y="30"/>
                    </a:cubicBezTo>
                    <a:cubicBezTo>
                      <a:pt x="157" y="10"/>
                      <a:pt x="130" y="1"/>
                      <a:pt x="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0"/>
              <p:cNvSpPr/>
              <p:nvPr/>
            </p:nvSpPr>
            <p:spPr>
              <a:xfrm rot="-8578690">
                <a:off x="7972986" y="1604968"/>
                <a:ext cx="57450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9" extrusionOk="0">
                    <a:moveTo>
                      <a:pt x="115" y="1"/>
                    </a:moveTo>
                    <a:cubicBezTo>
                      <a:pt x="90" y="1"/>
                      <a:pt x="63" y="12"/>
                      <a:pt x="43" y="33"/>
                    </a:cubicBezTo>
                    <a:cubicBezTo>
                      <a:pt x="1" y="72"/>
                      <a:pt x="1" y="127"/>
                      <a:pt x="43" y="166"/>
                    </a:cubicBezTo>
                    <a:cubicBezTo>
                      <a:pt x="63" y="188"/>
                      <a:pt x="90" y="198"/>
                      <a:pt x="117" y="198"/>
                    </a:cubicBezTo>
                    <a:cubicBezTo>
                      <a:pt x="144" y="198"/>
                      <a:pt x="170" y="188"/>
                      <a:pt x="190" y="166"/>
                    </a:cubicBezTo>
                    <a:cubicBezTo>
                      <a:pt x="219" y="127"/>
                      <a:pt x="219" y="59"/>
                      <a:pt x="177" y="33"/>
                    </a:cubicBezTo>
                    <a:cubicBezTo>
                      <a:pt x="164" y="12"/>
                      <a:pt x="140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0"/>
              <p:cNvSpPr/>
              <p:nvPr/>
            </p:nvSpPr>
            <p:spPr>
              <a:xfrm rot="-8578690">
                <a:off x="8268708" y="2427675"/>
                <a:ext cx="56405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7" extrusionOk="0">
                    <a:moveTo>
                      <a:pt x="108" y="1"/>
                    </a:moveTo>
                    <a:cubicBezTo>
                      <a:pt x="84" y="1"/>
                      <a:pt x="61" y="10"/>
                      <a:pt x="39" y="30"/>
                    </a:cubicBezTo>
                    <a:cubicBezTo>
                      <a:pt x="0" y="72"/>
                      <a:pt x="0" y="141"/>
                      <a:pt x="39" y="167"/>
                    </a:cubicBezTo>
                    <a:cubicBezTo>
                      <a:pt x="61" y="187"/>
                      <a:pt x="84" y="196"/>
                      <a:pt x="108" y="196"/>
                    </a:cubicBezTo>
                    <a:cubicBezTo>
                      <a:pt x="132" y="196"/>
                      <a:pt x="155" y="187"/>
                      <a:pt x="176" y="167"/>
                    </a:cubicBezTo>
                    <a:cubicBezTo>
                      <a:pt x="216" y="125"/>
                      <a:pt x="216" y="72"/>
                      <a:pt x="176" y="30"/>
                    </a:cubicBezTo>
                    <a:cubicBezTo>
                      <a:pt x="155" y="10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50"/>
              <p:cNvSpPr/>
              <p:nvPr/>
            </p:nvSpPr>
            <p:spPr>
              <a:xfrm rot="-8578690">
                <a:off x="7935755" y="2167518"/>
                <a:ext cx="56405" cy="522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0" extrusionOk="0">
                    <a:moveTo>
                      <a:pt x="117" y="0"/>
                    </a:moveTo>
                    <a:cubicBezTo>
                      <a:pt x="90" y="0"/>
                      <a:pt x="63" y="11"/>
                      <a:pt x="40" y="34"/>
                    </a:cubicBezTo>
                    <a:cubicBezTo>
                      <a:pt x="1" y="60"/>
                      <a:pt x="1" y="129"/>
                      <a:pt x="40" y="168"/>
                    </a:cubicBezTo>
                    <a:cubicBezTo>
                      <a:pt x="61" y="189"/>
                      <a:pt x="85" y="200"/>
                      <a:pt x="108" y="200"/>
                    </a:cubicBezTo>
                    <a:cubicBezTo>
                      <a:pt x="132" y="200"/>
                      <a:pt x="155" y="189"/>
                      <a:pt x="177" y="168"/>
                    </a:cubicBezTo>
                    <a:cubicBezTo>
                      <a:pt x="216" y="129"/>
                      <a:pt x="216" y="60"/>
                      <a:pt x="177" y="18"/>
                    </a:cubicBezTo>
                    <a:cubicBezTo>
                      <a:pt x="158" y="7"/>
                      <a:pt x="137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0"/>
              <p:cNvSpPr/>
              <p:nvPr/>
            </p:nvSpPr>
            <p:spPr>
              <a:xfrm rot="-8578690">
                <a:off x="8053310" y="2069752"/>
                <a:ext cx="57450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8" extrusionOk="0">
                    <a:moveTo>
                      <a:pt x="109" y="0"/>
                    </a:moveTo>
                    <a:cubicBezTo>
                      <a:pt x="85" y="0"/>
                      <a:pt x="61" y="11"/>
                      <a:pt x="40" y="32"/>
                    </a:cubicBezTo>
                    <a:cubicBezTo>
                      <a:pt x="1" y="71"/>
                      <a:pt x="1" y="127"/>
                      <a:pt x="40" y="166"/>
                    </a:cubicBezTo>
                    <a:cubicBezTo>
                      <a:pt x="61" y="187"/>
                      <a:pt x="89" y="197"/>
                      <a:pt x="114" y="197"/>
                    </a:cubicBezTo>
                    <a:cubicBezTo>
                      <a:pt x="140" y="197"/>
                      <a:pt x="164" y="187"/>
                      <a:pt x="177" y="166"/>
                    </a:cubicBezTo>
                    <a:cubicBezTo>
                      <a:pt x="219" y="127"/>
                      <a:pt x="219" y="58"/>
                      <a:pt x="177" y="32"/>
                    </a:cubicBezTo>
                    <a:cubicBezTo>
                      <a:pt x="157" y="11"/>
                      <a:pt x="133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50"/>
              <p:cNvSpPr/>
              <p:nvPr/>
            </p:nvSpPr>
            <p:spPr>
              <a:xfrm rot="-8578690">
                <a:off x="7295885" y="1864726"/>
                <a:ext cx="226666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9" extrusionOk="0">
                    <a:moveTo>
                      <a:pt x="434" y="0"/>
                    </a:moveTo>
                    <a:cubicBezTo>
                      <a:pt x="330" y="0"/>
                      <a:pt x="225" y="41"/>
                      <a:pt x="150" y="124"/>
                    </a:cubicBezTo>
                    <a:cubicBezTo>
                      <a:pt x="0" y="274"/>
                      <a:pt x="0" y="532"/>
                      <a:pt x="150" y="682"/>
                    </a:cubicBezTo>
                    <a:cubicBezTo>
                      <a:pt x="230" y="761"/>
                      <a:pt x="332" y="798"/>
                      <a:pt x="432" y="798"/>
                    </a:cubicBezTo>
                    <a:cubicBezTo>
                      <a:pt x="539" y="798"/>
                      <a:pt x="644" y="757"/>
                      <a:pt x="721" y="682"/>
                    </a:cubicBezTo>
                    <a:cubicBezTo>
                      <a:pt x="868" y="519"/>
                      <a:pt x="868" y="274"/>
                      <a:pt x="705" y="111"/>
                    </a:cubicBezTo>
                    <a:cubicBezTo>
                      <a:pt x="633" y="38"/>
                      <a:pt x="534" y="0"/>
                      <a:pt x="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50"/>
              <p:cNvSpPr/>
              <p:nvPr/>
            </p:nvSpPr>
            <p:spPr>
              <a:xfrm rot="-8578690">
                <a:off x="7196124" y="1911714"/>
                <a:ext cx="96359" cy="8669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32" extrusionOk="0">
                    <a:moveTo>
                      <a:pt x="180" y="1"/>
                    </a:moveTo>
                    <a:cubicBezTo>
                      <a:pt x="137" y="1"/>
                      <a:pt x="96" y="18"/>
                      <a:pt x="69" y="52"/>
                    </a:cubicBezTo>
                    <a:cubicBezTo>
                      <a:pt x="0" y="117"/>
                      <a:pt x="0" y="228"/>
                      <a:pt x="69" y="280"/>
                    </a:cubicBezTo>
                    <a:cubicBezTo>
                      <a:pt x="103" y="315"/>
                      <a:pt x="147" y="332"/>
                      <a:pt x="191" y="332"/>
                    </a:cubicBezTo>
                    <a:cubicBezTo>
                      <a:pt x="235" y="332"/>
                      <a:pt x="279" y="315"/>
                      <a:pt x="313" y="280"/>
                    </a:cubicBezTo>
                    <a:cubicBezTo>
                      <a:pt x="369" y="215"/>
                      <a:pt x="369" y="104"/>
                      <a:pt x="300" y="52"/>
                    </a:cubicBezTo>
                    <a:cubicBezTo>
                      <a:pt x="266" y="18"/>
                      <a:pt x="222" y="1"/>
                      <a:pt x="1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0"/>
              <p:cNvSpPr/>
              <p:nvPr/>
            </p:nvSpPr>
            <p:spPr>
              <a:xfrm rot="-8578690">
                <a:off x="7368775" y="1792837"/>
                <a:ext cx="96620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3" extrusionOk="0">
                    <a:moveTo>
                      <a:pt x="185" y="0"/>
                    </a:moveTo>
                    <a:cubicBezTo>
                      <a:pt x="139" y="0"/>
                      <a:pt x="92" y="18"/>
                      <a:pt x="56" y="47"/>
                    </a:cubicBezTo>
                    <a:cubicBezTo>
                      <a:pt x="1" y="115"/>
                      <a:pt x="1" y="223"/>
                      <a:pt x="69" y="291"/>
                    </a:cubicBezTo>
                    <a:cubicBezTo>
                      <a:pt x="103" y="326"/>
                      <a:pt x="147" y="343"/>
                      <a:pt x="190" y="343"/>
                    </a:cubicBezTo>
                    <a:cubicBezTo>
                      <a:pt x="232" y="343"/>
                      <a:pt x="273" y="326"/>
                      <a:pt x="301" y="291"/>
                    </a:cubicBezTo>
                    <a:cubicBezTo>
                      <a:pt x="369" y="223"/>
                      <a:pt x="369" y="115"/>
                      <a:pt x="301" y="47"/>
                    </a:cubicBezTo>
                    <a:cubicBezTo>
                      <a:pt x="268" y="14"/>
                      <a:pt x="227" y="0"/>
                      <a:pt x="1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50"/>
              <p:cNvSpPr/>
              <p:nvPr/>
            </p:nvSpPr>
            <p:spPr>
              <a:xfrm rot="-8578690">
                <a:off x="7601682" y="1560059"/>
                <a:ext cx="96359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8" extrusionOk="0">
                    <a:moveTo>
                      <a:pt x="178" y="0"/>
                    </a:moveTo>
                    <a:cubicBezTo>
                      <a:pt x="134" y="0"/>
                      <a:pt x="90" y="17"/>
                      <a:pt x="56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3" y="330"/>
                      <a:pt x="144" y="348"/>
                      <a:pt x="185" y="348"/>
                    </a:cubicBezTo>
                    <a:cubicBezTo>
                      <a:pt x="226" y="348"/>
                      <a:pt x="266" y="330"/>
                      <a:pt x="301" y="296"/>
                    </a:cubicBezTo>
                    <a:cubicBezTo>
                      <a:pt x="369" y="228"/>
                      <a:pt x="369" y="120"/>
                      <a:pt x="301" y="52"/>
                    </a:cubicBezTo>
                    <a:cubicBezTo>
                      <a:pt x="266" y="17"/>
                      <a:pt x="222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50"/>
              <p:cNvSpPr/>
              <p:nvPr/>
            </p:nvSpPr>
            <p:spPr>
              <a:xfrm rot="-8578690">
                <a:off x="7778890" y="2339085"/>
                <a:ext cx="100015" cy="9113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9" extrusionOk="0">
                    <a:moveTo>
                      <a:pt x="191" y="1"/>
                    </a:moveTo>
                    <a:cubicBezTo>
                      <a:pt x="147" y="1"/>
                      <a:pt x="103" y="18"/>
                      <a:pt x="69" y="52"/>
                    </a:cubicBezTo>
                    <a:cubicBezTo>
                      <a:pt x="1" y="121"/>
                      <a:pt x="1" y="228"/>
                      <a:pt x="69" y="297"/>
                    </a:cubicBezTo>
                    <a:cubicBezTo>
                      <a:pt x="103" y="331"/>
                      <a:pt x="147" y="348"/>
                      <a:pt x="191" y="348"/>
                    </a:cubicBezTo>
                    <a:cubicBezTo>
                      <a:pt x="235" y="348"/>
                      <a:pt x="279" y="331"/>
                      <a:pt x="314" y="297"/>
                    </a:cubicBezTo>
                    <a:cubicBezTo>
                      <a:pt x="382" y="228"/>
                      <a:pt x="382" y="121"/>
                      <a:pt x="314" y="52"/>
                    </a:cubicBezTo>
                    <a:cubicBezTo>
                      <a:pt x="279" y="18"/>
                      <a:pt x="235" y="1"/>
                      <a:pt x="1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50"/>
              <p:cNvSpPr/>
              <p:nvPr/>
            </p:nvSpPr>
            <p:spPr>
              <a:xfrm rot="-8578690">
                <a:off x="7567197" y="1695262"/>
                <a:ext cx="99754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91" y="0"/>
                    </a:moveTo>
                    <a:cubicBezTo>
                      <a:pt x="147" y="0"/>
                      <a:pt x="103" y="17"/>
                      <a:pt x="69" y="52"/>
                    </a:cubicBezTo>
                    <a:cubicBezTo>
                      <a:pt x="0" y="120"/>
                      <a:pt x="0" y="228"/>
                      <a:pt x="69" y="296"/>
                    </a:cubicBezTo>
                    <a:cubicBezTo>
                      <a:pt x="103" y="330"/>
                      <a:pt x="147" y="347"/>
                      <a:pt x="191" y="347"/>
                    </a:cubicBezTo>
                    <a:cubicBezTo>
                      <a:pt x="235" y="347"/>
                      <a:pt x="279" y="330"/>
                      <a:pt x="313" y="296"/>
                    </a:cubicBezTo>
                    <a:cubicBezTo>
                      <a:pt x="382" y="228"/>
                      <a:pt x="382" y="120"/>
                      <a:pt x="313" y="52"/>
                    </a:cubicBezTo>
                    <a:cubicBezTo>
                      <a:pt x="279" y="17"/>
                      <a:pt x="235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50"/>
              <p:cNvSpPr/>
              <p:nvPr/>
            </p:nvSpPr>
            <p:spPr>
              <a:xfrm rot="-8578690">
                <a:off x="8116462" y="2115798"/>
                <a:ext cx="96620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7" extrusionOk="0">
                    <a:moveTo>
                      <a:pt x="180" y="0"/>
                    </a:moveTo>
                    <a:cubicBezTo>
                      <a:pt x="138" y="0"/>
                      <a:pt x="97" y="17"/>
                      <a:pt x="69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1" y="322"/>
                      <a:pt x="143" y="336"/>
                      <a:pt x="183" y="336"/>
                    </a:cubicBezTo>
                    <a:cubicBezTo>
                      <a:pt x="228" y="336"/>
                      <a:pt x="271" y="319"/>
                      <a:pt x="301" y="283"/>
                    </a:cubicBezTo>
                    <a:cubicBezTo>
                      <a:pt x="369" y="215"/>
                      <a:pt x="369" y="120"/>
                      <a:pt x="301" y="52"/>
                    </a:cubicBezTo>
                    <a:cubicBezTo>
                      <a:pt x="266" y="17"/>
                      <a:pt x="22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50"/>
              <p:cNvSpPr/>
              <p:nvPr/>
            </p:nvSpPr>
            <p:spPr>
              <a:xfrm rot="-8578690">
                <a:off x="8008904" y="2195499"/>
                <a:ext cx="98971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7" extrusionOk="0">
                    <a:moveTo>
                      <a:pt x="190" y="0"/>
                    </a:moveTo>
                    <a:cubicBezTo>
                      <a:pt x="146" y="0"/>
                      <a:pt x="102" y="17"/>
                      <a:pt x="69" y="51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0" y="322"/>
                      <a:pt x="141" y="336"/>
                      <a:pt x="183" y="336"/>
                    </a:cubicBezTo>
                    <a:cubicBezTo>
                      <a:pt x="230" y="336"/>
                      <a:pt x="278" y="319"/>
                      <a:pt x="314" y="283"/>
                    </a:cubicBezTo>
                    <a:cubicBezTo>
                      <a:pt x="379" y="214"/>
                      <a:pt x="379" y="120"/>
                      <a:pt x="314" y="51"/>
                    </a:cubicBezTo>
                    <a:cubicBezTo>
                      <a:pt x="279" y="17"/>
                      <a:pt x="234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50"/>
              <p:cNvSpPr/>
              <p:nvPr/>
            </p:nvSpPr>
            <p:spPr>
              <a:xfrm rot="-8578690">
                <a:off x="7369831" y="1998531"/>
                <a:ext cx="198724" cy="182271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8" extrusionOk="0">
                    <a:moveTo>
                      <a:pt x="386" y="0"/>
                    </a:moveTo>
                    <a:cubicBezTo>
                      <a:pt x="296" y="0"/>
                      <a:pt x="205" y="37"/>
                      <a:pt x="135" y="112"/>
                    </a:cubicBezTo>
                    <a:cubicBezTo>
                      <a:pt x="1" y="249"/>
                      <a:pt x="1" y="467"/>
                      <a:pt x="135" y="601"/>
                    </a:cubicBezTo>
                    <a:cubicBezTo>
                      <a:pt x="200" y="666"/>
                      <a:pt x="286" y="697"/>
                      <a:pt x="374" y="697"/>
                    </a:cubicBezTo>
                    <a:cubicBezTo>
                      <a:pt x="471" y="697"/>
                      <a:pt x="568" y="660"/>
                      <a:pt x="640" y="588"/>
                    </a:cubicBezTo>
                    <a:cubicBezTo>
                      <a:pt x="761" y="454"/>
                      <a:pt x="761" y="236"/>
                      <a:pt x="624" y="99"/>
                    </a:cubicBezTo>
                    <a:cubicBezTo>
                      <a:pt x="558" y="34"/>
                      <a:pt x="473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50"/>
              <p:cNvSpPr/>
              <p:nvPr/>
            </p:nvSpPr>
            <p:spPr>
              <a:xfrm rot="-8578690">
                <a:off x="8559865" y="2926151"/>
                <a:ext cx="153548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32" extrusionOk="0">
                    <a:moveTo>
                      <a:pt x="288" y="0"/>
                    </a:moveTo>
                    <a:cubicBezTo>
                      <a:pt x="220" y="0"/>
                      <a:pt x="152" y="27"/>
                      <a:pt x="98" y="81"/>
                    </a:cubicBezTo>
                    <a:cubicBezTo>
                      <a:pt x="1" y="188"/>
                      <a:pt x="1" y="351"/>
                      <a:pt x="111" y="462"/>
                    </a:cubicBezTo>
                    <a:cubicBezTo>
                      <a:pt x="157" y="508"/>
                      <a:pt x="222" y="532"/>
                      <a:pt x="287" y="532"/>
                    </a:cubicBezTo>
                    <a:cubicBezTo>
                      <a:pt x="357" y="532"/>
                      <a:pt x="428" y="505"/>
                      <a:pt x="477" y="449"/>
                    </a:cubicBezTo>
                    <a:cubicBezTo>
                      <a:pt x="587" y="351"/>
                      <a:pt x="587" y="175"/>
                      <a:pt x="477" y="81"/>
                    </a:cubicBezTo>
                    <a:cubicBezTo>
                      <a:pt x="423" y="27"/>
                      <a:pt x="355" y="0"/>
                      <a:pt x="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50"/>
              <p:cNvSpPr/>
              <p:nvPr/>
            </p:nvSpPr>
            <p:spPr>
              <a:xfrm rot="-8578690">
                <a:off x="8623160" y="3124723"/>
                <a:ext cx="153548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34" extrusionOk="0">
                    <a:moveTo>
                      <a:pt x="287" y="0"/>
                    </a:moveTo>
                    <a:cubicBezTo>
                      <a:pt x="220" y="0"/>
                      <a:pt x="152" y="27"/>
                      <a:pt x="98" y="81"/>
                    </a:cubicBezTo>
                    <a:cubicBezTo>
                      <a:pt x="0" y="192"/>
                      <a:pt x="0" y="355"/>
                      <a:pt x="111" y="462"/>
                    </a:cubicBezTo>
                    <a:cubicBezTo>
                      <a:pt x="165" y="510"/>
                      <a:pt x="233" y="533"/>
                      <a:pt x="300" y="533"/>
                    </a:cubicBezTo>
                    <a:cubicBezTo>
                      <a:pt x="368" y="533"/>
                      <a:pt x="436" y="510"/>
                      <a:pt x="490" y="462"/>
                    </a:cubicBezTo>
                    <a:cubicBezTo>
                      <a:pt x="587" y="355"/>
                      <a:pt x="587" y="179"/>
                      <a:pt x="477" y="81"/>
                    </a:cubicBezTo>
                    <a:cubicBezTo>
                      <a:pt x="423" y="27"/>
                      <a:pt x="355" y="0"/>
                      <a:pt x="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50"/>
              <p:cNvSpPr/>
              <p:nvPr/>
            </p:nvSpPr>
            <p:spPr>
              <a:xfrm rot="-8578690">
                <a:off x="7659840" y="2988655"/>
                <a:ext cx="135530" cy="12142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65" extrusionOk="0">
                    <a:moveTo>
                      <a:pt x="263" y="0"/>
                    </a:moveTo>
                    <a:cubicBezTo>
                      <a:pt x="201" y="0"/>
                      <a:pt x="141" y="25"/>
                      <a:pt x="98" y="68"/>
                    </a:cubicBezTo>
                    <a:cubicBezTo>
                      <a:pt x="1" y="162"/>
                      <a:pt x="17" y="312"/>
                      <a:pt x="98" y="394"/>
                    </a:cubicBezTo>
                    <a:cubicBezTo>
                      <a:pt x="146" y="441"/>
                      <a:pt x="207" y="465"/>
                      <a:pt x="266" y="465"/>
                    </a:cubicBezTo>
                    <a:cubicBezTo>
                      <a:pt x="326" y="465"/>
                      <a:pt x="384" y="441"/>
                      <a:pt x="424" y="394"/>
                    </a:cubicBezTo>
                    <a:cubicBezTo>
                      <a:pt x="519" y="296"/>
                      <a:pt x="519" y="162"/>
                      <a:pt x="424" y="68"/>
                    </a:cubicBezTo>
                    <a:cubicBezTo>
                      <a:pt x="378" y="21"/>
                      <a:pt x="320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50"/>
              <p:cNvSpPr/>
              <p:nvPr/>
            </p:nvSpPr>
            <p:spPr>
              <a:xfrm rot="-8578690">
                <a:off x="7346736" y="3057163"/>
                <a:ext cx="8199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98" extrusionOk="0">
                    <a:moveTo>
                      <a:pt x="163" y="0"/>
                    </a:moveTo>
                    <a:cubicBezTo>
                      <a:pt x="123" y="0"/>
                      <a:pt x="83" y="17"/>
                      <a:pt x="56" y="53"/>
                    </a:cubicBezTo>
                    <a:cubicBezTo>
                      <a:pt x="0" y="109"/>
                      <a:pt x="0" y="203"/>
                      <a:pt x="56" y="259"/>
                    </a:cubicBezTo>
                    <a:cubicBezTo>
                      <a:pt x="82" y="285"/>
                      <a:pt x="119" y="298"/>
                      <a:pt x="157" y="298"/>
                    </a:cubicBezTo>
                    <a:cubicBezTo>
                      <a:pt x="194" y="298"/>
                      <a:pt x="232" y="285"/>
                      <a:pt x="258" y="259"/>
                    </a:cubicBezTo>
                    <a:cubicBezTo>
                      <a:pt x="313" y="190"/>
                      <a:pt x="313" y="109"/>
                      <a:pt x="258" y="40"/>
                    </a:cubicBezTo>
                    <a:cubicBezTo>
                      <a:pt x="233" y="14"/>
                      <a:pt x="198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50"/>
              <p:cNvSpPr/>
              <p:nvPr/>
            </p:nvSpPr>
            <p:spPr>
              <a:xfrm rot="-8578690">
                <a:off x="7950342" y="3535269"/>
                <a:ext cx="8199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98" extrusionOk="0">
                    <a:moveTo>
                      <a:pt x="156" y="0"/>
                    </a:moveTo>
                    <a:cubicBezTo>
                      <a:pt x="119" y="0"/>
                      <a:pt x="82" y="14"/>
                      <a:pt x="56" y="42"/>
                    </a:cubicBezTo>
                    <a:cubicBezTo>
                      <a:pt x="1" y="110"/>
                      <a:pt x="1" y="192"/>
                      <a:pt x="56" y="260"/>
                    </a:cubicBezTo>
                    <a:cubicBezTo>
                      <a:pt x="81" y="285"/>
                      <a:pt x="115" y="298"/>
                      <a:pt x="150" y="298"/>
                    </a:cubicBezTo>
                    <a:cubicBezTo>
                      <a:pt x="189" y="298"/>
                      <a:pt x="229" y="282"/>
                      <a:pt x="258" y="247"/>
                    </a:cubicBezTo>
                    <a:cubicBezTo>
                      <a:pt x="314" y="192"/>
                      <a:pt x="314" y="97"/>
                      <a:pt x="258" y="42"/>
                    </a:cubicBezTo>
                    <a:cubicBezTo>
                      <a:pt x="230" y="14"/>
                      <a:pt x="193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50"/>
              <p:cNvSpPr/>
              <p:nvPr/>
            </p:nvSpPr>
            <p:spPr>
              <a:xfrm rot="-8578690">
                <a:off x="7399939" y="3488873"/>
                <a:ext cx="85391" cy="7625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2" extrusionOk="0">
                    <a:moveTo>
                      <a:pt x="162" y="1"/>
                    </a:moveTo>
                    <a:cubicBezTo>
                      <a:pt x="122" y="1"/>
                      <a:pt x="82" y="17"/>
                      <a:pt x="53" y="45"/>
                    </a:cubicBezTo>
                    <a:cubicBezTo>
                      <a:pt x="1" y="100"/>
                      <a:pt x="1" y="195"/>
                      <a:pt x="53" y="250"/>
                    </a:cubicBezTo>
                    <a:cubicBezTo>
                      <a:pt x="81" y="278"/>
                      <a:pt x="118" y="292"/>
                      <a:pt x="156" y="292"/>
                    </a:cubicBezTo>
                    <a:cubicBezTo>
                      <a:pt x="193" y="292"/>
                      <a:pt x="231" y="278"/>
                      <a:pt x="258" y="250"/>
                    </a:cubicBezTo>
                    <a:cubicBezTo>
                      <a:pt x="327" y="195"/>
                      <a:pt x="327" y="100"/>
                      <a:pt x="258" y="45"/>
                    </a:cubicBezTo>
                    <a:cubicBezTo>
                      <a:pt x="232" y="14"/>
                      <a:pt x="197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50"/>
              <p:cNvSpPr/>
              <p:nvPr/>
            </p:nvSpPr>
            <p:spPr>
              <a:xfrm rot="-8578690">
                <a:off x="7538212" y="3188132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5" y="1"/>
                    </a:moveTo>
                    <a:cubicBezTo>
                      <a:pt x="64" y="1"/>
                      <a:pt x="44" y="10"/>
                      <a:pt x="30" y="32"/>
                    </a:cubicBezTo>
                    <a:cubicBezTo>
                      <a:pt x="1" y="61"/>
                      <a:pt x="1" y="100"/>
                      <a:pt x="30" y="130"/>
                    </a:cubicBezTo>
                    <a:cubicBezTo>
                      <a:pt x="43" y="143"/>
                      <a:pt x="63" y="149"/>
                      <a:pt x="84" y="149"/>
                    </a:cubicBezTo>
                    <a:cubicBezTo>
                      <a:pt x="104" y="149"/>
                      <a:pt x="124" y="143"/>
                      <a:pt x="138" y="130"/>
                    </a:cubicBezTo>
                    <a:cubicBezTo>
                      <a:pt x="164" y="100"/>
                      <a:pt x="164" y="48"/>
                      <a:pt x="138" y="19"/>
                    </a:cubicBezTo>
                    <a:cubicBezTo>
                      <a:pt x="120" y="7"/>
                      <a:pt x="10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50"/>
              <p:cNvSpPr/>
              <p:nvPr/>
            </p:nvSpPr>
            <p:spPr>
              <a:xfrm rot="-8578690">
                <a:off x="7868757" y="3509333"/>
                <a:ext cx="42826" cy="3890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82" y="1"/>
                    </a:moveTo>
                    <a:cubicBezTo>
                      <a:pt x="62" y="1"/>
                      <a:pt x="41" y="8"/>
                      <a:pt x="27" y="23"/>
                    </a:cubicBezTo>
                    <a:cubicBezTo>
                      <a:pt x="1" y="49"/>
                      <a:pt x="1" y="88"/>
                      <a:pt x="27" y="130"/>
                    </a:cubicBezTo>
                    <a:cubicBezTo>
                      <a:pt x="46" y="142"/>
                      <a:pt x="64" y="148"/>
                      <a:pt x="81" y="148"/>
                    </a:cubicBezTo>
                    <a:cubicBezTo>
                      <a:pt x="102" y="148"/>
                      <a:pt x="121" y="139"/>
                      <a:pt x="138" y="117"/>
                    </a:cubicBezTo>
                    <a:cubicBezTo>
                      <a:pt x="164" y="88"/>
                      <a:pt x="164" y="49"/>
                      <a:pt x="138" y="23"/>
                    </a:cubicBezTo>
                    <a:cubicBezTo>
                      <a:pt x="123" y="8"/>
                      <a:pt x="103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50"/>
              <p:cNvSpPr/>
              <p:nvPr/>
            </p:nvSpPr>
            <p:spPr>
              <a:xfrm rot="-8578690">
                <a:off x="7128153" y="3283452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2" y="1"/>
                    </a:moveTo>
                    <a:cubicBezTo>
                      <a:pt x="61" y="1"/>
                      <a:pt x="41" y="7"/>
                      <a:pt x="26" y="20"/>
                    </a:cubicBezTo>
                    <a:cubicBezTo>
                      <a:pt x="0" y="63"/>
                      <a:pt x="0" y="102"/>
                      <a:pt x="26" y="128"/>
                    </a:cubicBezTo>
                    <a:cubicBezTo>
                      <a:pt x="41" y="142"/>
                      <a:pt x="61" y="150"/>
                      <a:pt x="82" y="150"/>
                    </a:cubicBezTo>
                    <a:cubicBezTo>
                      <a:pt x="102" y="150"/>
                      <a:pt x="122" y="142"/>
                      <a:pt x="137" y="128"/>
                    </a:cubicBezTo>
                    <a:cubicBezTo>
                      <a:pt x="163" y="102"/>
                      <a:pt x="163" y="46"/>
                      <a:pt x="137" y="20"/>
                    </a:cubicBezTo>
                    <a:cubicBezTo>
                      <a:pt x="122" y="7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50"/>
              <p:cNvSpPr/>
              <p:nvPr/>
            </p:nvSpPr>
            <p:spPr>
              <a:xfrm rot="-8578690">
                <a:off x="7630375" y="3094370"/>
                <a:ext cx="42826" cy="3864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" extrusionOk="0">
                    <a:moveTo>
                      <a:pt x="80" y="0"/>
                    </a:moveTo>
                    <a:cubicBezTo>
                      <a:pt x="60" y="0"/>
                      <a:pt x="40" y="7"/>
                      <a:pt x="26" y="20"/>
                    </a:cubicBezTo>
                    <a:cubicBezTo>
                      <a:pt x="0" y="49"/>
                      <a:pt x="0" y="88"/>
                      <a:pt x="26" y="118"/>
                    </a:cubicBezTo>
                    <a:cubicBezTo>
                      <a:pt x="40" y="137"/>
                      <a:pt x="60" y="147"/>
                      <a:pt x="80" y="147"/>
                    </a:cubicBezTo>
                    <a:cubicBezTo>
                      <a:pt x="101" y="147"/>
                      <a:pt x="121" y="137"/>
                      <a:pt x="134" y="118"/>
                    </a:cubicBezTo>
                    <a:cubicBezTo>
                      <a:pt x="163" y="88"/>
                      <a:pt x="163" y="49"/>
                      <a:pt x="134" y="20"/>
                    </a:cubicBezTo>
                    <a:cubicBezTo>
                      <a:pt x="121" y="7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50"/>
              <p:cNvSpPr/>
              <p:nvPr/>
            </p:nvSpPr>
            <p:spPr>
              <a:xfrm rot="-8578690">
                <a:off x="8244688" y="3641155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75" y="1"/>
                    </a:moveTo>
                    <a:cubicBezTo>
                      <a:pt x="58" y="1"/>
                      <a:pt x="41" y="7"/>
                      <a:pt x="27" y="20"/>
                    </a:cubicBezTo>
                    <a:cubicBezTo>
                      <a:pt x="0" y="50"/>
                      <a:pt x="0" y="102"/>
                      <a:pt x="27" y="131"/>
                    </a:cubicBezTo>
                    <a:cubicBezTo>
                      <a:pt x="41" y="144"/>
                      <a:pt x="58" y="151"/>
                      <a:pt x="77" y="151"/>
                    </a:cubicBezTo>
                    <a:cubicBezTo>
                      <a:pt x="96" y="151"/>
                      <a:pt x="116" y="144"/>
                      <a:pt x="137" y="131"/>
                    </a:cubicBezTo>
                    <a:cubicBezTo>
                      <a:pt x="164" y="102"/>
                      <a:pt x="164" y="50"/>
                      <a:pt x="124" y="20"/>
                    </a:cubicBezTo>
                    <a:cubicBezTo>
                      <a:pt x="110" y="7"/>
                      <a:pt x="93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50"/>
              <p:cNvSpPr/>
              <p:nvPr/>
            </p:nvSpPr>
            <p:spPr>
              <a:xfrm rot="-8578690">
                <a:off x="7803345" y="3253609"/>
                <a:ext cx="255652" cy="229536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79" extrusionOk="0">
                    <a:moveTo>
                      <a:pt x="491" y="0"/>
                    </a:moveTo>
                    <a:cubicBezTo>
                      <a:pt x="376" y="0"/>
                      <a:pt x="260" y="45"/>
                      <a:pt x="177" y="129"/>
                    </a:cubicBezTo>
                    <a:cubicBezTo>
                      <a:pt x="1" y="305"/>
                      <a:pt x="1" y="588"/>
                      <a:pt x="177" y="752"/>
                    </a:cubicBezTo>
                    <a:cubicBezTo>
                      <a:pt x="263" y="838"/>
                      <a:pt x="376" y="879"/>
                      <a:pt x="488" y="879"/>
                    </a:cubicBezTo>
                    <a:cubicBezTo>
                      <a:pt x="604" y="879"/>
                      <a:pt x="720" y="835"/>
                      <a:pt x="803" y="752"/>
                    </a:cubicBezTo>
                    <a:cubicBezTo>
                      <a:pt x="979" y="575"/>
                      <a:pt x="966" y="292"/>
                      <a:pt x="790" y="129"/>
                    </a:cubicBezTo>
                    <a:cubicBezTo>
                      <a:pt x="710" y="41"/>
                      <a:pt x="601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50"/>
              <p:cNvSpPr/>
              <p:nvPr/>
            </p:nvSpPr>
            <p:spPr>
              <a:xfrm rot="-8578690">
                <a:off x="8391876" y="3061648"/>
                <a:ext cx="295084" cy="26713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23" extrusionOk="0">
                    <a:moveTo>
                      <a:pt x="558" y="1"/>
                    </a:moveTo>
                    <a:cubicBezTo>
                      <a:pt x="427" y="1"/>
                      <a:pt x="294" y="52"/>
                      <a:pt x="190" y="157"/>
                    </a:cubicBezTo>
                    <a:cubicBezTo>
                      <a:pt x="1" y="359"/>
                      <a:pt x="1" y="685"/>
                      <a:pt x="206" y="877"/>
                    </a:cubicBezTo>
                    <a:cubicBezTo>
                      <a:pt x="304" y="975"/>
                      <a:pt x="430" y="1022"/>
                      <a:pt x="556" y="1022"/>
                    </a:cubicBezTo>
                    <a:cubicBezTo>
                      <a:pt x="691" y="1022"/>
                      <a:pt x="826" y="967"/>
                      <a:pt x="924" y="861"/>
                    </a:cubicBezTo>
                    <a:cubicBezTo>
                      <a:pt x="1129" y="659"/>
                      <a:pt x="1116" y="346"/>
                      <a:pt x="911" y="144"/>
                    </a:cubicBezTo>
                    <a:cubicBezTo>
                      <a:pt x="811" y="49"/>
                      <a:pt x="685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50"/>
              <p:cNvSpPr/>
              <p:nvPr/>
            </p:nvSpPr>
            <p:spPr>
              <a:xfrm rot="-8578690">
                <a:off x="8428699" y="3599491"/>
                <a:ext cx="219876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8" extrusionOk="0">
                    <a:moveTo>
                      <a:pt x="432" y="0"/>
                    </a:moveTo>
                    <a:cubicBezTo>
                      <a:pt x="330" y="0"/>
                      <a:pt x="226" y="41"/>
                      <a:pt x="147" y="119"/>
                    </a:cubicBezTo>
                    <a:cubicBezTo>
                      <a:pt x="1" y="269"/>
                      <a:pt x="1" y="514"/>
                      <a:pt x="147" y="664"/>
                    </a:cubicBezTo>
                    <a:cubicBezTo>
                      <a:pt x="225" y="734"/>
                      <a:pt x="321" y="767"/>
                      <a:pt x="415" y="767"/>
                    </a:cubicBezTo>
                    <a:cubicBezTo>
                      <a:pt x="519" y="767"/>
                      <a:pt x="620" y="726"/>
                      <a:pt x="692" y="648"/>
                    </a:cubicBezTo>
                    <a:cubicBezTo>
                      <a:pt x="842" y="501"/>
                      <a:pt x="842" y="256"/>
                      <a:pt x="692" y="106"/>
                    </a:cubicBezTo>
                    <a:cubicBezTo>
                      <a:pt x="620" y="35"/>
                      <a:pt x="527" y="0"/>
                      <a:pt x="432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50"/>
              <p:cNvSpPr/>
              <p:nvPr/>
            </p:nvSpPr>
            <p:spPr>
              <a:xfrm rot="-8578690">
                <a:off x="8161252" y="2898002"/>
                <a:ext cx="386742" cy="354618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358" extrusionOk="0">
                    <a:moveTo>
                      <a:pt x="738" y="0"/>
                    </a:moveTo>
                    <a:cubicBezTo>
                      <a:pt x="564" y="0"/>
                      <a:pt x="390" y="68"/>
                      <a:pt x="258" y="208"/>
                    </a:cubicBezTo>
                    <a:cubicBezTo>
                      <a:pt x="0" y="478"/>
                      <a:pt x="0" y="899"/>
                      <a:pt x="274" y="1169"/>
                    </a:cubicBezTo>
                    <a:cubicBezTo>
                      <a:pt x="399" y="1296"/>
                      <a:pt x="566" y="1357"/>
                      <a:pt x="734" y="1357"/>
                    </a:cubicBezTo>
                    <a:cubicBezTo>
                      <a:pt x="911" y="1357"/>
                      <a:pt x="1090" y="1289"/>
                      <a:pt x="1223" y="1156"/>
                    </a:cubicBezTo>
                    <a:cubicBezTo>
                      <a:pt x="1480" y="886"/>
                      <a:pt x="1480" y="452"/>
                      <a:pt x="1210" y="191"/>
                    </a:cubicBezTo>
                    <a:cubicBezTo>
                      <a:pt x="1077" y="64"/>
                      <a:pt x="907" y="0"/>
                      <a:pt x="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50"/>
              <p:cNvSpPr/>
              <p:nvPr/>
            </p:nvSpPr>
            <p:spPr>
              <a:xfrm rot="-8578690">
                <a:off x="8411769" y="3171136"/>
                <a:ext cx="191935" cy="17339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64" extrusionOk="0">
                    <a:moveTo>
                      <a:pt x="374" y="0"/>
                    </a:moveTo>
                    <a:cubicBezTo>
                      <a:pt x="287" y="0"/>
                      <a:pt x="200" y="34"/>
                      <a:pt x="138" y="105"/>
                    </a:cubicBezTo>
                    <a:cubicBezTo>
                      <a:pt x="1" y="229"/>
                      <a:pt x="14" y="444"/>
                      <a:pt x="138" y="568"/>
                    </a:cubicBezTo>
                    <a:cubicBezTo>
                      <a:pt x="203" y="633"/>
                      <a:pt x="285" y="663"/>
                      <a:pt x="368" y="663"/>
                    </a:cubicBezTo>
                    <a:cubicBezTo>
                      <a:pt x="455" y="663"/>
                      <a:pt x="542" y="630"/>
                      <a:pt x="611" y="568"/>
                    </a:cubicBezTo>
                    <a:cubicBezTo>
                      <a:pt x="735" y="431"/>
                      <a:pt x="735" y="229"/>
                      <a:pt x="598" y="92"/>
                    </a:cubicBezTo>
                    <a:cubicBezTo>
                      <a:pt x="539" y="31"/>
                      <a:pt x="457" y="0"/>
                      <a:pt x="374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50"/>
              <p:cNvSpPr/>
              <p:nvPr/>
            </p:nvSpPr>
            <p:spPr>
              <a:xfrm rot="-8578690">
                <a:off x="8207758" y="3228598"/>
                <a:ext cx="298478" cy="27001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34" extrusionOk="0">
                    <a:moveTo>
                      <a:pt x="573" y="0"/>
                    </a:moveTo>
                    <a:cubicBezTo>
                      <a:pt x="438" y="0"/>
                      <a:pt x="304" y="54"/>
                      <a:pt x="206" y="159"/>
                    </a:cubicBezTo>
                    <a:cubicBezTo>
                      <a:pt x="1" y="364"/>
                      <a:pt x="14" y="690"/>
                      <a:pt x="219" y="879"/>
                    </a:cubicBezTo>
                    <a:cubicBezTo>
                      <a:pt x="321" y="982"/>
                      <a:pt x="453" y="1033"/>
                      <a:pt x="583" y="1033"/>
                    </a:cubicBezTo>
                    <a:cubicBezTo>
                      <a:pt x="714" y="1033"/>
                      <a:pt x="844" y="982"/>
                      <a:pt x="940" y="879"/>
                    </a:cubicBezTo>
                    <a:cubicBezTo>
                      <a:pt x="1142" y="677"/>
                      <a:pt x="1129" y="351"/>
                      <a:pt x="924" y="146"/>
                    </a:cubicBezTo>
                    <a:cubicBezTo>
                      <a:pt x="826" y="48"/>
                      <a:pt x="699" y="0"/>
                      <a:pt x="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50"/>
              <p:cNvSpPr/>
              <p:nvPr/>
            </p:nvSpPr>
            <p:spPr>
              <a:xfrm rot="-8578690">
                <a:off x="8016262" y="3105830"/>
                <a:ext cx="298217" cy="26870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9" extrusionOk="0">
                    <a:moveTo>
                      <a:pt x="571" y="0"/>
                    </a:moveTo>
                    <a:cubicBezTo>
                      <a:pt x="438" y="0"/>
                      <a:pt x="305" y="51"/>
                      <a:pt x="203" y="152"/>
                    </a:cubicBezTo>
                    <a:cubicBezTo>
                      <a:pt x="1" y="358"/>
                      <a:pt x="14" y="684"/>
                      <a:pt x="216" y="886"/>
                    </a:cubicBezTo>
                    <a:cubicBezTo>
                      <a:pt x="317" y="980"/>
                      <a:pt x="447" y="1028"/>
                      <a:pt x="576" y="1028"/>
                    </a:cubicBezTo>
                    <a:cubicBezTo>
                      <a:pt x="709" y="1028"/>
                      <a:pt x="840" y="977"/>
                      <a:pt x="936" y="873"/>
                    </a:cubicBezTo>
                    <a:cubicBezTo>
                      <a:pt x="1142" y="671"/>
                      <a:pt x="1142" y="344"/>
                      <a:pt x="936" y="152"/>
                    </a:cubicBezTo>
                    <a:cubicBezTo>
                      <a:pt x="835" y="51"/>
                      <a:pt x="703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50"/>
              <p:cNvSpPr/>
              <p:nvPr/>
            </p:nvSpPr>
            <p:spPr>
              <a:xfrm rot="-8578690">
                <a:off x="8288950" y="3231216"/>
                <a:ext cx="177572" cy="16164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19" extrusionOk="0">
                    <a:moveTo>
                      <a:pt x="346" y="1"/>
                    </a:moveTo>
                    <a:cubicBezTo>
                      <a:pt x="260" y="1"/>
                      <a:pt x="172" y="35"/>
                      <a:pt x="109" y="101"/>
                    </a:cubicBezTo>
                    <a:cubicBezTo>
                      <a:pt x="1" y="222"/>
                      <a:pt x="1" y="411"/>
                      <a:pt x="122" y="535"/>
                    </a:cubicBezTo>
                    <a:cubicBezTo>
                      <a:pt x="180" y="592"/>
                      <a:pt x="253" y="619"/>
                      <a:pt x="327" y="619"/>
                    </a:cubicBezTo>
                    <a:cubicBezTo>
                      <a:pt x="409" y="619"/>
                      <a:pt x="492" y="585"/>
                      <a:pt x="555" y="522"/>
                    </a:cubicBezTo>
                    <a:cubicBezTo>
                      <a:pt x="679" y="398"/>
                      <a:pt x="679" y="209"/>
                      <a:pt x="555" y="85"/>
                    </a:cubicBezTo>
                    <a:cubicBezTo>
                      <a:pt x="498" y="28"/>
                      <a:pt x="423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50"/>
              <p:cNvSpPr/>
              <p:nvPr/>
            </p:nvSpPr>
            <p:spPr>
              <a:xfrm rot="-8578690">
                <a:off x="8207217" y="3036654"/>
                <a:ext cx="85391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0" extrusionOk="0">
                    <a:moveTo>
                      <a:pt x="161" y="1"/>
                    </a:moveTo>
                    <a:cubicBezTo>
                      <a:pt x="121" y="1"/>
                      <a:pt x="84" y="14"/>
                      <a:pt x="56" y="42"/>
                    </a:cubicBezTo>
                    <a:cubicBezTo>
                      <a:pt x="1" y="111"/>
                      <a:pt x="1" y="205"/>
                      <a:pt x="56" y="261"/>
                    </a:cubicBezTo>
                    <a:cubicBezTo>
                      <a:pt x="90" y="287"/>
                      <a:pt x="131" y="300"/>
                      <a:pt x="170" y="300"/>
                    </a:cubicBezTo>
                    <a:cubicBezTo>
                      <a:pt x="209" y="300"/>
                      <a:pt x="247" y="287"/>
                      <a:pt x="275" y="261"/>
                    </a:cubicBezTo>
                    <a:cubicBezTo>
                      <a:pt x="327" y="192"/>
                      <a:pt x="327" y="98"/>
                      <a:pt x="275" y="42"/>
                    </a:cubicBezTo>
                    <a:cubicBezTo>
                      <a:pt x="240" y="14"/>
                      <a:pt x="200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50"/>
              <p:cNvSpPr/>
              <p:nvPr/>
            </p:nvSpPr>
            <p:spPr>
              <a:xfrm rot="-8578690">
                <a:off x="8136920" y="3146804"/>
                <a:ext cx="173917" cy="15563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6" extrusionOk="0">
                    <a:moveTo>
                      <a:pt x="336" y="0"/>
                    </a:moveTo>
                    <a:cubicBezTo>
                      <a:pt x="256" y="0"/>
                      <a:pt x="178" y="31"/>
                      <a:pt x="121" y="95"/>
                    </a:cubicBezTo>
                    <a:cubicBezTo>
                      <a:pt x="0" y="203"/>
                      <a:pt x="13" y="392"/>
                      <a:pt x="121" y="516"/>
                    </a:cubicBezTo>
                    <a:cubicBezTo>
                      <a:pt x="181" y="568"/>
                      <a:pt x="256" y="595"/>
                      <a:pt x="331" y="595"/>
                    </a:cubicBezTo>
                    <a:cubicBezTo>
                      <a:pt x="410" y="595"/>
                      <a:pt x="488" y="565"/>
                      <a:pt x="545" y="503"/>
                    </a:cubicBezTo>
                    <a:cubicBezTo>
                      <a:pt x="665" y="392"/>
                      <a:pt x="665" y="203"/>
                      <a:pt x="545" y="79"/>
                    </a:cubicBezTo>
                    <a:cubicBezTo>
                      <a:pt x="485" y="27"/>
                      <a:pt x="410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0"/>
              <p:cNvSpPr/>
              <p:nvPr/>
            </p:nvSpPr>
            <p:spPr>
              <a:xfrm rot="-8578690">
                <a:off x="8006807" y="2961260"/>
                <a:ext cx="248863" cy="22379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57" extrusionOk="0">
                    <a:moveTo>
                      <a:pt x="463" y="1"/>
                    </a:moveTo>
                    <a:cubicBezTo>
                      <a:pt x="353" y="1"/>
                      <a:pt x="245" y="42"/>
                      <a:pt x="163" y="123"/>
                    </a:cubicBezTo>
                    <a:cubicBezTo>
                      <a:pt x="0" y="303"/>
                      <a:pt x="0" y="573"/>
                      <a:pt x="176" y="736"/>
                    </a:cubicBezTo>
                    <a:cubicBezTo>
                      <a:pt x="256" y="816"/>
                      <a:pt x="362" y="857"/>
                      <a:pt x="468" y="857"/>
                    </a:cubicBezTo>
                    <a:cubicBezTo>
                      <a:pt x="579" y="857"/>
                      <a:pt x="690" y="813"/>
                      <a:pt x="773" y="723"/>
                    </a:cubicBezTo>
                    <a:cubicBezTo>
                      <a:pt x="952" y="560"/>
                      <a:pt x="936" y="286"/>
                      <a:pt x="773" y="123"/>
                    </a:cubicBezTo>
                    <a:cubicBezTo>
                      <a:pt x="685" y="42"/>
                      <a:pt x="573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0"/>
              <p:cNvSpPr/>
              <p:nvPr/>
            </p:nvSpPr>
            <p:spPr>
              <a:xfrm rot="-8578690">
                <a:off x="8014242" y="3343523"/>
                <a:ext cx="152503" cy="140228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37" extrusionOk="0">
                    <a:moveTo>
                      <a:pt x="287" y="0"/>
                    </a:moveTo>
                    <a:cubicBezTo>
                      <a:pt x="219" y="0"/>
                      <a:pt x="150" y="27"/>
                      <a:pt x="95" y="81"/>
                    </a:cubicBezTo>
                    <a:cubicBezTo>
                      <a:pt x="0" y="188"/>
                      <a:pt x="0" y="352"/>
                      <a:pt x="108" y="462"/>
                    </a:cubicBezTo>
                    <a:cubicBezTo>
                      <a:pt x="153" y="513"/>
                      <a:pt x="216" y="537"/>
                      <a:pt x="281" y="537"/>
                    </a:cubicBezTo>
                    <a:cubicBezTo>
                      <a:pt x="355" y="537"/>
                      <a:pt x="432" y="505"/>
                      <a:pt x="489" y="446"/>
                    </a:cubicBezTo>
                    <a:cubicBezTo>
                      <a:pt x="584" y="352"/>
                      <a:pt x="584" y="175"/>
                      <a:pt x="476" y="81"/>
                    </a:cubicBezTo>
                    <a:cubicBezTo>
                      <a:pt x="422" y="27"/>
                      <a:pt x="355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0"/>
              <p:cNvSpPr/>
              <p:nvPr/>
            </p:nvSpPr>
            <p:spPr>
              <a:xfrm rot="-8578690">
                <a:off x="8133058" y="3481144"/>
                <a:ext cx="156159" cy="13918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3" extrusionOk="0">
                    <a:moveTo>
                      <a:pt x="298" y="1"/>
                    </a:moveTo>
                    <a:cubicBezTo>
                      <a:pt x="228" y="1"/>
                      <a:pt x="157" y="27"/>
                      <a:pt x="109" y="83"/>
                    </a:cubicBezTo>
                    <a:cubicBezTo>
                      <a:pt x="1" y="178"/>
                      <a:pt x="1" y="357"/>
                      <a:pt x="109" y="451"/>
                    </a:cubicBezTo>
                    <a:cubicBezTo>
                      <a:pt x="162" y="505"/>
                      <a:pt x="230" y="532"/>
                      <a:pt x="298" y="532"/>
                    </a:cubicBezTo>
                    <a:cubicBezTo>
                      <a:pt x="366" y="532"/>
                      <a:pt x="435" y="505"/>
                      <a:pt x="490" y="451"/>
                    </a:cubicBezTo>
                    <a:cubicBezTo>
                      <a:pt x="598" y="341"/>
                      <a:pt x="585" y="178"/>
                      <a:pt x="474" y="70"/>
                    </a:cubicBezTo>
                    <a:cubicBezTo>
                      <a:pt x="428" y="24"/>
                      <a:pt x="36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0"/>
              <p:cNvSpPr/>
              <p:nvPr/>
            </p:nvSpPr>
            <p:spPr>
              <a:xfrm rot="-8578690">
                <a:off x="8104184" y="3259475"/>
                <a:ext cx="156159" cy="14127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1" extrusionOk="0">
                    <a:moveTo>
                      <a:pt x="307" y="1"/>
                    </a:moveTo>
                    <a:cubicBezTo>
                      <a:pt x="236" y="1"/>
                      <a:pt x="165" y="28"/>
                      <a:pt x="108" y="79"/>
                    </a:cubicBezTo>
                    <a:cubicBezTo>
                      <a:pt x="1" y="186"/>
                      <a:pt x="14" y="363"/>
                      <a:pt x="108" y="457"/>
                    </a:cubicBezTo>
                    <a:cubicBezTo>
                      <a:pt x="164" y="513"/>
                      <a:pt x="235" y="540"/>
                      <a:pt x="305" y="540"/>
                    </a:cubicBezTo>
                    <a:cubicBezTo>
                      <a:pt x="375" y="540"/>
                      <a:pt x="442" y="513"/>
                      <a:pt x="490" y="457"/>
                    </a:cubicBezTo>
                    <a:cubicBezTo>
                      <a:pt x="597" y="350"/>
                      <a:pt x="597" y="186"/>
                      <a:pt x="490" y="79"/>
                    </a:cubicBezTo>
                    <a:cubicBezTo>
                      <a:pt x="438" y="25"/>
                      <a:pt x="372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0"/>
              <p:cNvSpPr/>
              <p:nvPr/>
            </p:nvSpPr>
            <p:spPr>
              <a:xfrm rot="-8578690">
                <a:off x="8335795" y="2816822"/>
                <a:ext cx="152765" cy="1397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5" extrusionOk="0">
                    <a:moveTo>
                      <a:pt x="293" y="1"/>
                    </a:moveTo>
                    <a:cubicBezTo>
                      <a:pt x="222" y="1"/>
                      <a:pt x="151" y="29"/>
                      <a:pt x="95" y="78"/>
                    </a:cubicBezTo>
                    <a:cubicBezTo>
                      <a:pt x="1" y="185"/>
                      <a:pt x="1" y="348"/>
                      <a:pt x="108" y="456"/>
                    </a:cubicBezTo>
                    <a:cubicBezTo>
                      <a:pt x="154" y="510"/>
                      <a:pt x="220" y="534"/>
                      <a:pt x="286" y="534"/>
                    </a:cubicBezTo>
                    <a:cubicBezTo>
                      <a:pt x="357" y="534"/>
                      <a:pt x="428" y="506"/>
                      <a:pt x="477" y="456"/>
                    </a:cubicBezTo>
                    <a:cubicBezTo>
                      <a:pt x="584" y="348"/>
                      <a:pt x="584" y="172"/>
                      <a:pt x="477" y="78"/>
                    </a:cubicBezTo>
                    <a:cubicBezTo>
                      <a:pt x="423" y="24"/>
                      <a:pt x="3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0"/>
              <p:cNvSpPr/>
              <p:nvPr/>
            </p:nvSpPr>
            <p:spPr>
              <a:xfrm rot="-8578690">
                <a:off x="8067630" y="3079251"/>
                <a:ext cx="74163" cy="6554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1" extrusionOk="0">
                    <a:moveTo>
                      <a:pt x="138" y="1"/>
                    </a:moveTo>
                    <a:cubicBezTo>
                      <a:pt x="105" y="1"/>
                      <a:pt x="75" y="15"/>
                      <a:pt x="56" y="43"/>
                    </a:cubicBezTo>
                    <a:cubicBezTo>
                      <a:pt x="0" y="82"/>
                      <a:pt x="0" y="163"/>
                      <a:pt x="56" y="219"/>
                    </a:cubicBezTo>
                    <a:cubicBezTo>
                      <a:pt x="82" y="240"/>
                      <a:pt x="115" y="250"/>
                      <a:pt x="147" y="250"/>
                    </a:cubicBezTo>
                    <a:cubicBezTo>
                      <a:pt x="180" y="250"/>
                      <a:pt x="211" y="240"/>
                      <a:pt x="232" y="219"/>
                    </a:cubicBezTo>
                    <a:cubicBezTo>
                      <a:pt x="284" y="163"/>
                      <a:pt x="284" y="82"/>
                      <a:pt x="232" y="43"/>
                    </a:cubicBezTo>
                    <a:cubicBezTo>
                      <a:pt x="204" y="15"/>
                      <a:pt x="170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0"/>
              <p:cNvSpPr/>
              <p:nvPr/>
            </p:nvSpPr>
            <p:spPr>
              <a:xfrm rot="-8578690">
                <a:off x="8297452" y="2909812"/>
                <a:ext cx="71812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38" extrusionOk="0">
                    <a:moveTo>
                      <a:pt x="134" y="0"/>
                    </a:moveTo>
                    <a:cubicBezTo>
                      <a:pt x="102" y="0"/>
                      <a:pt x="69" y="11"/>
                      <a:pt x="43" y="32"/>
                    </a:cubicBezTo>
                    <a:cubicBezTo>
                      <a:pt x="0" y="84"/>
                      <a:pt x="0" y="153"/>
                      <a:pt x="56" y="208"/>
                    </a:cubicBezTo>
                    <a:cubicBezTo>
                      <a:pt x="75" y="228"/>
                      <a:pt x="105" y="238"/>
                      <a:pt x="136" y="238"/>
                    </a:cubicBezTo>
                    <a:cubicBezTo>
                      <a:pt x="167" y="238"/>
                      <a:pt x="198" y="228"/>
                      <a:pt x="219" y="208"/>
                    </a:cubicBezTo>
                    <a:cubicBezTo>
                      <a:pt x="274" y="153"/>
                      <a:pt x="274" y="84"/>
                      <a:pt x="219" y="32"/>
                    </a:cubicBezTo>
                    <a:cubicBezTo>
                      <a:pt x="198" y="11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0"/>
              <p:cNvSpPr/>
              <p:nvPr/>
            </p:nvSpPr>
            <p:spPr>
              <a:xfrm rot="-8578690">
                <a:off x="8360700" y="3111967"/>
                <a:ext cx="36037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4" extrusionOk="0">
                    <a:moveTo>
                      <a:pt x="63" y="1"/>
                    </a:moveTo>
                    <a:cubicBezTo>
                      <a:pt x="48" y="1"/>
                      <a:pt x="34" y="8"/>
                      <a:pt x="26" y="23"/>
                    </a:cubicBezTo>
                    <a:cubicBezTo>
                      <a:pt x="0" y="49"/>
                      <a:pt x="0" y="75"/>
                      <a:pt x="26" y="104"/>
                    </a:cubicBezTo>
                    <a:cubicBezTo>
                      <a:pt x="41" y="117"/>
                      <a:pt x="55" y="124"/>
                      <a:pt x="68" y="124"/>
                    </a:cubicBezTo>
                    <a:cubicBezTo>
                      <a:pt x="82" y="124"/>
                      <a:pt x="95" y="117"/>
                      <a:pt x="108" y="104"/>
                    </a:cubicBezTo>
                    <a:cubicBezTo>
                      <a:pt x="137" y="75"/>
                      <a:pt x="137" y="36"/>
                      <a:pt x="108" y="23"/>
                    </a:cubicBezTo>
                    <a:cubicBezTo>
                      <a:pt x="95" y="8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50"/>
              <p:cNvSpPr/>
              <p:nvPr/>
            </p:nvSpPr>
            <p:spPr>
              <a:xfrm rot="-8578690">
                <a:off x="8088628" y="2894807"/>
                <a:ext cx="64239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12" extrusionOk="0">
                    <a:moveTo>
                      <a:pt x="130" y="1"/>
                    </a:moveTo>
                    <a:cubicBezTo>
                      <a:pt x="103" y="1"/>
                      <a:pt x="76" y="11"/>
                      <a:pt x="56" y="33"/>
                    </a:cubicBezTo>
                    <a:cubicBezTo>
                      <a:pt x="1" y="72"/>
                      <a:pt x="14" y="140"/>
                      <a:pt x="56" y="179"/>
                    </a:cubicBezTo>
                    <a:cubicBezTo>
                      <a:pt x="76" y="200"/>
                      <a:pt x="103" y="211"/>
                      <a:pt x="130" y="211"/>
                    </a:cubicBezTo>
                    <a:cubicBezTo>
                      <a:pt x="156" y="211"/>
                      <a:pt x="183" y="200"/>
                      <a:pt x="203" y="179"/>
                    </a:cubicBezTo>
                    <a:cubicBezTo>
                      <a:pt x="245" y="140"/>
                      <a:pt x="245" y="72"/>
                      <a:pt x="203" y="33"/>
                    </a:cubicBezTo>
                    <a:cubicBezTo>
                      <a:pt x="183" y="11"/>
                      <a:pt x="15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50"/>
              <p:cNvSpPr/>
              <p:nvPr/>
            </p:nvSpPr>
            <p:spPr>
              <a:xfrm rot="-8578690">
                <a:off x="7954037" y="2689591"/>
                <a:ext cx="60584" cy="55621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13" extrusionOk="0">
                    <a:moveTo>
                      <a:pt x="116" y="1"/>
                    </a:moveTo>
                    <a:cubicBezTo>
                      <a:pt x="88" y="1"/>
                      <a:pt x="61" y="11"/>
                      <a:pt x="40" y="30"/>
                    </a:cubicBezTo>
                    <a:cubicBezTo>
                      <a:pt x="0" y="73"/>
                      <a:pt x="0" y="141"/>
                      <a:pt x="40" y="180"/>
                    </a:cubicBezTo>
                    <a:cubicBezTo>
                      <a:pt x="61" y="202"/>
                      <a:pt x="88" y="212"/>
                      <a:pt x="116" y="212"/>
                    </a:cubicBezTo>
                    <a:cubicBezTo>
                      <a:pt x="143" y="212"/>
                      <a:pt x="170" y="202"/>
                      <a:pt x="190" y="180"/>
                    </a:cubicBezTo>
                    <a:cubicBezTo>
                      <a:pt x="232" y="141"/>
                      <a:pt x="232" y="73"/>
                      <a:pt x="190" y="30"/>
                    </a:cubicBezTo>
                    <a:cubicBezTo>
                      <a:pt x="170" y="11"/>
                      <a:pt x="143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50"/>
              <p:cNvSpPr/>
              <p:nvPr/>
            </p:nvSpPr>
            <p:spPr>
              <a:xfrm rot="-8578690">
                <a:off x="7837010" y="3035295"/>
                <a:ext cx="56666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108" y="1"/>
                    </a:moveTo>
                    <a:cubicBezTo>
                      <a:pt x="85" y="1"/>
                      <a:pt x="61" y="11"/>
                      <a:pt x="40" y="30"/>
                    </a:cubicBezTo>
                    <a:cubicBezTo>
                      <a:pt x="1" y="72"/>
                      <a:pt x="1" y="141"/>
                      <a:pt x="40" y="167"/>
                    </a:cubicBezTo>
                    <a:cubicBezTo>
                      <a:pt x="61" y="187"/>
                      <a:pt x="85" y="196"/>
                      <a:pt x="108" y="196"/>
                    </a:cubicBezTo>
                    <a:cubicBezTo>
                      <a:pt x="132" y="196"/>
                      <a:pt x="156" y="187"/>
                      <a:pt x="177" y="167"/>
                    </a:cubicBezTo>
                    <a:cubicBezTo>
                      <a:pt x="216" y="125"/>
                      <a:pt x="216" y="72"/>
                      <a:pt x="177" y="30"/>
                    </a:cubicBezTo>
                    <a:cubicBezTo>
                      <a:pt x="156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50"/>
              <p:cNvSpPr/>
              <p:nvPr/>
            </p:nvSpPr>
            <p:spPr>
              <a:xfrm rot="-8578690">
                <a:off x="8561736" y="2815882"/>
                <a:ext cx="53011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99" extrusionOk="0">
                    <a:moveTo>
                      <a:pt x="102" y="0"/>
                    </a:moveTo>
                    <a:cubicBezTo>
                      <a:pt x="75" y="0"/>
                      <a:pt x="47" y="11"/>
                      <a:pt x="26" y="32"/>
                    </a:cubicBezTo>
                    <a:cubicBezTo>
                      <a:pt x="0" y="71"/>
                      <a:pt x="0" y="139"/>
                      <a:pt x="26" y="169"/>
                    </a:cubicBezTo>
                    <a:cubicBezTo>
                      <a:pt x="47" y="188"/>
                      <a:pt x="75" y="198"/>
                      <a:pt x="102" y="198"/>
                    </a:cubicBezTo>
                    <a:cubicBezTo>
                      <a:pt x="130" y="198"/>
                      <a:pt x="157" y="188"/>
                      <a:pt x="176" y="169"/>
                    </a:cubicBezTo>
                    <a:cubicBezTo>
                      <a:pt x="202" y="126"/>
                      <a:pt x="202" y="71"/>
                      <a:pt x="176" y="32"/>
                    </a:cubicBezTo>
                    <a:cubicBezTo>
                      <a:pt x="157" y="11"/>
                      <a:pt x="13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50"/>
              <p:cNvSpPr/>
              <p:nvPr/>
            </p:nvSpPr>
            <p:spPr>
              <a:xfrm rot="-8578690">
                <a:off x="8915714" y="3301347"/>
                <a:ext cx="56405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1" extrusionOk="0">
                    <a:moveTo>
                      <a:pt x="103" y="1"/>
                    </a:moveTo>
                    <a:cubicBezTo>
                      <a:pt x="78" y="1"/>
                      <a:pt x="54" y="12"/>
                      <a:pt x="39" y="33"/>
                    </a:cubicBezTo>
                    <a:cubicBezTo>
                      <a:pt x="0" y="72"/>
                      <a:pt x="0" y="140"/>
                      <a:pt x="39" y="183"/>
                    </a:cubicBezTo>
                    <a:cubicBezTo>
                      <a:pt x="58" y="194"/>
                      <a:pt x="78" y="201"/>
                      <a:pt x="99" y="201"/>
                    </a:cubicBezTo>
                    <a:cubicBezTo>
                      <a:pt x="126" y="201"/>
                      <a:pt x="153" y="190"/>
                      <a:pt x="176" y="166"/>
                    </a:cubicBezTo>
                    <a:cubicBezTo>
                      <a:pt x="215" y="140"/>
                      <a:pt x="215" y="72"/>
                      <a:pt x="176" y="33"/>
                    </a:cubicBezTo>
                    <a:cubicBezTo>
                      <a:pt x="155" y="12"/>
                      <a:pt x="128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50"/>
              <p:cNvSpPr/>
              <p:nvPr/>
            </p:nvSpPr>
            <p:spPr>
              <a:xfrm rot="-8578690">
                <a:off x="8523431" y="3379559"/>
                <a:ext cx="57189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9" extrusionOk="0">
                    <a:moveTo>
                      <a:pt x="110" y="1"/>
                    </a:moveTo>
                    <a:cubicBezTo>
                      <a:pt x="86" y="1"/>
                      <a:pt x="62" y="11"/>
                      <a:pt x="43" y="33"/>
                    </a:cubicBezTo>
                    <a:cubicBezTo>
                      <a:pt x="0" y="72"/>
                      <a:pt x="0" y="127"/>
                      <a:pt x="43" y="166"/>
                    </a:cubicBezTo>
                    <a:cubicBezTo>
                      <a:pt x="62" y="187"/>
                      <a:pt x="89" y="198"/>
                      <a:pt x="115" y="198"/>
                    </a:cubicBezTo>
                    <a:cubicBezTo>
                      <a:pt x="140" y="198"/>
                      <a:pt x="164" y="187"/>
                      <a:pt x="177" y="166"/>
                    </a:cubicBezTo>
                    <a:cubicBezTo>
                      <a:pt x="219" y="127"/>
                      <a:pt x="219" y="72"/>
                      <a:pt x="177" y="33"/>
                    </a:cubicBezTo>
                    <a:cubicBezTo>
                      <a:pt x="157" y="11"/>
                      <a:pt x="133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50"/>
              <p:cNvSpPr/>
              <p:nvPr/>
            </p:nvSpPr>
            <p:spPr>
              <a:xfrm rot="-8578690">
                <a:off x="8641769" y="3282054"/>
                <a:ext cx="56405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8" extrusionOk="0">
                    <a:moveTo>
                      <a:pt x="108" y="0"/>
                    </a:moveTo>
                    <a:cubicBezTo>
                      <a:pt x="85" y="0"/>
                      <a:pt x="61" y="11"/>
                      <a:pt x="40" y="32"/>
                    </a:cubicBezTo>
                    <a:cubicBezTo>
                      <a:pt x="1" y="71"/>
                      <a:pt x="1" y="140"/>
                      <a:pt x="40" y="166"/>
                    </a:cubicBezTo>
                    <a:cubicBezTo>
                      <a:pt x="61" y="187"/>
                      <a:pt x="88" y="198"/>
                      <a:pt x="113" y="198"/>
                    </a:cubicBezTo>
                    <a:cubicBezTo>
                      <a:pt x="139" y="198"/>
                      <a:pt x="162" y="187"/>
                      <a:pt x="177" y="166"/>
                    </a:cubicBezTo>
                    <a:cubicBezTo>
                      <a:pt x="216" y="127"/>
                      <a:pt x="216" y="71"/>
                      <a:pt x="177" y="32"/>
                    </a:cubicBezTo>
                    <a:cubicBezTo>
                      <a:pt x="156" y="11"/>
                      <a:pt x="132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50"/>
              <p:cNvSpPr/>
              <p:nvPr/>
            </p:nvSpPr>
            <p:spPr>
              <a:xfrm rot="-8578690">
                <a:off x="7884425" y="3075490"/>
                <a:ext cx="227449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9" extrusionOk="0">
                    <a:moveTo>
                      <a:pt x="435" y="0"/>
                    </a:moveTo>
                    <a:cubicBezTo>
                      <a:pt x="331" y="0"/>
                      <a:pt x="227" y="41"/>
                      <a:pt x="150" y="117"/>
                    </a:cubicBezTo>
                    <a:cubicBezTo>
                      <a:pt x="0" y="280"/>
                      <a:pt x="0" y="525"/>
                      <a:pt x="150" y="688"/>
                    </a:cubicBezTo>
                    <a:cubicBezTo>
                      <a:pt x="230" y="761"/>
                      <a:pt x="333" y="799"/>
                      <a:pt x="434" y="799"/>
                    </a:cubicBezTo>
                    <a:cubicBezTo>
                      <a:pt x="540" y="799"/>
                      <a:pt x="644" y="758"/>
                      <a:pt x="721" y="675"/>
                    </a:cubicBezTo>
                    <a:cubicBezTo>
                      <a:pt x="871" y="512"/>
                      <a:pt x="871" y="267"/>
                      <a:pt x="708" y="117"/>
                    </a:cubicBezTo>
                    <a:cubicBezTo>
                      <a:pt x="634" y="38"/>
                      <a:pt x="535" y="0"/>
                      <a:pt x="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50"/>
              <p:cNvSpPr/>
              <p:nvPr/>
            </p:nvSpPr>
            <p:spPr>
              <a:xfrm rot="-8578690">
                <a:off x="7785058" y="3119735"/>
                <a:ext cx="96359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8" extrusionOk="0">
                    <a:moveTo>
                      <a:pt x="185" y="0"/>
                    </a:moveTo>
                    <a:cubicBezTo>
                      <a:pt x="144" y="0"/>
                      <a:pt x="103" y="17"/>
                      <a:pt x="69" y="51"/>
                    </a:cubicBezTo>
                    <a:cubicBezTo>
                      <a:pt x="0" y="120"/>
                      <a:pt x="0" y="227"/>
                      <a:pt x="69" y="296"/>
                    </a:cubicBezTo>
                    <a:cubicBezTo>
                      <a:pt x="103" y="330"/>
                      <a:pt x="147" y="347"/>
                      <a:pt x="191" y="347"/>
                    </a:cubicBezTo>
                    <a:cubicBezTo>
                      <a:pt x="235" y="347"/>
                      <a:pt x="279" y="330"/>
                      <a:pt x="313" y="296"/>
                    </a:cubicBezTo>
                    <a:cubicBezTo>
                      <a:pt x="369" y="227"/>
                      <a:pt x="369" y="120"/>
                      <a:pt x="300" y="51"/>
                    </a:cubicBezTo>
                    <a:cubicBezTo>
                      <a:pt x="266" y="17"/>
                      <a:pt x="225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50"/>
              <p:cNvSpPr/>
              <p:nvPr/>
            </p:nvSpPr>
            <p:spPr>
              <a:xfrm rot="-8578690">
                <a:off x="7957862" y="3005349"/>
                <a:ext cx="95576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5" extrusionOk="0">
                    <a:moveTo>
                      <a:pt x="179" y="1"/>
                    </a:moveTo>
                    <a:cubicBezTo>
                      <a:pt x="136" y="1"/>
                      <a:pt x="95" y="18"/>
                      <a:pt x="69" y="52"/>
                    </a:cubicBezTo>
                    <a:cubicBezTo>
                      <a:pt x="1" y="121"/>
                      <a:pt x="1" y="228"/>
                      <a:pt x="69" y="284"/>
                    </a:cubicBezTo>
                    <a:cubicBezTo>
                      <a:pt x="104" y="318"/>
                      <a:pt x="148" y="335"/>
                      <a:pt x="190" y="335"/>
                    </a:cubicBezTo>
                    <a:cubicBezTo>
                      <a:pt x="232" y="335"/>
                      <a:pt x="273" y="318"/>
                      <a:pt x="301" y="284"/>
                    </a:cubicBezTo>
                    <a:cubicBezTo>
                      <a:pt x="366" y="215"/>
                      <a:pt x="366" y="108"/>
                      <a:pt x="301" y="52"/>
                    </a:cubicBezTo>
                    <a:cubicBezTo>
                      <a:pt x="267" y="18"/>
                      <a:pt x="222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50"/>
              <p:cNvSpPr/>
              <p:nvPr/>
            </p:nvSpPr>
            <p:spPr>
              <a:xfrm rot="-8578690">
                <a:off x="8191006" y="2772651"/>
                <a:ext cx="95576" cy="8721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4" extrusionOk="0">
                    <a:moveTo>
                      <a:pt x="184" y="0"/>
                    </a:moveTo>
                    <a:cubicBezTo>
                      <a:pt x="137" y="0"/>
                      <a:pt x="89" y="16"/>
                      <a:pt x="53" y="51"/>
                    </a:cubicBezTo>
                    <a:cubicBezTo>
                      <a:pt x="1" y="119"/>
                      <a:pt x="1" y="230"/>
                      <a:pt x="69" y="282"/>
                    </a:cubicBezTo>
                    <a:cubicBezTo>
                      <a:pt x="102" y="317"/>
                      <a:pt x="146" y="334"/>
                      <a:pt x="188" y="334"/>
                    </a:cubicBezTo>
                    <a:cubicBezTo>
                      <a:pt x="231" y="334"/>
                      <a:pt x="271" y="317"/>
                      <a:pt x="297" y="282"/>
                    </a:cubicBezTo>
                    <a:cubicBezTo>
                      <a:pt x="366" y="214"/>
                      <a:pt x="366" y="106"/>
                      <a:pt x="297" y="38"/>
                    </a:cubicBezTo>
                    <a:cubicBezTo>
                      <a:pt x="267" y="13"/>
                      <a:pt x="226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50"/>
              <p:cNvSpPr/>
              <p:nvPr/>
            </p:nvSpPr>
            <p:spPr>
              <a:xfrm rot="-8578690">
                <a:off x="8367352" y="3551388"/>
                <a:ext cx="100015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7" extrusionOk="0">
                    <a:moveTo>
                      <a:pt x="199" y="0"/>
                    </a:moveTo>
                    <a:cubicBezTo>
                      <a:pt x="152" y="0"/>
                      <a:pt x="105" y="17"/>
                      <a:pt x="69" y="54"/>
                    </a:cubicBezTo>
                    <a:cubicBezTo>
                      <a:pt x="1" y="122"/>
                      <a:pt x="1" y="230"/>
                      <a:pt x="69" y="285"/>
                    </a:cubicBezTo>
                    <a:cubicBezTo>
                      <a:pt x="104" y="319"/>
                      <a:pt x="148" y="336"/>
                      <a:pt x="192" y="336"/>
                    </a:cubicBezTo>
                    <a:cubicBezTo>
                      <a:pt x="236" y="336"/>
                      <a:pt x="280" y="319"/>
                      <a:pt x="314" y="285"/>
                    </a:cubicBezTo>
                    <a:cubicBezTo>
                      <a:pt x="382" y="217"/>
                      <a:pt x="382" y="109"/>
                      <a:pt x="314" y="40"/>
                    </a:cubicBezTo>
                    <a:cubicBezTo>
                      <a:pt x="281" y="14"/>
                      <a:pt x="240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50"/>
              <p:cNvSpPr/>
              <p:nvPr/>
            </p:nvSpPr>
            <p:spPr>
              <a:xfrm rot="-8578690">
                <a:off x="8155817" y="2907618"/>
                <a:ext cx="99754" cy="8721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4" extrusionOk="0">
                    <a:moveTo>
                      <a:pt x="198" y="0"/>
                    </a:moveTo>
                    <a:cubicBezTo>
                      <a:pt x="152" y="0"/>
                      <a:pt x="105" y="16"/>
                      <a:pt x="69" y="51"/>
                    </a:cubicBezTo>
                    <a:cubicBezTo>
                      <a:pt x="0" y="119"/>
                      <a:pt x="0" y="214"/>
                      <a:pt x="69" y="282"/>
                    </a:cubicBezTo>
                    <a:cubicBezTo>
                      <a:pt x="103" y="317"/>
                      <a:pt x="147" y="334"/>
                      <a:pt x="191" y="334"/>
                    </a:cubicBezTo>
                    <a:cubicBezTo>
                      <a:pt x="235" y="334"/>
                      <a:pt x="279" y="317"/>
                      <a:pt x="313" y="282"/>
                    </a:cubicBezTo>
                    <a:cubicBezTo>
                      <a:pt x="382" y="214"/>
                      <a:pt x="382" y="106"/>
                      <a:pt x="313" y="38"/>
                    </a:cubicBezTo>
                    <a:cubicBezTo>
                      <a:pt x="281" y="13"/>
                      <a:pt x="240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50"/>
              <p:cNvSpPr/>
              <p:nvPr/>
            </p:nvSpPr>
            <p:spPr>
              <a:xfrm rot="-8578690">
                <a:off x="8705786" y="3325517"/>
                <a:ext cx="95576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8" extrusionOk="0">
                    <a:moveTo>
                      <a:pt x="178" y="0"/>
                    </a:moveTo>
                    <a:cubicBezTo>
                      <a:pt x="136" y="0"/>
                      <a:pt x="95" y="17"/>
                      <a:pt x="69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2" y="330"/>
                      <a:pt x="146" y="348"/>
                      <a:pt x="190" y="348"/>
                    </a:cubicBezTo>
                    <a:cubicBezTo>
                      <a:pt x="235" y="348"/>
                      <a:pt x="280" y="330"/>
                      <a:pt x="314" y="296"/>
                    </a:cubicBezTo>
                    <a:cubicBezTo>
                      <a:pt x="366" y="228"/>
                      <a:pt x="366" y="120"/>
                      <a:pt x="297" y="52"/>
                    </a:cubicBezTo>
                    <a:cubicBezTo>
                      <a:pt x="265" y="17"/>
                      <a:pt x="221" y="0"/>
                      <a:pt x="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50"/>
              <p:cNvSpPr/>
              <p:nvPr/>
            </p:nvSpPr>
            <p:spPr>
              <a:xfrm rot="-8578690">
                <a:off x="8597209" y="3405139"/>
                <a:ext cx="99754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91" y="0"/>
                    </a:moveTo>
                    <a:cubicBezTo>
                      <a:pt x="147" y="0"/>
                      <a:pt x="103" y="17"/>
                      <a:pt x="69" y="52"/>
                    </a:cubicBezTo>
                    <a:cubicBezTo>
                      <a:pt x="0" y="120"/>
                      <a:pt x="17" y="228"/>
                      <a:pt x="69" y="296"/>
                    </a:cubicBezTo>
                    <a:cubicBezTo>
                      <a:pt x="103" y="330"/>
                      <a:pt x="147" y="348"/>
                      <a:pt x="191" y="348"/>
                    </a:cubicBezTo>
                    <a:cubicBezTo>
                      <a:pt x="235" y="348"/>
                      <a:pt x="279" y="330"/>
                      <a:pt x="313" y="296"/>
                    </a:cubicBezTo>
                    <a:cubicBezTo>
                      <a:pt x="382" y="228"/>
                      <a:pt x="382" y="120"/>
                      <a:pt x="313" y="52"/>
                    </a:cubicBezTo>
                    <a:cubicBezTo>
                      <a:pt x="279" y="17"/>
                      <a:pt x="235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50"/>
              <p:cNvSpPr/>
              <p:nvPr/>
            </p:nvSpPr>
            <p:spPr>
              <a:xfrm rot="-8578690">
                <a:off x="7958608" y="3209374"/>
                <a:ext cx="199508" cy="181487"/>
              </a:xfrm>
              <a:custGeom>
                <a:avLst/>
                <a:gdLst/>
                <a:ahLst/>
                <a:cxnLst/>
                <a:rect l="l" t="t" r="r" b="b"/>
                <a:pathLst>
                  <a:path w="764" h="695" extrusionOk="0">
                    <a:moveTo>
                      <a:pt x="391" y="1"/>
                    </a:moveTo>
                    <a:cubicBezTo>
                      <a:pt x="300" y="1"/>
                      <a:pt x="208" y="35"/>
                      <a:pt x="138" y="105"/>
                    </a:cubicBezTo>
                    <a:cubicBezTo>
                      <a:pt x="1" y="239"/>
                      <a:pt x="1" y="457"/>
                      <a:pt x="138" y="594"/>
                    </a:cubicBezTo>
                    <a:cubicBezTo>
                      <a:pt x="213" y="661"/>
                      <a:pt x="305" y="695"/>
                      <a:pt x="395" y="695"/>
                    </a:cubicBezTo>
                    <a:cubicBezTo>
                      <a:pt x="485" y="695"/>
                      <a:pt x="573" y="661"/>
                      <a:pt x="640" y="594"/>
                    </a:cubicBezTo>
                    <a:cubicBezTo>
                      <a:pt x="764" y="444"/>
                      <a:pt x="764" y="226"/>
                      <a:pt x="627" y="89"/>
                    </a:cubicBezTo>
                    <a:cubicBezTo>
                      <a:pt x="560" y="31"/>
                      <a:pt x="476" y="1"/>
                      <a:pt x="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50"/>
              <p:cNvSpPr/>
              <p:nvPr/>
            </p:nvSpPr>
            <p:spPr>
              <a:xfrm rot="-8578690">
                <a:off x="6494759" y="2801229"/>
                <a:ext cx="131351" cy="11959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58" extrusionOk="0">
                    <a:moveTo>
                      <a:pt x="251" y="0"/>
                    </a:moveTo>
                    <a:cubicBezTo>
                      <a:pt x="146" y="0"/>
                      <a:pt x="49" y="76"/>
                      <a:pt x="26" y="181"/>
                    </a:cubicBezTo>
                    <a:cubicBezTo>
                      <a:pt x="0" y="305"/>
                      <a:pt x="82" y="426"/>
                      <a:pt x="202" y="452"/>
                    </a:cubicBezTo>
                    <a:cubicBezTo>
                      <a:pt x="219" y="456"/>
                      <a:pt x="236" y="458"/>
                      <a:pt x="253" y="458"/>
                    </a:cubicBezTo>
                    <a:cubicBezTo>
                      <a:pt x="358" y="458"/>
                      <a:pt x="450" y="382"/>
                      <a:pt x="473" y="276"/>
                    </a:cubicBezTo>
                    <a:cubicBezTo>
                      <a:pt x="502" y="142"/>
                      <a:pt x="421" y="18"/>
                      <a:pt x="297" y="5"/>
                    </a:cubicBezTo>
                    <a:cubicBezTo>
                      <a:pt x="281" y="2"/>
                      <a:pt x="266" y="0"/>
                      <a:pt x="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50"/>
              <p:cNvSpPr/>
              <p:nvPr/>
            </p:nvSpPr>
            <p:spPr>
              <a:xfrm rot="-8578690">
                <a:off x="6869141" y="2741243"/>
                <a:ext cx="248079" cy="230319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82" extrusionOk="0">
                    <a:moveTo>
                      <a:pt x="488" y="0"/>
                    </a:moveTo>
                    <a:cubicBezTo>
                      <a:pt x="276" y="0"/>
                      <a:pt x="89" y="141"/>
                      <a:pt x="39" y="346"/>
                    </a:cubicBezTo>
                    <a:cubicBezTo>
                      <a:pt x="0" y="591"/>
                      <a:pt x="150" y="822"/>
                      <a:pt x="395" y="874"/>
                    </a:cubicBezTo>
                    <a:cubicBezTo>
                      <a:pt x="421" y="879"/>
                      <a:pt x="447" y="882"/>
                      <a:pt x="472" y="882"/>
                    </a:cubicBezTo>
                    <a:cubicBezTo>
                      <a:pt x="673" y="882"/>
                      <a:pt x="861" y="739"/>
                      <a:pt x="910" y="522"/>
                    </a:cubicBezTo>
                    <a:cubicBezTo>
                      <a:pt x="949" y="291"/>
                      <a:pt x="802" y="59"/>
                      <a:pt x="571" y="7"/>
                    </a:cubicBezTo>
                    <a:cubicBezTo>
                      <a:pt x="543" y="2"/>
                      <a:pt x="515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50"/>
              <p:cNvSpPr/>
              <p:nvPr/>
            </p:nvSpPr>
            <p:spPr>
              <a:xfrm rot="-8578690">
                <a:off x="7267611" y="2248147"/>
                <a:ext cx="291428" cy="26792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26" extrusionOk="0">
                    <a:moveTo>
                      <a:pt x="563" y="1"/>
                    </a:moveTo>
                    <a:cubicBezTo>
                      <a:pt x="321" y="1"/>
                      <a:pt x="116" y="165"/>
                      <a:pt x="56" y="402"/>
                    </a:cubicBezTo>
                    <a:cubicBezTo>
                      <a:pt x="0" y="689"/>
                      <a:pt x="180" y="947"/>
                      <a:pt x="463" y="1015"/>
                    </a:cubicBezTo>
                    <a:cubicBezTo>
                      <a:pt x="496" y="1022"/>
                      <a:pt x="530" y="1025"/>
                      <a:pt x="562" y="1025"/>
                    </a:cubicBezTo>
                    <a:cubicBezTo>
                      <a:pt x="798" y="1025"/>
                      <a:pt x="1014" y="857"/>
                      <a:pt x="1060" y="608"/>
                    </a:cubicBezTo>
                    <a:cubicBezTo>
                      <a:pt x="1116" y="337"/>
                      <a:pt x="939" y="63"/>
                      <a:pt x="669" y="11"/>
                    </a:cubicBezTo>
                    <a:cubicBezTo>
                      <a:pt x="633" y="4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50"/>
              <p:cNvSpPr/>
              <p:nvPr/>
            </p:nvSpPr>
            <p:spPr>
              <a:xfrm rot="-8578690">
                <a:off x="7542255" y="2294559"/>
                <a:ext cx="219876" cy="200811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9" extrusionOk="0">
                    <a:moveTo>
                      <a:pt x="419" y="0"/>
                    </a:moveTo>
                    <a:cubicBezTo>
                      <a:pt x="240" y="0"/>
                      <a:pt x="77" y="128"/>
                      <a:pt x="40" y="307"/>
                    </a:cubicBezTo>
                    <a:cubicBezTo>
                      <a:pt x="1" y="512"/>
                      <a:pt x="134" y="714"/>
                      <a:pt x="340" y="757"/>
                    </a:cubicBezTo>
                    <a:cubicBezTo>
                      <a:pt x="369" y="764"/>
                      <a:pt x="399" y="768"/>
                      <a:pt x="428" y="768"/>
                    </a:cubicBezTo>
                    <a:cubicBezTo>
                      <a:pt x="598" y="768"/>
                      <a:pt x="753" y="643"/>
                      <a:pt x="786" y="457"/>
                    </a:cubicBezTo>
                    <a:cubicBezTo>
                      <a:pt x="842" y="251"/>
                      <a:pt x="705" y="49"/>
                      <a:pt x="490" y="7"/>
                    </a:cubicBezTo>
                    <a:cubicBezTo>
                      <a:pt x="466" y="2"/>
                      <a:pt x="442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50"/>
              <p:cNvSpPr/>
              <p:nvPr/>
            </p:nvSpPr>
            <p:spPr>
              <a:xfrm rot="-8578690">
                <a:off x="6996123" y="2203707"/>
                <a:ext cx="387003" cy="353313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353" extrusionOk="0">
                    <a:moveTo>
                      <a:pt x="726" y="1"/>
                    </a:moveTo>
                    <a:cubicBezTo>
                      <a:pt x="415" y="1"/>
                      <a:pt x="137" y="228"/>
                      <a:pt x="66" y="548"/>
                    </a:cubicBezTo>
                    <a:cubicBezTo>
                      <a:pt x="1" y="900"/>
                      <a:pt x="229" y="1269"/>
                      <a:pt x="597" y="1337"/>
                    </a:cubicBezTo>
                    <a:cubicBezTo>
                      <a:pt x="645" y="1348"/>
                      <a:pt x="693" y="1353"/>
                      <a:pt x="740" y="1353"/>
                    </a:cubicBezTo>
                    <a:cubicBezTo>
                      <a:pt x="1054" y="1353"/>
                      <a:pt x="1340" y="1126"/>
                      <a:pt x="1400" y="806"/>
                    </a:cubicBezTo>
                    <a:cubicBezTo>
                      <a:pt x="1481" y="440"/>
                      <a:pt x="1237" y="85"/>
                      <a:pt x="868" y="17"/>
                    </a:cubicBezTo>
                    <a:cubicBezTo>
                      <a:pt x="821" y="6"/>
                      <a:pt x="773" y="1"/>
                      <a:pt x="726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50"/>
              <p:cNvSpPr/>
              <p:nvPr/>
            </p:nvSpPr>
            <p:spPr>
              <a:xfrm rot="-8578690">
                <a:off x="7321614" y="2364751"/>
                <a:ext cx="188540" cy="173653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65" extrusionOk="0">
                    <a:moveTo>
                      <a:pt x="354" y="0"/>
                    </a:moveTo>
                    <a:cubicBezTo>
                      <a:pt x="202" y="0"/>
                      <a:pt x="64" y="112"/>
                      <a:pt x="27" y="265"/>
                    </a:cubicBezTo>
                    <a:cubicBezTo>
                      <a:pt x="1" y="445"/>
                      <a:pt x="108" y="621"/>
                      <a:pt x="284" y="660"/>
                    </a:cubicBezTo>
                    <a:cubicBezTo>
                      <a:pt x="305" y="663"/>
                      <a:pt x="326" y="664"/>
                      <a:pt x="345" y="664"/>
                    </a:cubicBezTo>
                    <a:cubicBezTo>
                      <a:pt x="510" y="664"/>
                      <a:pt x="644" y="559"/>
                      <a:pt x="679" y="402"/>
                    </a:cubicBezTo>
                    <a:cubicBezTo>
                      <a:pt x="721" y="213"/>
                      <a:pt x="597" y="50"/>
                      <a:pt x="421" y="8"/>
                    </a:cubicBezTo>
                    <a:cubicBezTo>
                      <a:pt x="399" y="3"/>
                      <a:pt x="376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50"/>
              <p:cNvSpPr/>
              <p:nvPr/>
            </p:nvSpPr>
            <p:spPr>
              <a:xfrm rot="-8578690">
                <a:off x="7201434" y="2488735"/>
                <a:ext cx="294822" cy="268706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029" extrusionOk="0">
                    <a:moveTo>
                      <a:pt x="553" y="0"/>
                    </a:moveTo>
                    <a:cubicBezTo>
                      <a:pt x="323" y="0"/>
                      <a:pt x="114" y="173"/>
                      <a:pt x="69" y="409"/>
                    </a:cubicBezTo>
                    <a:cubicBezTo>
                      <a:pt x="0" y="693"/>
                      <a:pt x="189" y="963"/>
                      <a:pt x="463" y="1019"/>
                    </a:cubicBezTo>
                    <a:cubicBezTo>
                      <a:pt x="498" y="1026"/>
                      <a:pt x="533" y="1029"/>
                      <a:pt x="568" y="1029"/>
                    </a:cubicBezTo>
                    <a:cubicBezTo>
                      <a:pt x="811" y="1029"/>
                      <a:pt x="1024" y="863"/>
                      <a:pt x="1073" y="611"/>
                    </a:cubicBezTo>
                    <a:cubicBezTo>
                      <a:pt x="1128" y="340"/>
                      <a:pt x="952" y="67"/>
                      <a:pt x="665" y="14"/>
                    </a:cubicBezTo>
                    <a:cubicBezTo>
                      <a:pt x="628" y="5"/>
                      <a:pt x="590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50"/>
              <p:cNvSpPr/>
              <p:nvPr/>
            </p:nvSpPr>
            <p:spPr>
              <a:xfrm rot="-8578690">
                <a:off x="6972040" y="2487212"/>
                <a:ext cx="294039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031" extrusionOk="0">
                    <a:moveTo>
                      <a:pt x="565" y="1"/>
                    </a:moveTo>
                    <a:cubicBezTo>
                      <a:pt x="318" y="1"/>
                      <a:pt x="102" y="167"/>
                      <a:pt x="53" y="418"/>
                    </a:cubicBezTo>
                    <a:cubicBezTo>
                      <a:pt x="1" y="691"/>
                      <a:pt x="177" y="962"/>
                      <a:pt x="460" y="1017"/>
                    </a:cubicBezTo>
                    <a:cubicBezTo>
                      <a:pt x="497" y="1026"/>
                      <a:pt x="534" y="1030"/>
                      <a:pt x="570" y="1030"/>
                    </a:cubicBezTo>
                    <a:cubicBezTo>
                      <a:pt x="803" y="1030"/>
                      <a:pt x="1012" y="857"/>
                      <a:pt x="1060" y="623"/>
                    </a:cubicBezTo>
                    <a:cubicBezTo>
                      <a:pt x="1126" y="336"/>
                      <a:pt x="937" y="65"/>
                      <a:pt x="666" y="10"/>
                    </a:cubicBezTo>
                    <a:cubicBezTo>
                      <a:pt x="632" y="4"/>
                      <a:pt x="598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50"/>
              <p:cNvSpPr/>
              <p:nvPr/>
            </p:nvSpPr>
            <p:spPr>
              <a:xfrm rot="-8578690">
                <a:off x="7250306" y="2487721"/>
                <a:ext cx="177311" cy="16164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19" extrusionOk="0">
                    <a:moveTo>
                      <a:pt x="355" y="1"/>
                    </a:moveTo>
                    <a:cubicBezTo>
                      <a:pt x="198" y="1"/>
                      <a:pt x="63" y="102"/>
                      <a:pt x="40" y="249"/>
                    </a:cubicBezTo>
                    <a:cubicBezTo>
                      <a:pt x="1" y="412"/>
                      <a:pt x="108" y="575"/>
                      <a:pt x="284" y="614"/>
                    </a:cubicBezTo>
                    <a:cubicBezTo>
                      <a:pt x="302" y="617"/>
                      <a:pt x="320" y="619"/>
                      <a:pt x="337" y="619"/>
                    </a:cubicBezTo>
                    <a:cubicBezTo>
                      <a:pt x="481" y="619"/>
                      <a:pt x="613" y="515"/>
                      <a:pt x="637" y="370"/>
                    </a:cubicBezTo>
                    <a:cubicBezTo>
                      <a:pt x="679" y="207"/>
                      <a:pt x="571" y="44"/>
                      <a:pt x="408" y="5"/>
                    </a:cubicBezTo>
                    <a:cubicBezTo>
                      <a:pt x="390" y="2"/>
                      <a:pt x="372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50"/>
              <p:cNvSpPr/>
              <p:nvPr/>
            </p:nvSpPr>
            <p:spPr>
              <a:xfrm rot="-8578690">
                <a:off x="7061704" y="2398266"/>
                <a:ext cx="85391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5" extrusionOk="0">
                    <a:moveTo>
                      <a:pt x="182" y="1"/>
                    </a:moveTo>
                    <a:cubicBezTo>
                      <a:pt x="108" y="1"/>
                      <a:pt x="40" y="53"/>
                      <a:pt x="13" y="126"/>
                    </a:cubicBezTo>
                    <a:cubicBezTo>
                      <a:pt x="0" y="208"/>
                      <a:pt x="55" y="273"/>
                      <a:pt x="137" y="303"/>
                    </a:cubicBezTo>
                    <a:cubicBezTo>
                      <a:pt x="145" y="304"/>
                      <a:pt x="153" y="304"/>
                      <a:pt x="161" y="304"/>
                    </a:cubicBezTo>
                    <a:cubicBezTo>
                      <a:pt x="234" y="304"/>
                      <a:pt x="301" y="252"/>
                      <a:pt x="313" y="179"/>
                    </a:cubicBezTo>
                    <a:cubicBezTo>
                      <a:pt x="326" y="97"/>
                      <a:pt x="287" y="16"/>
                      <a:pt x="205" y="3"/>
                    </a:cubicBezTo>
                    <a:cubicBezTo>
                      <a:pt x="197" y="1"/>
                      <a:pt x="189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50"/>
              <p:cNvSpPr/>
              <p:nvPr/>
            </p:nvSpPr>
            <p:spPr>
              <a:xfrm rot="-8578690">
                <a:off x="7074759" y="2498371"/>
                <a:ext cx="170783" cy="156157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98" extrusionOk="0">
                    <a:moveTo>
                      <a:pt x="313" y="1"/>
                    </a:moveTo>
                    <a:cubicBezTo>
                      <a:pt x="178" y="1"/>
                      <a:pt x="64" y="102"/>
                      <a:pt x="30" y="241"/>
                    </a:cubicBezTo>
                    <a:cubicBezTo>
                      <a:pt x="1" y="404"/>
                      <a:pt x="96" y="551"/>
                      <a:pt x="259" y="594"/>
                    </a:cubicBezTo>
                    <a:cubicBezTo>
                      <a:pt x="275" y="596"/>
                      <a:pt x="291" y="597"/>
                      <a:pt x="308" y="597"/>
                    </a:cubicBezTo>
                    <a:cubicBezTo>
                      <a:pt x="453" y="597"/>
                      <a:pt x="588" y="497"/>
                      <a:pt x="614" y="362"/>
                    </a:cubicBezTo>
                    <a:cubicBezTo>
                      <a:pt x="653" y="199"/>
                      <a:pt x="545" y="36"/>
                      <a:pt x="382" y="10"/>
                    </a:cubicBezTo>
                    <a:cubicBezTo>
                      <a:pt x="359" y="4"/>
                      <a:pt x="335" y="1"/>
                      <a:pt x="3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50"/>
              <p:cNvSpPr/>
              <p:nvPr/>
            </p:nvSpPr>
            <p:spPr>
              <a:xfrm rot="-8578690">
                <a:off x="6879822" y="2387205"/>
                <a:ext cx="244684" cy="22457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60" extrusionOk="0">
                    <a:moveTo>
                      <a:pt x="458" y="1"/>
                    </a:moveTo>
                    <a:cubicBezTo>
                      <a:pt x="265" y="1"/>
                      <a:pt x="87" y="139"/>
                      <a:pt x="40" y="338"/>
                    </a:cubicBezTo>
                    <a:cubicBezTo>
                      <a:pt x="0" y="583"/>
                      <a:pt x="147" y="798"/>
                      <a:pt x="379" y="854"/>
                    </a:cubicBezTo>
                    <a:cubicBezTo>
                      <a:pt x="404" y="858"/>
                      <a:pt x="429" y="860"/>
                      <a:pt x="454" y="860"/>
                    </a:cubicBezTo>
                    <a:cubicBezTo>
                      <a:pt x="658" y="860"/>
                      <a:pt x="846" y="721"/>
                      <a:pt x="881" y="514"/>
                    </a:cubicBezTo>
                    <a:cubicBezTo>
                      <a:pt x="936" y="283"/>
                      <a:pt x="786" y="51"/>
                      <a:pt x="555" y="12"/>
                    </a:cubicBezTo>
                    <a:cubicBezTo>
                      <a:pt x="523" y="5"/>
                      <a:pt x="490" y="1"/>
                      <a:pt x="4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50"/>
              <p:cNvSpPr/>
              <p:nvPr/>
            </p:nvSpPr>
            <p:spPr>
              <a:xfrm rot="-8578690">
                <a:off x="7056373" y="2653813"/>
                <a:ext cx="284638" cy="260872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9" extrusionOk="0">
                    <a:moveTo>
                      <a:pt x="540" y="0"/>
                    </a:moveTo>
                    <a:cubicBezTo>
                      <a:pt x="308" y="0"/>
                      <a:pt x="105" y="165"/>
                      <a:pt x="56" y="402"/>
                    </a:cubicBezTo>
                    <a:cubicBezTo>
                      <a:pt x="1" y="675"/>
                      <a:pt x="177" y="933"/>
                      <a:pt x="451" y="988"/>
                    </a:cubicBezTo>
                    <a:cubicBezTo>
                      <a:pt x="485" y="995"/>
                      <a:pt x="518" y="998"/>
                      <a:pt x="551" y="998"/>
                    </a:cubicBezTo>
                    <a:cubicBezTo>
                      <a:pt x="783" y="998"/>
                      <a:pt x="986" y="844"/>
                      <a:pt x="1034" y="607"/>
                    </a:cubicBezTo>
                    <a:cubicBezTo>
                      <a:pt x="1090" y="336"/>
                      <a:pt x="911" y="62"/>
                      <a:pt x="640" y="10"/>
                    </a:cubicBezTo>
                    <a:cubicBezTo>
                      <a:pt x="606" y="3"/>
                      <a:pt x="573" y="0"/>
                      <a:pt x="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50"/>
              <p:cNvSpPr/>
              <p:nvPr/>
            </p:nvSpPr>
            <p:spPr>
              <a:xfrm rot="-8578690">
                <a:off x="6964463" y="2513644"/>
                <a:ext cx="71812" cy="6580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40" y="1"/>
                    </a:moveTo>
                    <a:cubicBezTo>
                      <a:pt x="83" y="1"/>
                      <a:pt x="28" y="41"/>
                      <a:pt x="17" y="101"/>
                    </a:cubicBezTo>
                    <a:cubicBezTo>
                      <a:pt x="1" y="166"/>
                      <a:pt x="43" y="235"/>
                      <a:pt x="111" y="248"/>
                    </a:cubicBezTo>
                    <a:cubicBezTo>
                      <a:pt x="121" y="250"/>
                      <a:pt x="131" y="251"/>
                      <a:pt x="141" y="251"/>
                    </a:cubicBezTo>
                    <a:cubicBezTo>
                      <a:pt x="198" y="251"/>
                      <a:pt x="248" y="212"/>
                      <a:pt x="261" y="153"/>
                    </a:cubicBezTo>
                    <a:cubicBezTo>
                      <a:pt x="275" y="85"/>
                      <a:pt x="232" y="19"/>
                      <a:pt x="164" y="3"/>
                    </a:cubicBezTo>
                    <a:cubicBezTo>
                      <a:pt x="156" y="1"/>
                      <a:pt x="148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50"/>
              <p:cNvSpPr/>
              <p:nvPr/>
            </p:nvSpPr>
            <p:spPr>
              <a:xfrm rot="-8578690">
                <a:off x="7063664" y="2246618"/>
                <a:ext cx="71812" cy="652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0" extrusionOk="0">
                    <a:moveTo>
                      <a:pt x="139" y="0"/>
                    </a:moveTo>
                    <a:cubicBezTo>
                      <a:pt x="80" y="0"/>
                      <a:pt x="28" y="40"/>
                      <a:pt x="14" y="97"/>
                    </a:cubicBezTo>
                    <a:cubicBezTo>
                      <a:pt x="1" y="166"/>
                      <a:pt x="43" y="234"/>
                      <a:pt x="111" y="247"/>
                    </a:cubicBezTo>
                    <a:cubicBezTo>
                      <a:pt x="120" y="249"/>
                      <a:pt x="128" y="250"/>
                      <a:pt x="137" y="250"/>
                    </a:cubicBezTo>
                    <a:cubicBezTo>
                      <a:pt x="193" y="250"/>
                      <a:pt x="247" y="212"/>
                      <a:pt x="258" y="153"/>
                    </a:cubicBezTo>
                    <a:cubicBezTo>
                      <a:pt x="275" y="84"/>
                      <a:pt x="219" y="16"/>
                      <a:pt x="164" y="3"/>
                    </a:cubicBezTo>
                    <a:cubicBezTo>
                      <a:pt x="155" y="1"/>
                      <a:pt x="147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50"/>
              <p:cNvSpPr/>
              <p:nvPr/>
            </p:nvSpPr>
            <p:spPr>
              <a:xfrm rot="-8578690">
                <a:off x="7220954" y="2396066"/>
                <a:ext cx="36037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6" extrusionOk="0">
                    <a:moveTo>
                      <a:pt x="82" y="1"/>
                    </a:moveTo>
                    <a:cubicBezTo>
                      <a:pt x="43" y="1"/>
                      <a:pt x="14" y="14"/>
                      <a:pt x="0" y="56"/>
                    </a:cubicBezTo>
                    <a:cubicBezTo>
                      <a:pt x="0" y="82"/>
                      <a:pt x="14" y="121"/>
                      <a:pt x="56" y="121"/>
                    </a:cubicBezTo>
                    <a:cubicBezTo>
                      <a:pt x="61" y="124"/>
                      <a:pt x="67" y="126"/>
                      <a:pt x="73" y="126"/>
                    </a:cubicBezTo>
                    <a:cubicBezTo>
                      <a:pt x="97" y="126"/>
                      <a:pt x="124" y="103"/>
                      <a:pt x="124" y="82"/>
                    </a:cubicBezTo>
                    <a:cubicBezTo>
                      <a:pt x="137" y="40"/>
                      <a:pt x="108" y="14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50"/>
              <p:cNvSpPr/>
              <p:nvPr/>
            </p:nvSpPr>
            <p:spPr>
              <a:xfrm rot="-8578690">
                <a:off x="6880484" y="2351221"/>
                <a:ext cx="6058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12" extrusionOk="0">
                    <a:moveTo>
                      <a:pt x="114" y="1"/>
                    </a:moveTo>
                    <a:cubicBezTo>
                      <a:pt x="68" y="1"/>
                      <a:pt x="25" y="39"/>
                      <a:pt x="13" y="85"/>
                    </a:cubicBezTo>
                    <a:cubicBezTo>
                      <a:pt x="0" y="140"/>
                      <a:pt x="39" y="195"/>
                      <a:pt x="95" y="209"/>
                    </a:cubicBezTo>
                    <a:cubicBezTo>
                      <a:pt x="102" y="210"/>
                      <a:pt x="109" y="211"/>
                      <a:pt x="117" y="211"/>
                    </a:cubicBezTo>
                    <a:cubicBezTo>
                      <a:pt x="166" y="211"/>
                      <a:pt x="217" y="175"/>
                      <a:pt x="232" y="127"/>
                    </a:cubicBezTo>
                    <a:cubicBezTo>
                      <a:pt x="232" y="72"/>
                      <a:pt x="202" y="19"/>
                      <a:pt x="134" y="3"/>
                    </a:cubicBezTo>
                    <a:cubicBezTo>
                      <a:pt x="127" y="1"/>
                      <a:pt x="121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50"/>
              <p:cNvSpPr/>
              <p:nvPr/>
            </p:nvSpPr>
            <p:spPr>
              <a:xfrm rot="-8578690">
                <a:off x="6639926" y="2653381"/>
                <a:ext cx="57189" cy="5405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7" extrusionOk="0">
                    <a:moveTo>
                      <a:pt x="124" y="1"/>
                    </a:moveTo>
                    <a:cubicBezTo>
                      <a:pt x="82" y="1"/>
                      <a:pt x="30" y="30"/>
                      <a:pt x="17" y="82"/>
                    </a:cubicBezTo>
                    <a:cubicBezTo>
                      <a:pt x="0" y="138"/>
                      <a:pt x="43" y="193"/>
                      <a:pt x="98" y="206"/>
                    </a:cubicBezTo>
                    <a:cubicBezTo>
                      <a:pt x="137" y="206"/>
                      <a:pt x="193" y="177"/>
                      <a:pt x="206" y="125"/>
                    </a:cubicBezTo>
                    <a:cubicBezTo>
                      <a:pt x="219" y="69"/>
                      <a:pt x="180" y="14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50"/>
              <p:cNvSpPr/>
              <p:nvPr/>
            </p:nvSpPr>
            <p:spPr>
              <a:xfrm rot="-8578690">
                <a:off x="7233244" y="2032767"/>
                <a:ext cx="56405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9" extrusionOk="0">
                    <a:moveTo>
                      <a:pt x="114" y="0"/>
                    </a:moveTo>
                    <a:cubicBezTo>
                      <a:pt x="68" y="0"/>
                      <a:pt x="24" y="38"/>
                      <a:pt x="13" y="84"/>
                    </a:cubicBezTo>
                    <a:cubicBezTo>
                      <a:pt x="0" y="139"/>
                      <a:pt x="39" y="182"/>
                      <a:pt x="95" y="195"/>
                    </a:cubicBezTo>
                    <a:cubicBezTo>
                      <a:pt x="104" y="197"/>
                      <a:pt x="113" y="198"/>
                      <a:pt x="122" y="198"/>
                    </a:cubicBezTo>
                    <a:cubicBezTo>
                      <a:pt x="166" y="198"/>
                      <a:pt x="202" y="172"/>
                      <a:pt x="202" y="126"/>
                    </a:cubicBezTo>
                    <a:cubicBezTo>
                      <a:pt x="215" y="71"/>
                      <a:pt x="189" y="19"/>
                      <a:pt x="134" y="2"/>
                    </a:cubicBezTo>
                    <a:cubicBezTo>
                      <a:pt x="127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50"/>
              <p:cNvSpPr/>
              <p:nvPr/>
            </p:nvSpPr>
            <p:spPr>
              <a:xfrm rot="-8578690">
                <a:off x="6834688" y="2557735"/>
                <a:ext cx="227449" cy="209951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4" extrusionOk="0">
                    <a:moveTo>
                      <a:pt x="443" y="1"/>
                    </a:moveTo>
                    <a:cubicBezTo>
                      <a:pt x="255" y="1"/>
                      <a:pt x="93" y="127"/>
                      <a:pt x="55" y="320"/>
                    </a:cubicBezTo>
                    <a:cubicBezTo>
                      <a:pt x="0" y="539"/>
                      <a:pt x="150" y="741"/>
                      <a:pt x="368" y="796"/>
                    </a:cubicBezTo>
                    <a:cubicBezTo>
                      <a:pt x="392" y="801"/>
                      <a:pt x="416" y="803"/>
                      <a:pt x="440" y="803"/>
                    </a:cubicBezTo>
                    <a:cubicBezTo>
                      <a:pt x="619" y="803"/>
                      <a:pt x="794" y="676"/>
                      <a:pt x="831" y="483"/>
                    </a:cubicBezTo>
                    <a:cubicBezTo>
                      <a:pt x="871" y="265"/>
                      <a:pt x="734" y="50"/>
                      <a:pt x="518" y="7"/>
                    </a:cubicBezTo>
                    <a:cubicBezTo>
                      <a:pt x="493" y="3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50"/>
              <p:cNvSpPr/>
              <p:nvPr/>
            </p:nvSpPr>
            <p:spPr>
              <a:xfrm rot="-8578690">
                <a:off x="6751844" y="2694306"/>
                <a:ext cx="95576" cy="8983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4" extrusionOk="0">
                    <a:moveTo>
                      <a:pt x="190" y="0"/>
                    </a:moveTo>
                    <a:cubicBezTo>
                      <a:pt x="105" y="0"/>
                      <a:pt x="37" y="51"/>
                      <a:pt x="14" y="139"/>
                    </a:cubicBezTo>
                    <a:cubicBezTo>
                      <a:pt x="1" y="234"/>
                      <a:pt x="56" y="315"/>
                      <a:pt x="151" y="341"/>
                    </a:cubicBezTo>
                    <a:cubicBezTo>
                      <a:pt x="160" y="343"/>
                      <a:pt x="170" y="343"/>
                      <a:pt x="179" y="343"/>
                    </a:cubicBezTo>
                    <a:cubicBezTo>
                      <a:pt x="261" y="343"/>
                      <a:pt x="329" y="292"/>
                      <a:pt x="353" y="204"/>
                    </a:cubicBezTo>
                    <a:cubicBezTo>
                      <a:pt x="366" y="110"/>
                      <a:pt x="314" y="28"/>
                      <a:pt x="219" y="2"/>
                    </a:cubicBezTo>
                    <a:cubicBezTo>
                      <a:pt x="209" y="1"/>
                      <a:pt x="199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50"/>
              <p:cNvSpPr/>
              <p:nvPr/>
            </p:nvSpPr>
            <p:spPr>
              <a:xfrm rot="-8578690">
                <a:off x="6834136" y="2502702"/>
                <a:ext cx="96620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6" extrusionOk="0">
                    <a:moveTo>
                      <a:pt x="175" y="0"/>
                    </a:moveTo>
                    <a:cubicBezTo>
                      <a:pt x="100" y="0"/>
                      <a:pt x="38" y="60"/>
                      <a:pt x="14" y="128"/>
                    </a:cubicBezTo>
                    <a:cubicBezTo>
                      <a:pt x="1" y="222"/>
                      <a:pt x="56" y="317"/>
                      <a:pt x="151" y="333"/>
                    </a:cubicBezTo>
                    <a:cubicBezTo>
                      <a:pt x="160" y="335"/>
                      <a:pt x="169" y="335"/>
                      <a:pt x="178" y="335"/>
                    </a:cubicBezTo>
                    <a:cubicBezTo>
                      <a:pt x="261" y="335"/>
                      <a:pt x="330" y="282"/>
                      <a:pt x="356" y="196"/>
                    </a:cubicBezTo>
                    <a:cubicBezTo>
                      <a:pt x="369" y="102"/>
                      <a:pt x="314" y="20"/>
                      <a:pt x="219" y="7"/>
                    </a:cubicBezTo>
                    <a:cubicBezTo>
                      <a:pt x="204" y="3"/>
                      <a:pt x="189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50"/>
              <p:cNvSpPr/>
              <p:nvPr/>
            </p:nvSpPr>
            <p:spPr>
              <a:xfrm rot="-8578690">
                <a:off x="6903840" y="2181678"/>
                <a:ext cx="98971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6" extrusionOk="0">
                    <a:moveTo>
                      <a:pt x="186" y="1"/>
                    </a:moveTo>
                    <a:cubicBezTo>
                      <a:pt x="113" y="1"/>
                      <a:pt x="38" y="54"/>
                      <a:pt x="26" y="137"/>
                    </a:cubicBezTo>
                    <a:cubicBezTo>
                      <a:pt x="0" y="219"/>
                      <a:pt x="65" y="313"/>
                      <a:pt x="147" y="330"/>
                    </a:cubicBezTo>
                    <a:cubicBezTo>
                      <a:pt x="161" y="333"/>
                      <a:pt x="176" y="335"/>
                      <a:pt x="190" y="335"/>
                    </a:cubicBezTo>
                    <a:cubicBezTo>
                      <a:pt x="271" y="335"/>
                      <a:pt x="341" y="275"/>
                      <a:pt x="352" y="206"/>
                    </a:cubicBezTo>
                    <a:cubicBezTo>
                      <a:pt x="378" y="111"/>
                      <a:pt x="310" y="17"/>
                      <a:pt x="215" y="3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50"/>
              <p:cNvSpPr/>
              <p:nvPr/>
            </p:nvSpPr>
            <p:spPr>
              <a:xfrm rot="-8578690">
                <a:off x="6950207" y="2313745"/>
                <a:ext cx="9635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35" extrusionOk="0">
                    <a:moveTo>
                      <a:pt x="190" y="1"/>
                    </a:moveTo>
                    <a:cubicBezTo>
                      <a:pt x="108" y="1"/>
                      <a:pt x="40" y="52"/>
                      <a:pt x="13" y="139"/>
                    </a:cubicBezTo>
                    <a:cubicBezTo>
                      <a:pt x="0" y="221"/>
                      <a:pt x="56" y="316"/>
                      <a:pt x="150" y="329"/>
                    </a:cubicBezTo>
                    <a:cubicBezTo>
                      <a:pt x="164" y="332"/>
                      <a:pt x="178" y="334"/>
                      <a:pt x="191" y="334"/>
                    </a:cubicBezTo>
                    <a:cubicBezTo>
                      <a:pt x="268" y="334"/>
                      <a:pt x="331" y="274"/>
                      <a:pt x="356" y="205"/>
                    </a:cubicBezTo>
                    <a:cubicBezTo>
                      <a:pt x="369" y="110"/>
                      <a:pt x="313" y="16"/>
                      <a:pt x="219" y="3"/>
                    </a:cubicBezTo>
                    <a:cubicBezTo>
                      <a:pt x="209" y="1"/>
                      <a:pt x="200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50"/>
              <p:cNvSpPr/>
              <p:nvPr/>
            </p:nvSpPr>
            <p:spPr>
              <a:xfrm rot="-8578690">
                <a:off x="7502514" y="2340225"/>
                <a:ext cx="95576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8" extrusionOk="0">
                    <a:moveTo>
                      <a:pt x="188" y="1"/>
                    </a:moveTo>
                    <a:cubicBezTo>
                      <a:pt x="103" y="1"/>
                      <a:pt x="25" y="54"/>
                      <a:pt x="13" y="140"/>
                    </a:cubicBezTo>
                    <a:cubicBezTo>
                      <a:pt x="0" y="234"/>
                      <a:pt x="52" y="316"/>
                      <a:pt x="150" y="345"/>
                    </a:cubicBezTo>
                    <a:cubicBezTo>
                      <a:pt x="158" y="346"/>
                      <a:pt x="166" y="347"/>
                      <a:pt x="174" y="347"/>
                    </a:cubicBezTo>
                    <a:cubicBezTo>
                      <a:pt x="249" y="347"/>
                      <a:pt x="328" y="294"/>
                      <a:pt x="339" y="208"/>
                    </a:cubicBezTo>
                    <a:cubicBezTo>
                      <a:pt x="365" y="114"/>
                      <a:pt x="297" y="32"/>
                      <a:pt x="215" y="3"/>
                    </a:cubicBezTo>
                    <a:cubicBezTo>
                      <a:pt x="206" y="2"/>
                      <a:pt x="197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50"/>
              <p:cNvSpPr/>
              <p:nvPr/>
            </p:nvSpPr>
            <p:spPr>
              <a:xfrm rot="-8578690">
                <a:off x="6962278" y="2639535"/>
                <a:ext cx="198724" cy="18148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5" extrusionOk="0">
                    <a:moveTo>
                      <a:pt x="373" y="1"/>
                    </a:moveTo>
                    <a:cubicBezTo>
                      <a:pt x="214" y="1"/>
                      <a:pt x="76" y="116"/>
                      <a:pt x="39" y="280"/>
                    </a:cubicBezTo>
                    <a:cubicBezTo>
                      <a:pt x="0" y="469"/>
                      <a:pt x="121" y="645"/>
                      <a:pt x="313" y="687"/>
                    </a:cubicBezTo>
                    <a:cubicBezTo>
                      <a:pt x="337" y="692"/>
                      <a:pt x="361" y="695"/>
                      <a:pt x="385" y="695"/>
                    </a:cubicBezTo>
                    <a:cubicBezTo>
                      <a:pt x="545" y="695"/>
                      <a:pt x="684" y="582"/>
                      <a:pt x="721" y="417"/>
                    </a:cubicBezTo>
                    <a:cubicBezTo>
                      <a:pt x="760" y="224"/>
                      <a:pt x="639" y="48"/>
                      <a:pt x="447" y="9"/>
                    </a:cubicBezTo>
                    <a:cubicBezTo>
                      <a:pt x="422" y="4"/>
                      <a:pt x="397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50"/>
              <p:cNvSpPr/>
              <p:nvPr/>
            </p:nvSpPr>
            <p:spPr>
              <a:xfrm rot="-8578690">
                <a:off x="7185863" y="2685640"/>
                <a:ext cx="156159" cy="14127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1" extrusionOk="0">
                    <a:moveTo>
                      <a:pt x="286" y="0"/>
                    </a:moveTo>
                    <a:cubicBezTo>
                      <a:pt x="254" y="0"/>
                      <a:pt x="221" y="6"/>
                      <a:pt x="190" y="18"/>
                    </a:cubicBezTo>
                    <a:cubicBezTo>
                      <a:pt x="53" y="86"/>
                      <a:pt x="1" y="236"/>
                      <a:pt x="53" y="373"/>
                    </a:cubicBezTo>
                    <a:cubicBezTo>
                      <a:pt x="96" y="477"/>
                      <a:pt x="195" y="541"/>
                      <a:pt x="299" y="541"/>
                    </a:cubicBezTo>
                    <a:cubicBezTo>
                      <a:pt x="330" y="541"/>
                      <a:pt x="361" y="535"/>
                      <a:pt x="392" y="523"/>
                    </a:cubicBezTo>
                    <a:cubicBezTo>
                      <a:pt x="529" y="455"/>
                      <a:pt x="597" y="305"/>
                      <a:pt x="542" y="168"/>
                    </a:cubicBezTo>
                    <a:cubicBezTo>
                      <a:pt x="502" y="65"/>
                      <a:pt x="395" y="0"/>
                      <a:pt x="286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50"/>
              <p:cNvSpPr/>
              <p:nvPr/>
            </p:nvSpPr>
            <p:spPr>
              <a:xfrm rot="-8578690">
                <a:off x="6886963" y="3554639"/>
                <a:ext cx="138924" cy="12090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3" extrusionOk="0">
                    <a:moveTo>
                      <a:pt x="262" y="0"/>
                    </a:moveTo>
                    <a:cubicBezTo>
                      <a:pt x="234" y="0"/>
                      <a:pt x="205" y="5"/>
                      <a:pt x="176" y="14"/>
                    </a:cubicBezTo>
                    <a:cubicBezTo>
                      <a:pt x="56" y="70"/>
                      <a:pt x="0" y="203"/>
                      <a:pt x="56" y="314"/>
                    </a:cubicBezTo>
                    <a:cubicBezTo>
                      <a:pt x="99" y="408"/>
                      <a:pt x="188" y="462"/>
                      <a:pt x="278" y="462"/>
                    </a:cubicBezTo>
                    <a:cubicBezTo>
                      <a:pt x="305" y="462"/>
                      <a:pt x="331" y="458"/>
                      <a:pt x="356" y="448"/>
                    </a:cubicBezTo>
                    <a:cubicBezTo>
                      <a:pt x="476" y="396"/>
                      <a:pt x="532" y="259"/>
                      <a:pt x="476" y="135"/>
                    </a:cubicBezTo>
                    <a:cubicBezTo>
                      <a:pt x="446" y="52"/>
                      <a:pt x="358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50"/>
              <p:cNvSpPr/>
              <p:nvPr/>
            </p:nvSpPr>
            <p:spPr>
              <a:xfrm rot="-8578690">
                <a:off x="7198984" y="3438929"/>
                <a:ext cx="262442" cy="22796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73" extrusionOk="0">
                    <a:moveTo>
                      <a:pt x="510" y="0"/>
                    </a:moveTo>
                    <a:cubicBezTo>
                      <a:pt x="449" y="0"/>
                      <a:pt x="387" y="12"/>
                      <a:pt x="326" y="38"/>
                    </a:cubicBezTo>
                    <a:cubicBezTo>
                      <a:pt x="108" y="119"/>
                      <a:pt x="0" y="377"/>
                      <a:pt x="95" y="609"/>
                    </a:cubicBezTo>
                    <a:cubicBezTo>
                      <a:pt x="166" y="770"/>
                      <a:pt x="330" y="873"/>
                      <a:pt x="504" y="873"/>
                    </a:cubicBezTo>
                    <a:cubicBezTo>
                      <a:pt x="562" y="873"/>
                      <a:pt x="622" y="861"/>
                      <a:pt x="679" y="837"/>
                    </a:cubicBezTo>
                    <a:cubicBezTo>
                      <a:pt x="897" y="742"/>
                      <a:pt x="1005" y="485"/>
                      <a:pt x="910" y="266"/>
                    </a:cubicBezTo>
                    <a:cubicBezTo>
                      <a:pt x="840" y="98"/>
                      <a:pt x="682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50"/>
              <p:cNvSpPr/>
              <p:nvPr/>
            </p:nvSpPr>
            <p:spPr>
              <a:xfrm rot="-8578690">
                <a:off x="7259783" y="2791937"/>
                <a:ext cx="301612" cy="26531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016" extrusionOk="0">
                    <a:moveTo>
                      <a:pt x="579" y="0"/>
                    </a:moveTo>
                    <a:cubicBezTo>
                      <a:pt x="513" y="0"/>
                      <a:pt x="446" y="13"/>
                      <a:pt x="382" y="41"/>
                    </a:cubicBezTo>
                    <a:cubicBezTo>
                      <a:pt x="121" y="148"/>
                      <a:pt x="1" y="448"/>
                      <a:pt x="108" y="706"/>
                    </a:cubicBezTo>
                    <a:cubicBezTo>
                      <a:pt x="192" y="900"/>
                      <a:pt x="380" y="1016"/>
                      <a:pt x="578" y="1016"/>
                    </a:cubicBezTo>
                    <a:cubicBezTo>
                      <a:pt x="643" y="1016"/>
                      <a:pt x="709" y="1003"/>
                      <a:pt x="773" y="977"/>
                    </a:cubicBezTo>
                    <a:cubicBezTo>
                      <a:pt x="1034" y="869"/>
                      <a:pt x="1155" y="569"/>
                      <a:pt x="1047" y="311"/>
                    </a:cubicBezTo>
                    <a:cubicBezTo>
                      <a:pt x="964" y="118"/>
                      <a:pt x="776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50"/>
              <p:cNvSpPr/>
              <p:nvPr/>
            </p:nvSpPr>
            <p:spPr>
              <a:xfrm rot="-8578690">
                <a:off x="7503635" y="2699057"/>
                <a:ext cx="227449" cy="203684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80" extrusionOk="0">
                    <a:moveTo>
                      <a:pt x="433" y="1"/>
                    </a:moveTo>
                    <a:cubicBezTo>
                      <a:pt x="385" y="1"/>
                      <a:pt x="335" y="10"/>
                      <a:pt x="287" y="30"/>
                    </a:cubicBezTo>
                    <a:cubicBezTo>
                      <a:pt x="98" y="111"/>
                      <a:pt x="0" y="343"/>
                      <a:pt x="82" y="535"/>
                    </a:cubicBezTo>
                    <a:cubicBezTo>
                      <a:pt x="143" y="688"/>
                      <a:pt x="291" y="779"/>
                      <a:pt x="443" y="779"/>
                    </a:cubicBezTo>
                    <a:cubicBezTo>
                      <a:pt x="491" y="779"/>
                      <a:pt x="540" y="770"/>
                      <a:pt x="587" y="750"/>
                    </a:cubicBezTo>
                    <a:cubicBezTo>
                      <a:pt x="776" y="669"/>
                      <a:pt x="871" y="437"/>
                      <a:pt x="789" y="248"/>
                    </a:cubicBezTo>
                    <a:cubicBezTo>
                      <a:pt x="727" y="94"/>
                      <a:pt x="586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50"/>
              <p:cNvSpPr/>
              <p:nvPr/>
            </p:nvSpPr>
            <p:spPr>
              <a:xfrm rot="-8578690">
                <a:off x="7023764" y="2871558"/>
                <a:ext cx="404500" cy="353574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354" extrusionOk="0">
                    <a:moveTo>
                      <a:pt x="765" y="0"/>
                    </a:moveTo>
                    <a:cubicBezTo>
                      <a:pt x="681" y="0"/>
                      <a:pt x="597" y="16"/>
                      <a:pt x="515" y="49"/>
                    </a:cubicBezTo>
                    <a:cubicBezTo>
                      <a:pt x="163" y="199"/>
                      <a:pt x="0" y="590"/>
                      <a:pt x="150" y="945"/>
                    </a:cubicBezTo>
                    <a:cubicBezTo>
                      <a:pt x="262" y="1198"/>
                      <a:pt x="508" y="1353"/>
                      <a:pt x="768" y="1353"/>
                    </a:cubicBezTo>
                    <a:cubicBezTo>
                      <a:pt x="857" y="1353"/>
                      <a:pt x="947" y="1335"/>
                      <a:pt x="1034" y="1297"/>
                    </a:cubicBezTo>
                    <a:cubicBezTo>
                      <a:pt x="1386" y="1160"/>
                      <a:pt x="1549" y="769"/>
                      <a:pt x="1399" y="414"/>
                    </a:cubicBezTo>
                    <a:cubicBezTo>
                      <a:pt x="1285" y="156"/>
                      <a:pt x="1030" y="0"/>
                      <a:pt x="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50"/>
              <p:cNvSpPr/>
              <p:nvPr/>
            </p:nvSpPr>
            <p:spPr>
              <a:xfrm rot="-8578690">
                <a:off x="7356283" y="2893294"/>
                <a:ext cx="195069" cy="17260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61" extrusionOk="0">
                    <a:moveTo>
                      <a:pt x="376" y="0"/>
                    </a:moveTo>
                    <a:cubicBezTo>
                      <a:pt x="331" y="0"/>
                      <a:pt x="287" y="9"/>
                      <a:pt x="245" y="26"/>
                    </a:cubicBezTo>
                    <a:cubicBezTo>
                      <a:pt x="82" y="95"/>
                      <a:pt x="0" y="284"/>
                      <a:pt x="69" y="460"/>
                    </a:cubicBezTo>
                    <a:cubicBezTo>
                      <a:pt x="121" y="584"/>
                      <a:pt x="242" y="660"/>
                      <a:pt x="374" y="660"/>
                    </a:cubicBezTo>
                    <a:cubicBezTo>
                      <a:pt x="416" y="660"/>
                      <a:pt x="460" y="653"/>
                      <a:pt x="502" y="636"/>
                    </a:cubicBezTo>
                    <a:cubicBezTo>
                      <a:pt x="665" y="568"/>
                      <a:pt x="747" y="365"/>
                      <a:pt x="682" y="202"/>
                    </a:cubicBezTo>
                    <a:cubicBezTo>
                      <a:pt x="631" y="72"/>
                      <a:pt x="504" y="0"/>
                      <a:pt x="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50"/>
              <p:cNvSpPr/>
              <p:nvPr/>
            </p:nvSpPr>
            <p:spPr>
              <a:xfrm rot="-8578690">
                <a:off x="7339742" y="3026698"/>
                <a:ext cx="30500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84" y="0"/>
                    </a:moveTo>
                    <a:cubicBezTo>
                      <a:pt x="517" y="0"/>
                      <a:pt x="449" y="13"/>
                      <a:pt x="382" y="39"/>
                    </a:cubicBezTo>
                    <a:cubicBezTo>
                      <a:pt x="124" y="160"/>
                      <a:pt x="0" y="460"/>
                      <a:pt x="108" y="717"/>
                    </a:cubicBezTo>
                    <a:cubicBezTo>
                      <a:pt x="192" y="912"/>
                      <a:pt x="381" y="1030"/>
                      <a:pt x="587" y="1030"/>
                    </a:cubicBezTo>
                    <a:cubicBezTo>
                      <a:pt x="654" y="1030"/>
                      <a:pt x="722" y="1018"/>
                      <a:pt x="790" y="991"/>
                    </a:cubicBezTo>
                    <a:cubicBezTo>
                      <a:pt x="1047" y="880"/>
                      <a:pt x="1168" y="584"/>
                      <a:pt x="1060" y="323"/>
                    </a:cubicBezTo>
                    <a:cubicBezTo>
                      <a:pt x="979" y="119"/>
                      <a:pt x="789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50"/>
              <p:cNvSpPr/>
              <p:nvPr/>
            </p:nvSpPr>
            <p:spPr>
              <a:xfrm rot="-8578690">
                <a:off x="7151612" y="3151696"/>
                <a:ext cx="30500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89" y="1"/>
                    </a:moveTo>
                    <a:cubicBezTo>
                      <a:pt x="523" y="1"/>
                      <a:pt x="456" y="13"/>
                      <a:pt x="392" y="40"/>
                    </a:cubicBezTo>
                    <a:cubicBezTo>
                      <a:pt x="121" y="148"/>
                      <a:pt x="0" y="448"/>
                      <a:pt x="108" y="705"/>
                    </a:cubicBezTo>
                    <a:cubicBezTo>
                      <a:pt x="189" y="910"/>
                      <a:pt x="381" y="1031"/>
                      <a:pt x="587" y="1031"/>
                    </a:cubicBezTo>
                    <a:cubicBezTo>
                      <a:pt x="653" y="1031"/>
                      <a:pt x="720" y="1018"/>
                      <a:pt x="786" y="992"/>
                    </a:cubicBezTo>
                    <a:cubicBezTo>
                      <a:pt x="1044" y="881"/>
                      <a:pt x="1168" y="568"/>
                      <a:pt x="1060" y="311"/>
                    </a:cubicBezTo>
                    <a:cubicBezTo>
                      <a:pt x="977" y="117"/>
                      <a:pt x="788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50"/>
              <p:cNvSpPr/>
              <p:nvPr/>
            </p:nvSpPr>
            <p:spPr>
              <a:xfrm rot="-8578690">
                <a:off x="7364062" y="3038587"/>
                <a:ext cx="180706" cy="16190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20" extrusionOk="0">
                    <a:moveTo>
                      <a:pt x="344" y="0"/>
                    </a:moveTo>
                    <a:cubicBezTo>
                      <a:pt x="305" y="0"/>
                      <a:pt x="265" y="8"/>
                      <a:pt x="229" y="25"/>
                    </a:cubicBezTo>
                    <a:cubicBezTo>
                      <a:pt x="66" y="93"/>
                      <a:pt x="0" y="269"/>
                      <a:pt x="66" y="432"/>
                    </a:cubicBezTo>
                    <a:cubicBezTo>
                      <a:pt x="108" y="546"/>
                      <a:pt x="226" y="620"/>
                      <a:pt x="346" y="620"/>
                    </a:cubicBezTo>
                    <a:cubicBezTo>
                      <a:pt x="384" y="620"/>
                      <a:pt x="424" y="612"/>
                      <a:pt x="460" y="595"/>
                    </a:cubicBezTo>
                    <a:cubicBezTo>
                      <a:pt x="623" y="527"/>
                      <a:pt x="692" y="351"/>
                      <a:pt x="636" y="188"/>
                    </a:cubicBezTo>
                    <a:cubicBezTo>
                      <a:pt x="587" y="74"/>
                      <a:pt x="465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50"/>
              <p:cNvSpPr/>
              <p:nvPr/>
            </p:nvSpPr>
            <p:spPr>
              <a:xfrm rot="-8578690">
                <a:off x="7142461" y="3105043"/>
                <a:ext cx="88786" cy="79384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4" extrusionOk="0">
                    <a:moveTo>
                      <a:pt x="175" y="1"/>
                    </a:moveTo>
                    <a:cubicBezTo>
                      <a:pt x="152" y="1"/>
                      <a:pt x="130" y="6"/>
                      <a:pt x="108" y="16"/>
                    </a:cubicBezTo>
                    <a:cubicBezTo>
                      <a:pt x="43" y="42"/>
                      <a:pt x="0" y="124"/>
                      <a:pt x="26" y="205"/>
                    </a:cubicBezTo>
                    <a:cubicBezTo>
                      <a:pt x="57" y="265"/>
                      <a:pt x="109" y="304"/>
                      <a:pt x="167" y="304"/>
                    </a:cubicBezTo>
                    <a:cubicBezTo>
                      <a:pt x="188" y="304"/>
                      <a:pt x="210" y="298"/>
                      <a:pt x="232" y="287"/>
                    </a:cubicBezTo>
                    <a:cubicBezTo>
                      <a:pt x="313" y="261"/>
                      <a:pt x="339" y="166"/>
                      <a:pt x="313" y="98"/>
                    </a:cubicBezTo>
                    <a:cubicBezTo>
                      <a:pt x="294" y="38"/>
                      <a:pt x="236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50"/>
              <p:cNvSpPr/>
              <p:nvPr/>
            </p:nvSpPr>
            <p:spPr>
              <a:xfrm rot="-8578690">
                <a:off x="7224415" y="3149479"/>
                <a:ext cx="177311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00" extrusionOk="0">
                    <a:moveTo>
                      <a:pt x="339" y="1"/>
                    </a:moveTo>
                    <a:cubicBezTo>
                      <a:pt x="303" y="1"/>
                      <a:pt x="267" y="7"/>
                      <a:pt x="232" y="20"/>
                    </a:cubicBezTo>
                    <a:cubicBezTo>
                      <a:pt x="82" y="88"/>
                      <a:pt x="1" y="264"/>
                      <a:pt x="69" y="414"/>
                    </a:cubicBezTo>
                    <a:cubicBezTo>
                      <a:pt x="121" y="526"/>
                      <a:pt x="236" y="600"/>
                      <a:pt x="354" y="600"/>
                    </a:cubicBezTo>
                    <a:cubicBezTo>
                      <a:pt x="391" y="600"/>
                      <a:pt x="428" y="593"/>
                      <a:pt x="464" y="577"/>
                    </a:cubicBezTo>
                    <a:cubicBezTo>
                      <a:pt x="610" y="509"/>
                      <a:pt x="679" y="333"/>
                      <a:pt x="627" y="183"/>
                    </a:cubicBezTo>
                    <a:cubicBezTo>
                      <a:pt x="574" y="68"/>
                      <a:pt x="458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50"/>
              <p:cNvSpPr/>
              <p:nvPr/>
            </p:nvSpPr>
            <p:spPr>
              <a:xfrm rot="-8578690">
                <a:off x="7010695" y="3140553"/>
                <a:ext cx="255652" cy="224574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60" extrusionOk="0">
                    <a:moveTo>
                      <a:pt x="486" y="0"/>
                    </a:moveTo>
                    <a:cubicBezTo>
                      <a:pt x="432" y="0"/>
                      <a:pt x="378" y="9"/>
                      <a:pt x="327" y="29"/>
                    </a:cubicBezTo>
                    <a:cubicBezTo>
                      <a:pt x="108" y="127"/>
                      <a:pt x="1" y="384"/>
                      <a:pt x="95" y="599"/>
                    </a:cubicBezTo>
                    <a:cubicBezTo>
                      <a:pt x="167" y="765"/>
                      <a:pt x="326" y="860"/>
                      <a:pt x="493" y="860"/>
                    </a:cubicBezTo>
                    <a:cubicBezTo>
                      <a:pt x="546" y="860"/>
                      <a:pt x="600" y="850"/>
                      <a:pt x="653" y="831"/>
                    </a:cubicBezTo>
                    <a:cubicBezTo>
                      <a:pt x="871" y="736"/>
                      <a:pt x="979" y="479"/>
                      <a:pt x="884" y="260"/>
                    </a:cubicBezTo>
                    <a:cubicBezTo>
                      <a:pt x="822" y="96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50"/>
              <p:cNvSpPr/>
              <p:nvPr/>
            </p:nvSpPr>
            <p:spPr>
              <a:xfrm rot="-8578690">
                <a:off x="7309799" y="3245304"/>
                <a:ext cx="298217" cy="26217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4" extrusionOk="0">
                    <a:moveTo>
                      <a:pt x="564" y="0"/>
                    </a:moveTo>
                    <a:cubicBezTo>
                      <a:pt x="499" y="0"/>
                      <a:pt x="432" y="13"/>
                      <a:pt x="368" y="40"/>
                    </a:cubicBezTo>
                    <a:cubicBezTo>
                      <a:pt x="111" y="147"/>
                      <a:pt x="0" y="434"/>
                      <a:pt x="98" y="692"/>
                    </a:cubicBezTo>
                    <a:cubicBezTo>
                      <a:pt x="179" y="885"/>
                      <a:pt x="368" y="1003"/>
                      <a:pt x="566" y="1003"/>
                    </a:cubicBezTo>
                    <a:cubicBezTo>
                      <a:pt x="632" y="1003"/>
                      <a:pt x="699" y="990"/>
                      <a:pt x="763" y="962"/>
                    </a:cubicBezTo>
                    <a:cubicBezTo>
                      <a:pt x="1021" y="855"/>
                      <a:pt x="1141" y="571"/>
                      <a:pt x="1034" y="310"/>
                    </a:cubicBezTo>
                    <a:cubicBezTo>
                      <a:pt x="953" y="117"/>
                      <a:pt x="763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50"/>
              <p:cNvSpPr/>
              <p:nvPr/>
            </p:nvSpPr>
            <p:spPr>
              <a:xfrm rot="-8578690">
                <a:off x="6996481" y="2850383"/>
                <a:ext cx="159554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36" extrusionOk="0">
                    <a:moveTo>
                      <a:pt x="314" y="0"/>
                    </a:moveTo>
                    <a:cubicBezTo>
                      <a:pt x="277" y="0"/>
                      <a:pt x="240" y="9"/>
                      <a:pt x="203" y="27"/>
                    </a:cubicBezTo>
                    <a:cubicBezTo>
                      <a:pt x="69" y="83"/>
                      <a:pt x="1" y="233"/>
                      <a:pt x="56" y="366"/>
                    </a:cubicBezTo>
                    <a:cubicBezTo>
                      <a:pt x="96" y="471"/>
                      <a:pt x="201" y="536"/>
                      <a:pt x="309" y="536"/>
                    </a:cubicBezTo>
                    <a:cubicBezTo>
                      <a:pt x="342" y="536"/>
                      <a:pt x="376" y="529"/>
                      <a:pt x="408" y="516"/>
                    </a:cubicBezTo>
                    <a:cubicBezTo>
                      <a:pt x="545" y="448"/>
                      <a:pt x="611" y="298"/>
                      <a:pt x="545" y="164"/>
                    </a:cubicBezTo>
                    <a:cubicBezTo>
                      <a:pt x="505" y="64"/>
                      <a:pt x="413" y="0"/>
                      <a:pt x="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50"/>
              <p:cNvSpPr/>
              <p:nvPr/>
            </p:nvSpPr>
            <p:spPr>
              <a:xfrm rot="-8578690">
                <a:off x="7122670" y="3259538"/>
                <a:ext cx="78602" cy="6580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52" extrusionOk="0">
                    <a:moveTo>
                      <a:pt x="149" y="0"/>
                    </a:moveTo>
                    <a:cubicBezTo>
                      <a:pt x="131" y="0"/>
                      <a:pt x="113" y="3"/>
                      <a:pt x="95" y="10"/>
                    </a:cubicBezTo>
                    <a:cubicBezTo>
                      <a:pt x="43" y="36"/>
                      <a:pt x="1" y="105"/>
                      <a:pt x="27" y="173"/>
                    </a:cubicBezTo>
                    <a:cubicBezTo>
                      <a:pt x="49" y="224"/>
                      <a:pt x="99" y="252"/>
                      <a:pt x="152" y="252"/>
                    </a:cubicBezTo>
                    <a:cubicBezTo>
                      <a:pt x="170" y="252"/>
                      <a:pt x="189" y="248"/>
                      <a:pt x="206" y="242"/>
                    </a:cubicBezTo>
                    <a:cubicBezTo>
                      <a:pt x="258" y="216"/>
                      <a:pt x="301" y="147"/>
                      <a:pt x="271" y="79"/>
                    </a:cubicBezTo>
                    <a:cubicBezTo>
                      <a:pt x="252" y="28"/>
                      <a:pt x="202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50"/>
              <p:cNvSpPr/>
              <p:nvPr/>
            </p:nvSpPr>
            <p:spPr>
              <a:xfrm rot="-8578690">
                <a:off x="7059948" y="2982567"/>
                <a:ext cx="70768" cy="65283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0" extrusionOk="0">
                    <a:moveTo>
                      <a:pt x="134" y="0"/>
                    </a:moveTo>
                    <a:cubicBezTo>
                      <a:pt x="120" y="0"/>
                      <a:pt x="107" y="3"/>
                      <a:pt x="95" y="10"/>
                    </a:cubicBezTo>
                    <a:cubicBezTo>
                      <a:pt x="26" y="36"/>
                      <a:pt x="0" y="117"/>
                      <a:pt x="26" y="173"/>
                    </a:cubicBezTo>
                    <a:cubicBezTo>
                      <a:pt x="45" y="221"/>
                      <a:pt x="88" y="249"/>
                      <a:pt x="136" y="249"/>
                    </a:cubicBezTo>
                    <a:cubicBezTo>
                      <a:pt x="153" y="249"/>
                      <a:pt x="171" y="246"/>
                      <a:pt x="189" y="238"/>
                    </a:cubicBezTo>
                    <a:cubicBezTo>
                      <a:pt x="245" y="212"/>
                      <a:pt x="271" y="143"/>
                      <a:pt x="258" y="75"/>
                    </a:cubicBezTo>
                    <a:cubicBezTo>
                      <a:pt x="235" y="35"/>
                      <a:pt x="181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50"/>
              <p:cNvSpPr/>
              <p:nvPr/>
            </p:nvSpPr>
            <p:spPr>
              <a:xfrm rot="-8578690">
                <a:off x="7267801" y="3030364"/>
                <a:ext cx="36037" cy="31336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0" extrusionOk="0">
                    <a:moveTo>
                      <a:pt x="67" y="1"/>
                    </a:moveTo>
                    <a:cubicBezTo>
                      <a:pt x="58" y="1"/>
                      <a:pt x="50" y="3"/>
                      <a:pt x="43" y="7"/>
                    </a:cubicBezTo>
                    <a:cubicBezTo>
                      <a:pt x="17" y="20"/>
                      <a:pt x="0" y="46"/>
                      <a:pt x="17" y="72"/>
                    </a:cubicBezTo>
                    <a:cubicBezTo>
                      <a:pt x="26" y="104"/>
                      <a:pt x="44" y="120"/>
                      <a:pt x="70" y="120"/>
                    </a:cubicBezTo>
                    <a:cubicBezTo>
                      <a:pt x="78" y="120"/>
                      <a:pt x="88" y="118"/>
                      <a:pt x="98" y="115"/>
                    </a:cubicBezTo>
                    <a:cubicBezTo>
                      <a:pt x="124" y="102"/>
                      <a:pt x="137" y="59"/>
                      <a:pt x="124" y="33"/>
                    </a:cubicBezTo>
                    <a:cubicBezTo>
                      <a:pt x="115" y="14"/>
                      <a:pt x="90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50"/>
              <p:cNvSpPr/>
              <p:nvPr/>
            </p:nvSpPr>
            <p:spPr>
              <a:xfrm rot="-8578690">
                <a:off x="6991582" y="3466498"/>
                <a:ext cx="57450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" extrusionOk="0">
                    <a:moveTo>
                      <a:pt x="112" y="0"/>
                    </a:moveTo>
                    <a:cubicBezTo>
                      <a:pt x="98" y="0"/>
                      <a:pt x="84" y="4"/>
                      <a:pt x="69" y="10"/>
                    </a:cubicBezTo>
                    <a:cubicBezTo>
                      <a:pt x="14" y="37"/>
                      <a:pt x="1" y="92"/>
                      <a:pt x="14" y="131"/>
                    </a:cubicBezTo>
                    <a:cubicBezTo>
                      <a:pt x="35" y="172"/>
                      <a:pt x="69" y="197"/>
                      <a:pt x="108" y="197"/>
                    </a:cubicBezTo>
                    <a:cubicBezTo>
                      <a:pt x="122" y="197"/>
                      <a:pt x="136" y="193"/>
                      <a:pt x="151" y="187"/>
                    </a:cubicBezTo>
                    <a:cubicBezTo>
                      <a:pt x="193" y="174"/>
                      <a:pt x="219" y="118"/>
                      <a:pt x="206" y="66"/>
                    </a:cubicBezTo>
                    <a:cubicBezTo>
                      <a:pt x="185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50"/>
              <p:cNvSpPr/>
              <p:nvPr/>
            </p:nvSpPr>
            <p:spPr>
              <a:xfrm rot="-8578690">
                <a:off x="7073883" y="2714984"/>
                <a:ext cx="57450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1" extrusionOk="0">
                    <a:moveTo>
                      <a:pt x="113" y="1"/>
                    </a:moveTo>
                    <a:cubicBezTo>
                      <a:pt x="99" y="1"/>
                      <a:pt x="84" y="4"/>
                      <a:pt x="69" y="11"/>
                    </a:cubicBezTo>
                    <a:cubicBezTo>
                      <a:pt x="17" y="27"/>
                      <a:pt x="1" y="93"/>
                      <a:pt x="17" y="135"/>
                    </a:cubicBezTo>
                    <a:cubicBezTo>
                      <a:pt x="36" y="176"/>
                      <a:pt x="71" y="200"/>
                      <a:pt x="109" y="200"/>
                    </a:cubicBezTo>
                    <a:cubicBezTo>
                      <a:pt x="123" y="200"/>
                      <a:pt x="137" y="197"/>
                      <a:pt x="151" y="190"/>
                    </a:cubicBezTo>
                    <a:cubicBezTo>
                      <a:pt x="193" y="174"/>
                      <a:pt x="219" y="122"/>
                      <a:pt x="193" y="66"/>
                    </a:cubicBezTo>
                    <a:cubicBezTo>
                      <a:pt x="184" y="26"/>
                      <a:pt x="151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50"/>
              <p:cNvSpPr/>
              <p:nvPr/>
            </p:nvSpPr>
            <p:spPr>
              <a:xfrm rot="-8578690">
                <a:off x="7066143" y="3313799"/>
                <a:ext cx="234500" cy="207078"/>
              </a:xfrm>
              <a:custGeom>
                <a:avLst/>
                <a:gdLst/>
                <a:ahLst/>
                <a:cxnLst/>
                <a:rect l="l" t="t" r="r" b="b"/>
                <a:pathLst>
                  <a:path w="898" h="793" extrusionOk="0">
                    <a:moveTo>
                      <a:pt x="450" y="0"/>
                    </a:moveTo>
                    <a:cubicBezTo>
                      <a:pt x="400" y="0"/>
                      <a:pt x="350" y="10"/>
                      <a:pt x="301" y="30"/>
                    </a:cubicBezTo>
                    <a:cubicBezTo>
                      <a:pt x="95" y="111"/>
                      <a:pt x="1" y="343"/>
                      <a:pt x="82" y="545"/>
                    </a:cubicBezTo>
                    <a:cubicBezTo>
                      <a:pt x="144" y="700"/>
                      <a:pt x="292" y="792"/>
                      <a:pt x="448" y="792"/>
                    </a:cubicBezTo>
                    <a:cubicBezTo>
                      <a:pt x="498" y="792"/>
                      <a:pt x="548" y="783"/>
                      <a:pt x="597" y="763"/>
                    </a:cubicBezTo>
                    <a:cubicBezTo>
                      <a:pt x="803" y="682"/>
                      <a:pt x="897" y="450"/>
                      <a:pt x="816" y="248"/>
                    </a:cubicBezTo>
                    <a:cubicBezTo>
                      <a:pt x="754" y="92"/>
                      <a:pt x="606" y="0"/>
                      <a:pt x="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50"/>
              <p:cNvSpPr/>
              <p:nvPr/>
            </p:nvSpPr>
            <p:spPr>
              <a:xfrm rot="-8578690">
                <a:off x="7053722" y="3518917"/>
                <a:ext cx="100015" cy="9009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5" extrusionOk="0">
                    <a:moveTo>
                      <a:pt x="198" y="0"/>
                    </a:moveTo>
                    <a:cubicBezTo>
                      <a:pt x="174" y="0"/>
                      <a:pt x="149" y="6"/>
                      <a:pt x="124" y="17"/>
                    </a:cubicBezTo>
                    <a:cubicBezTo>
                      <a:pt x="43" y="56"/>
                      <a:pt x="1" y="151"/>
                      <a:pt x="27" y="232"/>
                    </a:cubicBezTo>
                    <a:cubicBezTo>
                      <a:pt x="58" y="305"/>
                      <a:pt x="118" y="345"/>
                      <a:pt x="186" y="345"/>
                    </a:cubicBezTo>
                    <a:cubicBezTo>
                      <a:pt x="209" y="345"/>
                      <a:pt x="234" y="340"/>
                      <a:pt x="258" y="330"/>
                    </a:cubicBezTo>
                    <a:cubicBezTo>
                      <a:pt x="340" y="288"/>
                      <a:pt x="382" y="193"/>
                      <a:pt x="340" y="111"/>
                    </a:cubicBezTo>
                    <a:cubicBezTo>
                      <a:pt x="320" y="42"/>
                      <a:pt x="264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50"/>
              <p:cNvSpPr/>
              <p:nvPr/>
            </p:nvSpPr>
            <p:spPr>
              <a:xfrm rot="-8578690">
                <a:off x="7013893" y="3314562"/>
                <a:ext cx="103149" cy="88524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9" extrusionOk="0">
                    <a:moveTo>
                      <a:pt x="204" y="1"/>
                    </a:moveTo>
                    <a:cubicBezTo>
                      <a:pt x="182" y="1"/>
                      <a:pt x="159" y="6"/>
                      <a:pt x="137" y="16"/>
                    </a:cubicBezTo>
                    <a:cubicBezTo>
                      <a:pt x="43" y="46"/>
                      <a:pt x="0" y="153"/>
                      <a:pt x="43" y="235"/>
                    </a:cubicBezTo>
                    <a:cubicBezTo>
                      <a:pt x="73" y="299"/>
                      <a:pt x="138" y="338"/>
                      <a:pt x="204" y="338"/>
                    </a:cubicBezTo>
                    <a:cubicBezTo>
                      <a:pt x="222" y="338"/>
                      <a:pt x="240" y="335"/>
                      <a:pt x="258" y="329"/>
                    </a:cubicBezTo>
                    <a:cubicBezTo>
                      <a:pt x="356" y="290"/>
                      <a:pt x="395" y="196"/>
                      <a:pt x="356" y="98"/>
                    </a:cubicBezTo>
                    <a:cubicBezTo>
                      <a:pt x="325" y="38"/>
                      <a:pt x="265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50"/>
              <p:cNvSpPr/>
              <p:nvPr/>
            </p:nvSpPr>
            <p:spPr>
              <a:xfrm rot="-8578690">
                <a:off x="7002753" y="3093018"/>
                <a:ext cx="103410" cy="8852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9" extrusionOk="0">
                    <a:moveTo>
                      <a:pt x="206" y="1"/>
                    </a:moveTo>
                    <a:cubicBezTo>
                      <a:pt x="183" y="1"/>
                      <a:pt x="159" y="6"/>
                      <a:pt x="138" y="16"/>
                    </a:cubicBezTo>
                    <a:cubicBezTo>
                      <a:pt x="40" y="46"/>
                      <a:pt x="1" y="153"/>
                      <a:pt x="40" y="235"/>
                    </a:cubicBezTo>
                    <a:cubicBezTo>
                      <a:pt x="73" y="299"/>
                      <a:pt x="139" y="339"/>
                      <a:pt x="205" y="339"/>
                    </a:cubicBezTo>
                    <a:cubicBezTo>
                      <a:pt x="223" y="339"/>
                      <a:pt x="241" y="336"/>
                      <a:pt x="258" y="329"/>
                    </a:cubicBezTo>
                    <a:cubicBezTo>
                      <a:pt x="353" y="290"/>
                      <a:pt x="395" y="196"/>
                      <a:pt x="353" y="98"/>
                    </a:cubicBezTo>
                    <a:cubicBezTo>
                      <a:pt x="334" y="38"/>
                      <a:pt x="271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50"/>
              <p:cNvSpPr/>
              <p:nvPr/>
            </p:nvSpPr>
            <p:spPr>
              <a:xfrm rot="-8578690">
                <a:off x="7477398" y="2805624"/>
                <a:ext cx="100015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6" extrusionOk="0">
                    <a:moveTo>
                      <a:pt x="194" y="0"/>
                    </a:moveTo>
                    <a:cubicBezTo>
                      <a:pt x="170" y="0"/>
                      <a:pt x="147" y="5"/>
                      <a:pt x="125" y="17"/>
                    </a:cubicBezTo>
                    <a:cubicBezTo>
                      <a:pt x="43" y="43"/>
                      <a:pt x="1" y="151"/>
                      <a:pt x="30" y="232"/>
                    </a:cubicBezTo>
                    <a:cubicBezTo>
                      <a:pt x="61" y="296"/>
                      <a:pt x="126" y="336"/>
                      <a:pt x="199" y="336"/>
                    </a:cubicBezTo>
                    <a:cubicBezTo>
                      <a:pt x="220" y="336"/>
                      <a:pt x="241" y="333"/>
                      <a:pt x="262" y="327"/>
                    </a:cubicBezTo>
                    <a:cubicBezTo>
                      <a:pt x="343" y="288"/>
                      <a:pt x="382" y="193"/>
                      <a:pt x="343" y="98"/>
                    </a:cubicBezTo>
                    <a:cubicBezTo>
                      <a:pt x="322" y="39"/>
                      <a:pt x="258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50"/>
              <p:cNvSpPr/>
              <p:nvPr/>
            </p:nvSpPr>
            <p:spPr>
              <a:xfrm rot="-8578690">
                <a:off x="7213826" y="3320291"/>
                <a:ext cx="206297" cy="180704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92" extrusionOk="0">
                    <a:moveTo>
                      <a:pt x="401" y="0"/>
                    </a:moveTo>
                    <a:cubicBezTo>
                      <a:pt x="353" y="0"/>
                      <a:pt x="305" y="10"/>
                      <a:pt x="258" y="32"/>
                    </a:cubicBezTo>
                    <a:cubicBezTo>
                      <a:pt x="82" y="97"/>
                      <a:pt x="0" y="303"/>
                      <a:pt x="82" y="479"/>
                    </a:cubicBezTo>
                    <a:cubicBezTo>
                      <a:pt x="134" y="613"/>
                      <a:pt x="264" y="692"/>
                      <a:pt x="400" y="692"/>
                    </a:cubicBezTo>
                    <a:cubicBezTo>
                      <a:pt x="443" y="692"/>
                      <a:pt x="487" y="684"/>
                      <a:pt x="529" y="668"/>
                    </a:cubicBezTo>
                    <a:cubicBezTo>
                      <a:pt x="708" y="586"/>
                      <a:pt x="790" y="384"/>
                      <a:pt x="721" y="208"/>
                    </a:cubicBezTo>
                    <a:cubicBezTo>
                      <a:pt x="661" y="79"/>
                      <a:pt x="534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50"/>
              <p:cNvSpPr/>
              <p:nvPr/>
            </p:nvSpPr>
            <p:spPr>
              <a:xfrm rot="-8578690">
                <a:off x="7664009" y="2665319"/>
                <a:ext cx="160337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6" extrusionOk="0">
                    <a:moveTo>
                      <a:pt x="315" y="1"/>
                    </a:moveTo>
                    <a:cubicBezTo>
                      <a:pt x="279" y="1"/>
                      <a:pt x="242" y="9"/>
                      <a:pt x="206" y="28"/>
                    </a:cubicBezTo>
                    <a:cubicBezTo>
                      <a:pt x="69" y="83"/>
                      <a:pt x="1" y="230"/>
                      <a:pt x="56" y="367"/>
                    </a:cubicBezTo>
                    <a:cubicBezTo>
                      <a:pt x="96" y="471"/>
                      <a:pt x="200" y="536"/>
                      <a:pt x="309" y="536"/>
                    </a:cubicBezTo>
                    <a:cubicBezTo>
                      <a:pt x="342" y="536"/>
                      <a:pt x="376" y="530"/>
                      <a:pt x="408" y="517"/>
                    </a:cubicBezTo>
                    <a:cubicBezTo>
                      <a:pt x="545" y="461"/>
                      <a:pt x="614" y="298"/>
                      <a:pt x="545" y="165"/>
                    </a:cubicBezTo>
                    <a:cubicBezTo>
                      <a:pt x="504" y="64"/>
                      <a:pt x="413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50"/>
              <p:cNvSpPr/>
              <p:nvPr/>
            </p:nvSpPr>
            <p:spPr>
              <a:xfrm rot="-8578690">
                <a:off x="7385406" y="3719034"/>
                <a:ext cx="138141" cy="121427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65" extrusionOk="0">
                    <a:moveTo>
                      <a:pt x="266" y="1"/>
                    </a:moveTo>
                    <a:cubicBezTo>
                      <a:pt x="235" y="1"/>
                      <a:pt x="205" y="8"/>
                      <a:pt x="176" y="22"/>
                    </a:cubicBezTo>
                    <a:cubicBezTo>
                      <a:pt x="56" y="78"/>
                      <a:pt x="0" y="212"/>
                      <a:pt x="56" y="322"/>
                    </a:cubicBezTo>
                    <a:cubicBezTo>
                      <a:pt x="84" y="411"/>
                      <a:pt x="166" y="465"/>
                      <a:pt x="255" y="465"/>
                    </a:cubicBezTo>
                    <a:cubicBezTo>
                      <a:pt x="287" y="465"/>
                      <a:pt x="321" y="458"/>
                      <a:pt x="352" y="443"/>
                    </a:cubicBezTo>
                    <a:cubicBezTo>
                      <a:pt x="463" y="404"/>
                      <a:pt x="528" y="267"/>
                      <a:pt x="476" y="143"/>
                    </a:cubicBezTo>
                    <a:cubicBezTo>
                      <a:pt x="436" y="54"/>
                      <a:pt x="351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50"/>
              <p:cNvSpPr/>
              <p:nvPr/>
            </p:nvSpPr>
            <p:spPr>
              <a:xfrm rot="-8578690">
                <a:off x="7740510" y="2772480"/>
                <a:ext cx="302395" cy="265572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017" extrusionOk="0">
                    <a:moveTo>
                      <a:pt x="578" y="1"/>
                    </a:moveTo>
                    <a:cubicBezTo>
                      <a:pt x="512" y="1"/>
                      <a:pt x="446" y="13"/>
                      <a:pt x="382" y="40"/>
                    </a:cubicBezTo>
                    <a:cubicBezTo>
                      <a:pt x="124" y="148"/>
                      <a:pt x="0" y="448"/>
                      <a:pt x="111" y="705"/>
                    </a:cubicBezTo>
                    <a:cubicBezTo>
                      <a:pt x="192" y="898"/>
                      <a:pt x="381" y="1016"/>
                      <a:pt x="579" y="1016"/>
                    </a:cubicBezTo>
                    <a:cubicBezTo>
                      <a:pt x="645" y="1016"/>
                      <a:pt x="712" y="1003"/>
                      <a:pt x="776" y="976"/>
                    </a:cubicBezTo>
                    <a:cubicBezTo>
                      <a:pt x="1034" y="868"/>
                      <a:pt x="1158" y="568"/>
                      <a:pt x="1047" y="311"/>
                    </a:cubicBezTo>
                    <a:cubicBezTo>
                      <a:pt x="966" y="117"/>
                      <a:pt x="776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50"/>
              <p:cNvSpPr/>
              <p:nvPr/>
            </p:nvSpPr>
            <p:spPr>
              <a:xfrm rot="-8578690">
                <a:off x="7982489" y="2678450"/>
                <a:ext cx="230844" cy="200811"/>
              </a:xfrm>
              <a:custGeom>
                <a:avLst/>
                <a:gdLst/>
                <a:ahLst/>
                <a:cxnLst/>
                <a:rect l="l" t="t" r="r" b="b"/>
                <a:pathLst>
                  <a:path w="884" h="769" extrusionOk="0">
                    <a:moveTo>
                      <a:pt x="452" y="1"/>
                    </a:moveTo>
                    <a:cubicBezTo>
                      <a:pt x="401" y="1"/>
                      <a:pt x="349" y="11"/>
                      <a:pt x="300" y="32"/>
                    </a:cubicBezTo>
                    <a:cubicBezTo>
                      <a:pt x="95" y="114"/>
                      <a:pt x="0" y="332"/>
                      <a:pt x="82" y="534"/>
                    </a:cubicBezTo>
                    <a:cubicBezTo>
                      <a:pt x="144" y="678"/>
                      <a:pt x="292" y="769"/>
                      <a:pt x="442" y="769"/>
                    </a:cubicBezTo>
                    <a:cubicBezTo>
                      <a:pt x="490" y="769"/>
                      <a:pt x="538" y="759"/>
                      <a:pt x="584" y="740"/>
                    </a:cubicBezTo>
                    <a:cubicBezTo>
                      <a:pt x="789" y="658"/>
                      <a:pt x="884" y="427"/>
                      <a:pt x="802" y="234"/>
                    </a:cubicBezTo>
                    <a:cubicBezTo>
                      <a:pt x="742" y="84"/>
                      <a:pt x="599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50"/>
              <p:cNvSpPr/>
              <p:nvPr/>
            </p:nvSpPr>
            <p:spPr>
              <a:xfrm rot="-8578690">
                <a:off x="7506403" y="2850036"/>
                <a:ext cx="400321" cy="35383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355" extrusionOk="0">
                    <a:moveTo>
                      <a:pt x="773" y="0"/>
                    </a:moveTo>
                    <a:cubicBezTo>
                      <a:pt x="684" y="0"/>
                      <a:pt x="592" y="18"/>
                      <a:pt x="502" y="56"/>
                    </a:cubicBezTo>
                    <a:cubicBezTo>
                      <a:pt x="163" y="193"/>
                      <a:pt x="0" y="587"/>
                      <a:pt x="134" y="940"/>
                    </a:cubicBezTo>
                    <a:cubicBezTo>
                      <a:pt x="248" y="1198"/>
                      <a:pt x="505" y="1355"/>
                      <a:pt x="777" y="1355"/>
                    </a:cubicBezTo>
                    <a:cubicBezTo>
                      <a:pt x="862" y="1355"/>
                      <a:pt x="947" y="1340"/>
                      <a:pt x="1031" y="1308"/>
                    </a:cubicBezTo>
                    <a:cubicBezTo>
                      <a:pt x="1370" y="1158"/>
                      <a:pt x="1533" y="763"/>
                      <a:pt x="1386" y="411"/>
                    </a:cubicBezTo>
                    <a:cubicBezTo>
                      <a:pt x="1284" y="156"/>
                      <a:pt x="1038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50"/>
              <p:cNvSpPr/>
              <p:nvPr/>
            </p:nvSpPr>
            <p:spPr>
              <a:xfrm rot="-8578690">
                <a:off x="7837168" y="2873628"/>
                <a:ext cx="195069" cy="17260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61" extrusionOk="0">
                    <a:moveTo>
                      <a:pt x="373" y="0"/>
                    </a:moveTo>
                    <a:cubicBezTo>
                      <a:pt x="331" y="0"/>
                      <a:pt x="287" y="8"/>
                      <a:pt x="245" y="25"/>
                    </a:cubicBezTo>
                    <a:cubicBezTo>
                      <a:pt x="82" y="93"/>
                      <a:pt x="0" y="295"/>
                      <a:pt x="69" y="458"/>
                    </a:cubicBezTo>
                    <a:cubicBezTo>
                      <a:pt x="119" y="583"/>
                      <a:pt x="251" y="660"/>
                      <a:pt x="383" y="660"/>
                    </a:cubicBezTo>
                    <a:cubicBezTo>
                      <a:pt x="424" y="660"/>
                      <a:pt x="464" y="653"/>
                      <a:pt x="502" y="638"/>
                    </a:cubicBezTo>
                    <a:cubicBezTo>
                      <a:pt x="678" y="569"/>
                      <a:pt x="747" y="377"/>
                      <a:pt x="678" y="201"/>
                    </a:cubicBezTo>
                    <a:cubicBezTo>
                      <a:pt x="627" y="77"/>
                      <a:pt x="505" y="0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50"/>
              <p:cNvSpPr/>
              <p:nvPr/>
            </p:nvSpPr>
            <p:spPr>
              <a:xfrm rot="-8578690">
                <a:off x="7822356" y="3004738"/>
                <a:ext cx="30500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87" y="1"/>
                    </a:moveTo>
                    <a:cubicBezTo>
                      <a:pt x="522" y="1"/>
                      <a:pt x="456" y="13"/>
                      <a:pt x="392" y="40"/>
                    </a:cubicBezTo>
                    <a:cubicBezTo>
                      <a:pt x="134" y="150"/>
                      <a:pt x="1" y="447"/>
                      <a:pt x="121" y="708"/>
                    </a:cubicBezTo>
                    <a:cubicBezTo>
                      <a:pt x="202" y="912"/>
                      <a:pt x="393" y="1031"/>
                      <a:pt x="592" y="1031"/>
                    </a:cubicBezTo>
                    <a:cubicBezTo>
                      <a:pt x="657" y="1031"/>
                      <a:pt x="723" y="1018"/>
                      <a:pt x="786" y="992"/>
                    </a:cubicBezTo>
                    <a:cubicBezTo>
                      <a:pt x="1044" y="871"/>
                      <a:pt x="1168" y="571"/>
                      <a:pt x="1060" y="313"/>
                    </a:cubicBezTo>
                    <a:cubicBezTo>
                      <a:pt x="977" y="119"/>
                      <a:pt x="7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50"/>
              <p:cNvSpPr/>
              <p:nvPr/>
            </p:nvSpPr>
            <p:spPr>
              <a:xfrm rot="-8578690">
                <a:off x="7629551" y="3130430"/>
                <a:ext cx="305790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1" extrusionOk="0">
                    <a:moveTo>
                      <a:pt x="577" y="0"/>
                    </a:moveTo>
                    <a:cubicBezTo>
                      <a:pt x="512" y="0"/>
                      <a:pt x="446" y="13"/>
                      <a:pt x="382" y="39"/>
                    </a:cubicBezTo>
                    <a:cubicBezTo>
                      <a:pt x="124" y="150"/>
                      <a:pt x="0" y="447"/>
                      <a:pt x="111" y="721"/>
                    </a:cubicBezTo>
                    <a:cubicBezTo>
                      <a:pt x="192" y="915"/>
                      <a:pt x="382" y="1031"/>
                      <a:pt x="580" y="1031"/>
                    </a:cubicBezTo>
                    <a:cubicBezTo>
                      <a:pt x="646" y="1031"/>
                      <a:pt x="712" y="1018"/>
                      <a:pt x="776" y="991"/>
                    </a:cubicBezTo>
                    <a:cubicBezTo>
                      <a:pt x="1034" y="884"/>
                      <a:pt x="1171" y="584"/>
                      <a:pt x="1047" y="313"/>
                    </a:cubicBezTo>
                    <a:cubicBezTo>
                      <a:pt x="966" y="117"/>
                      <a:pt x="776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50"/>
              <p:cNvSpPr/>
              <p:nvPr/>
            </p:nvSpPr>
            <p:spPr>
              <a:xfrm rot="-8578690">
                <a:off x="7841658" y="3018082"/>
                <a:ext cx="184884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22" extrusionOk="0">
                    <a:moveTo>
                      <a:pt x="351" y="1"/>
                    </a:moveTo>
                    <a:cubicBezTo>
                      <a:pt x="311" y="1"/>
                      <a:pt x="271" y="8"/>
                      <a:pt x="232" y="25"/>
                    </a:cubicBezTo>
                    <a:cubicBezTo>
                      <a:pt x="82" y="93"/>
                      <a:pt x="0" y="270"/>
                      <a:pt x="69" y="433"/>
                    </a:cubicBezTo>
                    <a:cubicBezTo>
                      <a:pt x="119" y="553"/>
                      <a:pt x="229" y="622"/>
                      <a:pt x="348" y="622"/>
                    </a:cubicBezTo>
                    <a:cubicBezTo>
                      <a:pt x="391" y="622"/>
                      <a:pt x="434" y="613"/>
                      <a:pt x="476" y="596"/>
                    </a:cubicBezTo>
                    <a:cubicBezTo>
                      <a:pt x="626" y="527"/>
                      <a:pt x="708" y="351"/>
                      <a:pt x="639" y="201"/>
                    </a:cubicBezTo>
                    <a:cubicBezTo>
                      <a:pt x="587" y="77"/>
                      <a:pt x="474" y="1"/>
                      <a:pt x="351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50"/>
              <p:cNvSpPr/>
              <p:nvPr/>
            </p:nvSpPr>
            <p:spPr>
              <a:xfrm rot="-8578690">
                <a:off x="7620214" y="3084328"/>
                <a:ext cx="92181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5" extrusionOk="0">
                    <a:moveTo>
                      <a:pt x="179" y="0"/>
                    </a:moveTo>
                    <a:cubicBezTo>
                      <a:pt x="159" y="0"/>
                      <a:pt x="139" y="5"/>
                      <a:pt x="121" y="16"/>
                    </a:cubicBezTo>
                    <a:cubicBezTo>
                      <a:pt x="39" y="45"/>
                      <a:pt x="0" y="139"/>
                      <a:pt x="39" y="208"/>
                    </a:cubicBezTo>
                    <a:cubicBezTo>
                      <a:pt x="59" y="268"/>
                      <a:pt x="116" y="305"/>
                      <a:pt x="172" y="305"/>
                    </a:cubicBezTo>
                    <a:cubicBezTo>
                      <a:pt x="192" y="305"/>
                      <a:pt x="211" y="300"/>
                      <a:pt x="229" y="289"/>
                    </a:cubicBezTo>
                    <a:cubicBezTo>
                      <a:pt x="310" y="260"/>
                      <a:pt x="352" y="165"/>
                      <a:pt x="310" y="97"/>
                    </a:cubicBezTo>
                    <a:cubicBezTo>
                      <a:pt x="291" y="37"/>
                      <a:pt x="235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50"/>
              <p:cNvSpPr/>
              <p:nvPr/>
            </p:nvSpPr>
            <p:spPr>
              <a:xfrm rot="-8578690">
                <a:off x="7702904" y="3127874"/>
                <a:ext cx="177311" cy="15563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6" extrusionOk="0">
                    <a:moveTo>
                      <a:pt x="338" y="0"/>
                    </a:moveTo>
                    <a:cubicBezTo>
                      <a:pt x="297" y="0"/>
                      <a:pt x="256" y="9"/>
                      <a:pt x="216" y="27"/>
                    </a:cubicBezTo>
                    <a:cubicBezTo>
                      <a:pt x="66" y="82"/>
                      <a:pt x="1" y="258"/>
                      <a:pt x="53" y="408"/>
                    </a:cubicBezTo>
                    <a:cubicBezTo>
                      <a:pt x="105" y="522"/>
                      <a:pt x="218" y="596"/>
                      <a:pt x="335" y="596"/>
                    </a:cubicBezTo>
                    <a:cubicBezTo>
                      <a:pt x="373" y="596"/>
                      <a:pt x="411" y="588"/>
                      <a:pt x="447" y="571"/>
                    </a:cubicBezTo>
                    <a:cubicBezTo>
                      <a:pt x="597" y="503"/>
                      <a:pt x="679" y="340"/>
                      <a:pt x="610" y="177"/>
                    </a:cubicBezTo>
                    <a:cubicBezTo>
                      <a:pt x="560" y="67"/>
                      <a:pt x="451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50"/>
              <p:cNvSpPr/>
              <p:nvPr/>
            </p:nvSpPr>
            <p:spPr>
              <a:xfrm rot="-8578690">
                <a:off x="7493649" y="3118614"/>
                <a:ext cx="251474" cy="22483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61" extrusionOk="0">
                    <a:moveTo>
                      <a:pt x="490" y="1"/>
                    </a:moveTo>
                    <a:cubicBezTo>
                      <a:pt x="431" y="1"/>
                      <a:pt x="371" y="13"/>
                      <a:pt x="311" y="37"/>
                    </a:cubicBezTo>
                    <a:cubicBezTo>
                      <a:pt x="95" y="119"/>
                      <a:pt x="1" y="376"/>
                      <a:pt x="82" y="595"/>
                    </a:cubicBezTo>
                    <a:cubicBezTo>
                      <a:pt x="154" y="757"/>
                      <a:pt x="318" y="860"/>
                      <a:pt x="488" y="860"/>
                    </a:cubicBezTo>
                    <a:cubicBezTo>
                      <a:pt x="544" y="860"/>
                      <a:pt x="599" y="849"/>
                      <a:pt x="653" y="826"/>
                    </a:cubicBezTo>
                    <a:cubicBezTo>
                      <a:pt x="868" y="729"/>
                      <a:pt x="963" y="484"/>
                      <a:pt x="881" y="269"/>
                    </a:cubicBezTo>
                    <a:cubicBezTo>
                      <a:pt x="811" y="97"/>
                      <a:pt x="659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50"/>
              <p:cNvSpPr/>
              <p:nvPr/>
            </p:nvSpPr>
            <p:spPr>
              <a:xfrm rot="-8578690">
                <a:off x="7790605" y="3225611"/>
                <a:ext cx="298217" cy="26243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5" extrusionOk="0">
                    <a:moveTo>
                      <a:pt x="573" y="0"/>
                    </a:moveTo>
                    <a:cubicBezTo>
                      <a:pt x="509" y="0"/>
                      <a:pt x="445" y="13"/>
                      <a:pt x="382" y="39"/>
                    </a:cubicBezTo>
                    <a:cubicBezTo>
                      <a:pt x="121" y="150"/>
                      <a:pt x="0" y="447"/>
                      <a:pt x="108" y="707"/>
                    </a:cubicBezTo>
                    <a:cubicBezTo>
                      <a:pt x="191" y="891"/>
                      <a:pt x="371" y="1004"/>
                      <a:pt x="565" y="1004"/>
                    </a:cubicBezTo>
                    <a:cubicBezTo>
                      <a:pt x="629" y="1004"/>
                      <a:pt x="695" y="992"/>
                      <a:pt x="760" y="965"/>
                    </a:cubicBezTo>
                    <a:cubicBezTo>
                      <a:pt x="1017" y="870"/>
                      <a:pt x="1141" y="570"/>
                      <a:pt x="1034" y="313"/>
                    </a:cubicBezTo>
                    <a:cubicBezTo>
                      <a:pt x="950" y="118"/>
                      <a:pt x="768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50"/>
              <p:cNvSpPr/>
              <p:nvPr/>
            </p:nvSpPr>
            <p:spPr>
              <a:xfrm rot="-8578690">
                <a:off x="7477523" y="2831554"/>
                <a:ext cx="160337" cy="13813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29" extrusionOk="0">
                    <a:moveTo>
                      <a:pt x="314" y="1"/>
                    </a:moveTo>
                    <a:cubicBezTo>
                      <a:pt x="278" y="1"/>
                      <a:pt x="241" y="7"/>
                      <a:pt x="206" y="21"/>
                    </a:cubicBezTo>
                    <a:cubicBezTo>
                      <a:pt x="69" y="76"/>
                      <a:pt x="1" y="226"/>
                      <a:pt x="69" y="363"/>
                    </a:cubicBezTo>
                    <a:cubicBezTo>
                      <a:pt x="111" y="465"/>
                      <a:pt x="209" y="529"/>
                      <a:pt x="312" y="529"/>
                    </a:cubicBezTo>
                    <a:cubicBezTo>
                      <a:pt x="344" y="529"/>
                      <a:pt x="377" y="523"/>
                      <a:pt x="408" y="510"/>
                    </a:cubicBezTo>
                    <a:cubicBezTo>
                      <a:pt x="545" y="457"/>
                      <a:pt x="614" y="294"/>
                      <a:pt x="558" y="158"/>
                    </a:cubicBezTo>
                    <a:cubicBezTo>
                      <a:pt x="519" y="56"/>
                      <a:pt x="419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50"/>
              <p:cNvSpPr/>
              <p:nvPr/>
            </p:nvSpPr>
            <p:spPr>
              <a:xfrm rot="-8578690">
                <a:off x="7604444" y="3239033"/>
                <a:ext cx="74424" cy="6632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4" extrusionOk="0">
                    <a:moveTo>
                      <a:pt x="147" y="0"/>
                    </a:moveTo>
                    <a:cubicBezTo>
                      <a:pt x="130" y="0"/>
                      <a:pt x="113" y="4"/>
                      <a:pt x="95" y="10"/>
                    </a:cubicBezTo>
                    <a:cubicBezTo>
                      <a:pt x="27" y="40"/>
                      <a:pt x="1" y="121"/>
                      <a:pt x="27" y="173"/>
                    </a:cubicBezTo>
                    <a:cubicBezTo>
                      <a:pt x="46" y="224"/>
                      <a:pt x="89" y="253"/>
                      <a:pt x="137" y="253"/>
                    </a:cubicBezTo>
                    <a:cubicBezTo>
                      <a:pt x="154" y="253"/>
                      <a:pt x="172" y="250"/>
                      <a:pt x="190" y="242"/>
                    </a:cubicBezTo>
                    <a:cubicBezTo>
                      <a:pt x="258" y="216"/>
                      <a:pt x="285" y="147"/>
                      <a:pt x="258" y="79"/>
                    </a:cubicBezTo>
                    <a:cubicBezTo>
                      <a:pt x="239" y="28"/>
                      <a:pt x="19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50"/>
              <p:cNvSpPr/>
              <p:nvPr/>
            </p:nvSpPr>
            <p:spPr>
              <a:xfrm rot="-8578690">
                <a:off x="7538487" y="2962377"/>
                <a:ext cx="74946" cy="6267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40" extrusionOk="0">
                    <a:moveTo>
                      <a:pt x="148" y="1"/>
                    </a:moveTo>
                    <a:cubicBezTo>
                      <a:pt x="131" y="1"/>
                      <a:pt x="113" y="4"/>
                      <a:pt x="95" y="11"/>
                    </a:cubicBezTo>
                    <a:cubicBezTo>
                      <a:pt x="42" y="24"/>
                      <a:pt x="0" y="106"/>
                      <a:pt x="26" y="161"/>
                    </a:cubicBezTo>
                    <a:cubicBezTo>
                      <a:pt x="48" y="212"/>
                      <a:pt x="99" y="239"/>
                      <a:pt x="145" y="239"/>
                    </a:cubicBezTo>
                    <a:cubicBezTo>
                      <a:pt x="161" y="239"/>
                      <a:pt x="176" y="236"/>
                      <a:pt x="189" y="229"/>
                    </a:cubicBezTo>
                    <a:cubicBezTo>
                      <a:pt x="258" y="200"/>
                      <a:pt x="287" y="135"/>
                      <a:pt x="258" y="66"/>
                    </a:cubicBezTo>
                    <a:cubicBezTo>
                      <a:pt x="239" y="26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50"/>
              <p:cNvSpPr/>
              <p:nvPr/>
            </p:nvSpPr>
            <p:spPr>
              <a:xfrm rot="-8578690">
                <a:off x="7748607" y="3010932"/>
                <a:ext cx="36037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9" extrusionOk="0">
                    <a:moveTo>
                      <a:pt x="79" y="0"/>
                    </a:moveTo>
                    <a:cubicBezTo>
                      <a:pt x="71" y="0"/>
                      <a:pt x="63" y="2"/>
                      <a:pt x="56" y="5"/>
                    </a:cubicBezTo>
                    <a:cubicBezTo>
                      <a:pt x="13" y="19"/>
                      <a:pt x="0" y="45"/>
                      <a:pt x="13" y="87"/>
                    </a:cubicBezTo>
                    <a:cubicBezTo>
                      <a:pt x="23" y="106"/>
                      <a:pt x="48" y="118"/>
                      <a:pt x="71" y="118"/>
                    </a:cubicBezTo>
                    <a:cubicBezTo>
                      <a:pt x="80" y="118"/>
                      <a:pt x="88" y="117"/>
                      <a:pt x="95" y="113"/>
                    </a:cubicBezTo>
                    <a:cubicBezTo>
                      <a:pt x="121" y="100"/>
                      <a:pt x="137" y="74"/>
                      <a:pt x="121" y="32"/>
                    </a:cubicBezTo>
                    <a:cubicBezTo>
                      <a:pt x="121" y="12"/>
                      <a:pt x="100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50"/>
              <p:cNvSpPr/>
              <p:nvPr/>
            </p:nvSpPr>
            <p:spPr>
              <a:xfrm rot="-8578690">
                <a:off x="7442494" y="3155891"/>
                <a:ext cx="6423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14" extrusionOk="0">
                    <a:moveTo>
                      <a:pt x="126" y="1"/>
                    </a:moveTo>
                    <a:cubicBezTo>
                      <a:pt x="111" y="1"/>
                      <a:pt x="96" y="4"/>
                      <a:pt x="82" y="11"/>
                    </a:cubicBezTo>
                    <a:cubicBezTo>
                      <a:pt x="27" y="24"/>
                      <a:pt x="0" y="92"/>
                      <a:pt x="27" y="148"/>
                    </a:cubicBezTo>
                    <a:cubicBezTo>
                      <a:pt x="46" y="189"/>
                      <a:pt x="81" y="213"/>
                      <a:pt x="125" y="213"/>
                    </a:cubicBezTo>
                    <a:cubicBezTo>
                      <a:pt x="141" y="213"/>
                      <a:pt x="158" y="210"/>
                      <a:pt x="177" y="203"/>
                    </a:cubicBezTo>
                    <a:cubicBezTo>
                      <a:pt x="232" y="187"/>
                      <a:pt x="245" y="122"/>
                      <a:pt x="232" y="66"/>
                    </a:cubicBezTo>
                    <a:cubicBezTo>
                      <a:pt x="210" y="26"/>
                      <a:pt x="16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50"/>
              <p:cNvSpPr/>
              <p:nvPr/>
            </p:nvSpPr>
            <p:spPr>
              <a:xfrm rot="-8578690">
                <a:off x="7470358" y="3444036"/>
                <a:ext cx="60845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1" extrusionOk="0">
                    <a:moveTo>
                      <a:pt x="106" y="0"/>
                    </a:moveTo>
                    <a:cubicBezTo>
                      <a:pt x="94" y="0"/>
                      <a:pt x="81" y="2"/>
                      <a:pt x="69" y="5"/>
                    </a:cubicBezTo>
                    <a:cubicBezTo>
                      <a:pt x="27" y="34"/>
                      <a:pt x="1" y="86"/>
                      <a:pt x="27" y="142"/>
                    </a:cubicBezTo>
                    <a:cubicBezTo>
                      <a:pt x="38" y="174"/>
                      <a:pt x="78" y="200"/>
                      <a:pt x="124" y="200"/>
                    </a:cubicBezTo>
                    <a:cubicBezTo>
                      <a:pt x="133" y="200"/>
                      <a:pt x="142" y="199"/>
                      <a:pt x="151" y="197"/>
                    </a:cubicBezTo>
                    <a:cubicBezTo>
                      <a:pt x="203" y="168"/>
                      <a:pt x="232" y="116"/>
                      <a:pt x="203" y="60"/>
                    </a:cubicBezTo>
                    <a:cubicBezTo>
                      <a:pt x="183" y="18"/>
                      <a:pt x="146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50"/>
              <p:cNvSpPr/>
              <p:nvPr/>
            </p:nvSpPr>
            <p:spPr>
              <a:xfrm rot="-8578690">
                <a:off x="7555659" y="2694484"/>
                <a:ext cx="57189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8" extrusionOk="0">
                    <a:moveTo>
                      <a:pt x="106" y="1"/>
                    </a:moveTo>
                    <a:cubicBezTo>
                      <a:pt x="93" y="1"/>
                      <a:pt x="81" y="2"/>
                      <a:pt x="69" y="6"/>
                    </a:cubicBezTo>
                    <a:cubicBezTo>
                      <a:pt x="26" y="32"/>
                      <a:pt x="0" y="87"/>
                      <a:pt x="13" y="139"/>
                    </a:cubicBezTo>
                    <a:cubicBezTo>
                      <a:pt x="35" y="174"/>
                      <a:pt x="76" y="198"/>
                      <a:pt x="121" y="198"/>
                    </a:cubicBezTo>
                    <a:cubicBezTo>
                      <a:pt x="131" y="198"/>
                      <a:pt x="140" y="197"/>
                      <a:pt x="150" y="195"/>
                    </a:cubicBezTo>
                    <a:cubicBezTo>
                      <a:pt x="202" y="169"/>
                      <a:pt x="219" y="113"/>
                      <a:pt x="202" y="58"/>
                    </a:cubicBezTo>
                    <a:cubicBezTo>
                      <a:pt x="182" y="18"/>
                      <a:pt x="145" y="1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50"/>
              <p:cNvSpPr/>
              <p:nvPr/>
            </p:nvSpPr>
            <p:spPr>
              <a:xfrm rot="-8578690">
                <a:off x="7543660" y="3293528"/>
                <a:ext cx="237895" cy="20707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3" extrusionOk="0">
                    <a:moveTo>
                      <a:pt x="449" y="1"/>
                    </a:moveTo>
                    <a:cubicBezTo>
                      <a:pt x="399" y="1"/>
                      <a:pt x="347" y="10"/>
                      <a:pt x="297" y="30"/>
                    </a:cubicBezTo>
                    <a:cubicBezTo>
                      <a:pt x="95" y="111"/>
                      <a:pt x="1" y="356"/>
                      <a:pt x="82" y="548"/>
                    </a:cubicBezTo>
                    <a:cubicBezTo>
                      <a:pt x="154" y="701"/>
                      <a:pt x="304" y="793"/>
                      <a:pt x="460" y="793"/>
                    </a:cubicBezTo>
                    <a:cubicBezTo>
                      <a:pt x="510" y="793"/>
                      <a:pt x="561" y="783"/>
                      <a:pt x="610" y="763"/>
                    </a:cubicBezTo>
                    <a:cubicBezTo>
                      <a:pt x="816" y="682"/>
                      <a:pt x="910" y="450"/>
                      <a:pt x="816" y="248"/>
                    </a:cubicBezTo>
                    <a:cubicBezTo>
                      <a:pt x="754" y="93"/>
                      <a:pt x="606" y="1"/>
                      <a:pt x="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50"/>
              <p:cNvSpPr/>
              <p:nvPr/>
            </p:nvSpPr>
            <p:spPr>
              <a:xfrm rot="-8578690">
                <a:off x="7532965" y="3498962"/>
                <a:ext cx="102365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37" extrusionOk="0">
                    <a:moveTo>
                      <a:pt x="186" y="0"/>
                    </a:moveTo>
                    <a:cubicBezTo>
                      <a:pt x="169" y="0"/>
                      <a:pt x="151" y="3"/>
                      <a:pt x="134" y="8"/>
                    </a:cubicBezTo>
                    <a:cubicBezTo>
                      <a:pt x="40" y="51"/>
                      <a:pt x="1" y="145"/>
                      <a:pt x="40" y="240"/>
                    </a:cubicBezTo>
                    <a:cubicBezTo>
                      <a:pt x="71" y="300"/>
                      <a:pt x="130" y="336"/>
                      <a:pt x="192" y="336"/>
                    </a:cubicBezTo>
                    <a:cubicBezTo>
                      <a:pt x="214" y="336"/>
                      <a:pt x="237" y="332"/>
                      <a:pt x="258" y="321"/>
                    </a:cubicBezTo>
                    <a:cubicBezTo>
                      <a:pt x="353" y="295"/>
                      <a:pt x="392" y="184"/>
                      <a:pt x="353" y="103"/>
                    </a:cubicBezTo>
                    <a:cubicBezTo>
                      <a:pt x="319" y="38"/>
                      <a:pt x="253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50"/>
              <p:cNvSpPr/>
              <p:nvPr/>
            </p:nvSpPr>
            <p:spPr>
              <a:xfrm rot="-8578690">
                <a:off x="7495199" y="3293900"/>
                <a:ext cx="99754" cy="882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8" extrusionOk="0">
                    <a:moveTo>
                      <a:pt x="196" y="0"/>
                    </a:moveTo>
                    <a:cubicBezTo>
                      <a:pt x="172" y="0"/>
                      <a:pt x="147" y="6"/>
                      <a:pt x="121" y="17"/>
                    </a:cubicBezTo>
                    <a:cubicBezTo>
                      <a:pt x="40" y="43"/>
                      <a:pt x="0" y="150"/>
                      <a:pt x="27" y="232"/>
                    </a:cubicBezTo>
                    <a:cubicBezTo>
                      <a:pt x="60" y="297"/>
                      <a:pt x="128" y="337"/>
                      <a:pt x="202" y="337"/>
                    </a:cubicBezTo>
                    <a:cubicBezTo>
                      <a:pt x="220" y="337"/>
                      <a:pt x="239" y="335"/>
                      <a:pt x="258" y="330"/>
                    </a:cubicBezTo>
                    <a:cubicBezTo>
                      <a:pt x="340" y="287"/>
                      <a:pt x="382" y="193"/>
                      <a:pt x="340" y="111"/>
                    </a:cubicBezTo>
                    <a:cubicBezTo>
                      <a:pt x="320" y="42"/>
                      <a:pt x="264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50"/>
              <p:cNvSpPr/>
              <p:nvPr/>
            </p:nvSpPr>
            <p:spPr>
              <a:xfrm rot="-8578690">
                <a:off x="7374555" y="2987617"/>
                <a:ext cx="99754" cy="9009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5" extrusionOk="0">
                    <a:moveTo>
                      <a:pt x="198" y="0"/>
                    </a:moveTo>
                    <a:cubicBezTo>
                      <a:pt x="174" y="0"/>
                      <a:pt x="149" y="6"/>
                      <a:pt x="124" y="17"/>
                    </a:cubicBezTo>
                    <a:cubicBezTo>
                      <a:pt x="43" y="56"/>
                      <a:pt x="0" y="150"/>
                      <a:pt x="43" y="232"/>
                    </a:cubicBezTo>
                    <a:cubicBezTo>
                      <a:pt x="62" y="305"/>
                      <a:pt x="126" y="345"/>
                      <a:pt x="191" y="345"/>
                    </a:cubicBezTo>
                    <a:cubicBezTo>
                      <a:pt x="214" y="345"/>
                      <a:pt x="237" y="340"/>
                      <a:pt x="258" y="330"/>
                    </a:cubicBezTo>
                    <a:cubicBezTo>
                      <a:pt x="339" y="287"/>
                      <a:pt x="382" y="193"/>
                      <a:pt x="352" y="111"/>
                    </a:cubicBezTo>
                    <a:cubicBezTo>
                      <a:pt x="323" y="42"/>
                      <a:pt x="26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50"/>
              <p:cNvSpPr/>
              <p:nvPr/>
            </p:nvSpPr>
            <p:spPr>
              <a:xfrm rot="-8578690">
                <a:off x="7485313" y="3070949"/>
                <a:ext cx="99232" cy="90091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45" extrusionOk="0">
                    <a:moveTo>
                      <a:pt x="195" y="0"/>
                    </a:moveTo>
                    <a:cubicBezTo>
                      <a:pt x="171" y="0"/>
                      <a:pt x="146" y="6"/>
                      <a:pt x="122" y="17"/>
                    </a:cubicBezTo>
                    <a:cubicBezTo>
                      <a:pt x="40" y="56"/>
                      <a:pt x="1" y="150"/>
                      <a:pt x="40" y="232"/>
                    </a:cubicBezTo>
                    <a:cubicBezTo>
                      <a:pt x="59" y="305"/>
                      <a:pt x="125" y="345"/>
                      <a:pt x="191" y="345"/>
                    </a:cubicBezTo>
                    <a:cubicBezTo>
                      <a:pt x="214" y="345"/>
                      <a:pt x="237" y="340"/>
                      <a:pt x="259" y="330"/>
                    </a:cubicBezTo>
                    <a:cubicBezTo>
                      <a:pt x="340" y="287"/>
                      <a:pt x="379" y="193"/>
                      <a:pt x="353" y="111"/>
                    </a:cubicBezTo>
                    <a:cubicBezTo>
                      <a:pt x="322" y="42"/>
                      <a:pt x="26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50"/>
              <p:cNvSpPr/>
              <p:nvPr/>
            </p:nvSpPr>
            <p:spPr>
              <a:xfrm rot="-8578690">
                <a:off x="7958755" y="2784026"/>
                <a:ext cx="100015" cy="9035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97" y="1"/>
                    </a:moveTo>
                    <a:cubicBezTo>
                      <a:pt x="173" y="1"/>
                      <a:pt x="147" y="6"/>
                      <a:pt x="122" y="17"/>
                    </a:cubicBezTo>
                    <a:cubicBezTo>
                      <a:pt x="40" y="56"/>
                      <a:pt x="1" y="154"/>
                      <a:pt x="40" y="236"/>
                    </a:cubicBezTo>
                    <a:cubicBezTo>
                      <a:pt x="62" y="306"/>
                      <a:pt x="126" y="345"/>
                      <a:pt x="191" y="345"/>
                    </a:cubicBezTo>
                    <a:cubicBezTo>
                      <a:pt x="214" y="345"/>
                      <a:pt x="237" y="340"/>
                      <a:pt x="258" y="330"/>
                    </a:cubicBezTo>
                    <a:cubicBezTo>
                      <a:pt x="340" y="288"/>
                      <a:pt x="382" y="193"/>
                      <a:pt x="353" y="112"/>
                    </a:cubicBezTo>
                    <a:cubicBezTo>
                      <a:pt x="324" y="42"/>
                      <a:pt x="265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50"/>
              <p:cNvSpPr/>
              <p:nvPr/>
            </p:nvSpPr>
            <p:spPr>
              <a:xfrm rot="-8578690">
                <a:off x="7692863" y="3298347"/>
                <a:ext cx="205514" cy="18122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94" extrusionOk="0">
                    <a:moveTo>
                      <a:pt x="392" y="1"/>
                    </a:moveTo>
                    <a:cubicBezTo>
                      <a:pt x="347" y="1"/>
                      <a:pt x="302" y="10"/>
                      <a:pt x="258" y="30"/>
                    </a:cubicBezTo>
                    <a:cubicBezTo>
                      <a:pt x="82" y="99"/>
                      <a:pt x="1" y="301"/>
                      <a:pt x="66" y="477"/>
                    </a:cubicBezTo>
                    <a:cubicBezTo>
                      <a:pt x="128" y="614"/>
                      <a:pt x="262" y="693"/>
                      <a:pt x="400" y="693"/>
                    </a:cubicBezTo>
                    <a:cubicBezTo>
                      <a:pt x="443" y="693"/>
                      <a:pt x="487" y="686"/>
                      <a:pt x="529" y="669"/>
                    </a:cubicBezTo>
                    <a:cubicBezTo>
                      <a:pt x="705" y="601"/>
                      <a:pt x="786" y="395"/>
                      <a:pt x="705" y="219"/>
                    </a:cubicBezTo>
                    <a:cubicBezTo>
                      <a:pt x="653" y="87"/>
                      <a:pt x="526" y="1"/>
                      <a:pt x="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50"/>
              <p:cNvSpPr/>
              <p:nvPr/>
            </p:nvSpPr>
            <p:spPr>
              <a:xfrm rot="-8578690">
                <a:off x="7382602" y="3517941"/>
                <a:ext cx="63978" cy="5692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18" extrusionOk="0">
                    <a:moveTo>
                      <a:pt x="126" y="1"/>
                    </a:moveTo>
                    <a:cubicBezTo>
                      <a:pt x="111" y="1"/>
                      <a:pt x="96" y="4"/>
                      <a:pt x="82" y="11"/>
                    </a:cubicBezTo>
                    <a:cubicBezTo>
                      <a:pt x="26" y="37"/>
                      <a:pt x="0" y="93"/>
                      <a:pt x="26" y="148"/>
                    </a:cubicBezTo>
                    <a:cubicBezTo>
                      <a:pt x="48" y="190"/>
                      <a:pt x="88" y="218"/>
                      <a:pt x="132" y="218"/>
                    </a:cubicBezTo>
                    <a:cubicBezTo>
                      <a:pt x="143" y="218"/>
                      <a:pt x="153" y="216"/>
                      <a:pt x="163" y="213"/>
                    </a:cubicBezTo>
                    <a:cubicBezTo>
                      <a:pt x="232" y="187"/>
                      <a:pt x="245" y="119"/>
                      <a:pt x="232" y="67"/>
                    </a:cubicBezTo>
                    <a:cubicBezTo>
                      <a:pt x="210" y="26"/>
                      <a:pt x="168" y="1"/>
                      <a:pt x="126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8" name="Google Shape;3088;p50"/>
            <p:cNvGrpSpPr/>
            <p:nvPr/>
          </p:nvGrpSpPr>
          <p:grpSpPr>
            <a:xfrm>
              <a:off x="753120" y="233791"/>
              <a:ext cx="2590219" cy="3968176"/>
              <a:chOff x="-1987205" y="233791"/>
              <a:chExt cx="2590219" cy="3968176"/>
            </a:xfrm>
          </p:grpSpPr>
          <p:sp>
            <p:nvSpPr>
              <p:cNvPr id="3089" name="Google Shape;3089;p50"/>
              <p:cNvSpPr/>
              <p:nvPr/>
            </p:nvSpPr>
            <p:spPr>
              <a:xfrm rot="13021310">
                <a:off x="-1331742" y="233791"/>
                <a:ext cx="1934756" cy="3968176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15196" extrusionOk="0">
                    <a:moveTo>
                      <a:pt x="5022" y="1"/>
                    </a:moveTo>
                    <a:cubicBezTo>
                      <a:pt x="4811" y="1"/>
                      <a:pt x="4542" y="463"/>
                      <a:pt x="4350" y="875"/>
                    </a:cubicBezTo>
                    <a:cubicBezTo>
                      <a:pt x="4145" y="1325"/>
                      <a:pt x="3750" y="2205"/>
                      <a:pt x="3656" y="2479"/>
                    </a:cubicBezTo>
                    <a:cubicBezTo>
                      <a:pt x="3561" y="2750"/>
                      <a:pt x="3440" y="3415"/>
                      <a:pt x="3261" y="3539"/>
                    </a:cubicBezTo>
                    <a:cubicBezTo>
                      <a:pt x="3241" y="3552"/>
                      <a:pt x="3223" y="3559"/>
                      <a:pt x="3206" y="3559"/>
                    </a:cubicBezTo>
                    <a:cubicBezTo>
                      <a:pt x="3074" y="3559"/>
                      <a:pt x="3031" y="3170"/>
                      <a:pt x="3017" y="2939"/>
                    </a:cubicBezTo>
                    <a:cubicBezTo>
                      <a:pt x="3017" y="2681"/>
                      <a:pt x="2991" y="2248"/>
                      <a:pt x="3017" y="1909"/>
                    </a:cubicBezTo>
                    <a:cubicBezTo>
                      <a:pt x="3046" y="1583"/>
                      <a:pt x="3033" y="604"/>
                      <a:pt x="2883" y="454"/>
                    </a:cubicBezTo>
                    <a:cubicBezTo>
                      <a:pt x="2840" y="415"/>
                      <a:pt x="2792" y="396"/>
                      <a:pt x="2744" y="396"/>
                    </a:cubicBezTo>
                    <a:cubicBezTo>
                      <a:pt x="2626" y="396"/>
                      <a:pt x="2509" y="510"/>
                      <a:pt x="2462" y="712"/>
                    </a:cubicBezTo>
                    <a:cubicBezTo>
                      <a:pt x="2394" y="1012"/>
                      <a:pt x="2201" y="2111"/>
                      <a:pt x="2162" y="2479"/>
                    </a:cubicBezTo>
                    <a:cubicBezTo>
                      <a:pt x="2107" y="2857"/>
                      <a:pt x="2038" y="3796"/>
                      <a:pt x="1944" y="4136"/>
                    </a:cubicBezTo>
                    <a:cubicBezTo>
                      <a:pt x="1849" y="4462"/>
                      <a:pt x="1618" y="4775"/>
                      <a:pt x="1618" y="4775"/>
                    </a:cubicBezTo>
                    <a:cubicBezTo>
                      <a:pt x="1618" y="4775"/>
                      <a:pt x="1549" y="3959"/>
                      <a:pt x="1334" y="3565"/>
                    </a:cubicBezTo>
                    <a:cubicBezTo>
                      <a:pt x="1209" y="3339"/>
                      <a:pt x="1022" y="3234"/>
                      <a:pt x="867" y="3234"/>
                    </a:cubicBezTo>
                    <a:cubicBezTo>
                      <a:pt x="751" y="3234"/>
                      <a:pt x="654" y="3292"/>
                      <a:pt x="614" y="3402"/>
                    </a:cubicBezTo>
                    <a:cubicBezTo>
                      <a:pt x="558" y="3591"/>
                      <a:pt x="751" y="4028"/>
                      <a:pt x="669" y="4285"/>
                    </a:cubicBezTo>
                    <a:cubicBezTo>
                      <a:pt x="587" y="4556"/>
                      <a:pt x="777" y="4843"/>
                      <a:pt x="751" y="5208"/>
                    </a:cubicBezTo>
                    <a:cubicBezTo>
                      <a:pt x="708" y="5590"/>
                      <a:pt x="953" y="7151"/>
                      <a:pt x="1158" y="7709"/>
                    </a:cubicBezTo>
                    <a:cubicBezTo>
                      <a:pt x="1360" y="8254"/>
                      <a:pt x="1060" y="9189"/>
                      <a:pt x="914" y="9910"/>
                    </a:cubicBezTo>
                    <a:cubicBezTo>
                      <a:pt x="764" y="10630"/>
                      <a:pt x="1" y="14122"/>
                      <a:pt x="1" y="14122"/>
                    </a:cubicBezTo>
                    <a:lnTo>
                      <a:pt x="3669" y="15195"/>
                    </a:lnTo>
                    <a:cubicBezTo>
                      <a:pt x="3669" y="15195"/>
                      <a:pt x="3806" y="9571"/>
                      <a:pt x="4076" y="9121"/>
                    </a:cubicBezTo>
                    <a:cubicBezTo>
                      <a:pt x="4363" y="8674"/>
                      <a:pt x="4350" y="8387"/>
                      <a:pt x="4295" y="8104"/>
                    </a:cubicBezTo>
                    <a:cubicBezTo>
                      <a:pt x="4256" y="7830"/>
                      <a:pt x="5328" y="6092"/>
                      <a:pt x="5749" y="5577"/>
                    </a:cubicBezTo>
                    <a:cubicBezTo>
                      <a:pt x="6156" y="5075"/>
                      <a:pt x="7272" y="3986"/>
                      <a:pt x="7366" y="3689"/>
                    </a:cubicBezTo>
                    <a:cubicBezTo>
                      <a:pt x="7409" y="3545"/>
                      <a:pt x="7350" y="3427"/>
                      <a:pt x="7205" y="3427"/>
                    </a:cubicBezTo>
                    <a:cubicBezTo>
                      <a:pt x="7117" y="3427"/>
                      <a:pt x="6997" y="3471"/>
                      <a:pt x="6848" y="3578"/>
                    </a:cubicBezTo>
                    <a:cubicBezTo>
                      <a:pt x="6509" y="3822"/>
                      <a:pt x="5667" y="4651"/>
                      <a:pt x="5273" y="4762"/>
                    </a:cubicBezTo>
                    <a:cubicBezTo>
                      <a:pt x="5249" y="4767"/>
                      <a:pt x="5229" y="4770"/>
                      <a:pt x="5211" y="4770"/>
                    </a:cubicBezTo>
                    <a:cubicBezTo>
                      <a:pt x="4941" y="4770"/>
                      <a:pt x="5310" y="4133"/>
                      <a:pt x="5478" y="3904"/>
                    </a:cubicBezTo>
                    <a:cubicBezTo>
                      <a:pt x="5654" y="3659"/>
                      <a:pt x="6049" y="2776"/>
                      <a:pt x="6293" y="2342"/>
                    </a:cubicBezTo>
                    <a:cubicBezTo>
                      <a:pt x="6522" y="1909"/>
                      <a:pt x="6864" y="1351"/>
                      <a:pt x="6685" y="1146"/>
                    </a:cubicBezTo>
                    <a:cubicBezTo>
                      <a:pt x="6627" y="1079"/>
                      <a:pt x="6574" y="1046"/>
                      <a:pt x="6517" y="1046"/>
                    </a:cubicBezTo>
                    <a:cubicBezTo>
                      <a:pt x="6402" y="1046"/>
                      <a:pt x="6272" y="1185"/>
                      <a:pt x="6062" y="1459"/>
                    </a:cubicBezTo>
                    <a:cubicBezTo>
                      <a:pt x="5749" y="1879"/>
                      <a:pt x="5410" y="2561"/>
                      <a:pt x="5178" y="2805"/>
                    </a:cubicBezTo>
                    <a:cubicBezTo>
                      <a:pt x="4947" y="3050"/>
                      <a:pt x="4647" y="3578"/>
                      <a:pt x="4513" y="3741"/>
                    </a:cubicBezTo>
                    <a:cubicBezTo>
                      <a:pt x="4467" y="3802"/>
                      <a:pt x="4409" y="3841"/>
                      <a:pt x="4361" y="3841"/>
                    </a:cubicBezTo>
                    <a:cubicBezTo>
                      <a:pt x="4283" y="3841"/>
                      <a:pt x="4233" y="3736"/>
                      <a:pt x="4308" y="3457"/>
                    </a:cubicBezTo>
                    <a:cubicBezTo>
                      <a:pt x="4432" y="2994"/>
                      <a:pt x="4621" y="2368"/>
                      <a:pt x="4702" y="2072"/>
                    </a:cubicBezTo>
                    <a:cubicBezTo>
                      <a:pt x="4771" y="1772"/>
                      <a:pt x="5071" y="970"/>
                      <a:pt x="5152" y="657"/>
                    </a:cubicBezTo>
                    <a:cubicBezTo>
                      <a:pt x="5234" y="360"/>
                      <a:pt x="5273" y="60"/>
                      <a:pt x="5054" y="4"/>
                    </a:cubicBezTo>
                    <a:cubicBezTo>
                      <a:pt x="5044" y="2"/>
                      <a:pt x="5033" y="1"/>
                      <a:pt x="5022" y="1"/>
                    </a:cubicBezTo>
                    <a:close/>
                  </a:path>
                </a:pathLst>
              </a:custGeom>
              <a:solidFill>
                <a:srgbClr val="BA7D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50"/>
              <p:cNvSpPr/>
              <p:nvPr/>
            </p:nvSpPr>
            <p:spPr>
              <a:xfrm rot="-8578690">
                <a:off x="-417434" y="1795967"/>
                <a:ext cx="202903" cy="28019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073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369" y="271"/>
                      <a:pt x="369" y="626"/>
                      <a:pt x="1" y="1073"/>
                    </a:cubicBezTo>
                    <a:cubicBezTo>
                      <a:pt x="777" y="528"/>
                      <a:pt x="193" y="0"/>
                      <a:pt x="193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50"/>
              <p:cNvSpPr/>
              <p:nvPr/>
            </p:nvSpPr>
            <p:spPr>
              <a:xfrm rot="-8578690">
                <a:off x="-462146" y="2791349"/>
                <a:ext cx="234500" cy="635597"/>
              </a:xfrm>
              <a:custGeom>
                <a:avLst/>
                <a:gdLst/>
                <a:ahLst/>
                <a:cxnLst/>
                <a:rect l="l" t="t" r="r" b="b"/>
                <a:pathLst>
                  <a:path w="898" h="2434" extrusionOk="0">
                    <a:moveTo>
                      <a:pt x="884" y="1"/>
                    </a:moveTo>
                    <a:lnTo>
                      <a:pt x="884" y="1"/>
                    </a:lnTo>
                    <a:cubicBezTo>
                      <a:pt x="790" y="395"/>
                      <a:pt x="669" y="829"/>
                      <a:pt x="477" y="1074"/>
                    </a:cubicBezTo>
                    <a:cubicBezTo>
                      <a:pt x="477" y="1074"/>
                      <a:pt x="1" y="1657"/>
                      <a:pt x="193" y="2433"/>
                    </a:cubicBezTo>
                    <a:cubicBezTo>
                      <a:pt x="245" y="1794"/>
                      <a:pt x="369" y="1507"/>
                      <a:pt x="588" y="1129"/>
                    </a:cubicBezTo>
                    <a:cubicBezTo>
                      <a:pt x="816" y="761"/>
                      <a:pt x="897" y="164"/>
                      <a:pt x="884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50"/>
              <p:cNvSpPr/>
              <p:nvPr/>
            </p:nvSpPr>
            <p:spPr>
              <a:xfrm rot="-8578690">
                <a:off x="-1656749" y="3402634"/>
                <a:ext cx="141536" cy="75467"/>
              </a:xfrm>
              <a:custGeom>
                <a:avLst/>
                <a:gdLst/>
                <a:ahLst/>
                <a:cxnLst/>
                <a:rect l="l" t="t" r="r" b="b"/>
                <a:pathLst>
                  <a:path w="542" h="289" extrusionOk="0">
                    <a:moveTo>
                      <a:pt x="130" y="0"/>
                    </a:moveTo>
                    <a:cubicBezTo>
                      <a:pt x="108" y="0"/>
                      <a:pt x="95" y="2"/>
                      <a:pt x="95" y="2"/>
                    </a:cubicBezTo>
                    <a:cubicBezTo>
                      <a:pt x="0" y="18"/>
                      <a:pt x="0" y="152"/>
                      <a:pt x="121" y="152"/>
                    </a:cubicBezTo>
                    <a:cubicBezTo>
                      <a:pt x="245" y="152"/>
                      <a:pt x="408" y="247"/>
                      <a:pt x="489" y="289"/>
                    </a:cubicBezTo>
                    <a:cubicBezTo>
                      <a:pt x="421" y="194"/>
                      <a:pt x="258" y="126"/>
                      <a:pt x="202" y="113"/>
                    </a:cubicBezTo>
                    <a:cubicBezTo>
                      <a:pt x="154" y="113"/>
                      <a:pt x="114" y="43"/>
                      <a:pt x="194" y="43"/>
                    </a:cubicBezTo>
                    <a:cubicBezTo>
                      <a:pt x="200" y="43"/>
                      <a:pt x="207" y="43"/>
                      <a:pt x="215" y="44"/>
                    </a:cubicBezTo>
                    <a:cubicBezTo>
                      <a:pt x="352" y="58"/>
                      <a:pt x="460" y="152"/>
                      <a:pt x="541" y="234"/>
                    </a:cubicBezTo>
                    <a:cubicBezTo>
                      <a:pt x="395" y="24"/>
                      <a:pt x="207" y="0"/>
                      <a:pt x="130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50"/>
              <p:cNvSpPr/>
              <p:nvPr/>
            </p:nvSpPr>
            <p:spPr>
              <a:xfrm rot="-8578690">
                <a:off x="-1840667" y="2971491"/>
                <a:ext cx="138402" cy="9218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3" extrusionOk="0">
                    <a:moveTo>
                      <a:pt x="109" y="1"/>
                    </a:moveTo>
                    <a:cubicBezTo>
                      <a:pt x="14" y="14"/>
                      <a:pt x="1" y="134"/>
                      <a:pt x="122" y="164"/>
                    </a:cubicBezTo>
                    <a:cubicBezTo>
                      <a:pt x="245" y="177"/>
                      <a:pt x="379" y="284"/>
                      <a:pt x="461" y="353"/>
                    </a:cubicBezTo>
                    <a:cubicBezTo>
                      <a:pt x="408" y="229"/>
                      <a:pt x="245" y="147"/>
                      <a:pt x="203" y="134"/>
                    </a:cubicBezTo>
                    <a:cubicBezTo>
                      <a:pt x="155" y="110"/>
                      <a:pt x="127" y="51"/>
                      <a:pt x="194" y="51"/>
                    </a:cubicBezTo>
                    <a:cubicBezTo>
                      <a:pt x="201" y="51"/>
                      <a:pt x="208" y="52"/>
                      <a:pt x="216" y="53"/>
                    </a:cubicBezTo>
                    <a:cubicBezTo>
                      <a:pt x="366" y="95"/>
                      <a:pt x="461" y="203"/>
                      <a:pt x="529" y="284"/>
                    </a:cubicBezTo>
                    <a:cubicBezTo>
                      <a:pt x="379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50"/>
              <p:cNvSpPr/>
              <p:nvPr/>
            </p:nvSpPr>
            <p:spPr>
              <a:xfrm rot="-8578690">
                <a:off x="-1605198" y="2443238"/>
                <a:ext cx="105499" cy="8904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41" extrusionOk="0">
                    <a:moveTo>
                      <a:pt x="95" y="1"/>
                    </a:moveTo>
                    <a:cubicBezTo>
                      <a:pt x="34" y="1"/>
                      <a:pt x="1" y="98"/>
                      <a:pt x="90" y="123"/>
                    </a:cubicBezTo>
                    <a:cubicBezTo>
                      <a:pt x="188" y="165"/>
                      <a:pt x="283" y="273"/>
                      <a:pt x="335" y="341"/>
                    </a:cubicBezTo>
                    <a:cubicBezTo>
                      <a:pt x="322" y="246"/>
                      <a:pt x="201" y="152"/>
                      <a:pt x="159" y="123"/>
                    </a:cubicBezTo>
                    <a:cubicBezTo>
                      <a:pt x="128" y="102"/>
                      <a:pt x="114" y="57"/>
                      <a:pt x="146" y="57"/>
                    </a:cubicBezTo>
                    <a:cubicBezTo>
                      <a:pt x="156" y="57"/>
                      <a:pt x="170" y="61"/>
                      <a:pt x="188" y="70"/>
                    </a:cubicBezTo>
                    <a:cubicBezTo>
                      <a:pt x="296" y="109"/>
                      <a:pt x="364" y="217"/>
                      <a:pt x="403" y="299"/>
                    </a:cubicBezTo>
                    <a:cubicBezTo>
                      <a:pt x="322" y="41"/>
                      <a:pt x="106" y="2"/>
                      <a:pt x="106" y="2"/>
                    </a:cubicBezTo>
                    <a:cubicBezTo>
                      <a:pt x="103" y="1"/>
                      <a:pt x="99" y="1"/>
                      <a:pt x="95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50"/>
              <p:cNvSpPr/>
              <p:nvPr/>
            </p:nvSpPr>
            <p:spPr>
              <a:xfrm rot="-8578690">
                <a:off x="-1361022" y="2413751"/>
                <a:ext cx="105238" cy="89307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42" extrusionOk="0">
                    <a:moveTo>
                      <a:pt x="92" y="1"/>
                    </a:moveTo>
                    <a:cubicBezTo>
                      <a:pt x="31" y="1"/>
                      <a:pt x="1" y="98"/>
                      <a:pt x="90" y="123"/>
                    </a:cubicBezTo>
                    <a:cubicBezTo>
                      <a:pt x="185" y="165"/>
                      <a:pt x="279" y="273"/>
                      <a:pt x="348" y="341"/>
                    </a:cubicBezTo>
                    <a:cubicBezTo>
                      <a:pt x="321" y="247"/>
                      <a:pt x="198" y="152"/>
                      <a:pt x="158" y="123"/>
                    </a:cubicBezTo>
                    <a:cubicBezTo>
                      <a:pt x="126" y="102"/>
                      <a:pt x="118" y="57"/>
                      <a:pt x="154" y="57"/>
                    </a:cubicBezTo>
                    <a:cubicBezTo>
                      <a:pt x="165" y="57"/>
                      <a:pt x="179" y="61"/>
                      <a:pt x="198" y="70"/>
                    </a:cubicBezTo>
                    <a:cubicBezTo>
                      <a:pt x="308" y="110"/>
                      <a:pt x="361" y="217"/>
                      <a:pt x="403" y="299"/>
                    </a:cubicBezTo>
                    <a:cubicBezTo>
                      <a:pt x="321" y="41"/>
                      <a:pt x="103" y="2"/>
                      <a:pt x="103" y="2"/>
                    </a:cubicBezTo>
                    <a:cubicBezTo>
                      <a:pt x="99" y="1"/>
                      <a:pt x="95" y="1"/>
                      <a:pt x="92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50"/>
              <p:cNvSpPr/>
              <p:nvPr/>
            </p:nvSpPr>
            <p:spPr>
              <a:xfrm rot="-8578690">
                <a:off x="-1509236" y="2839535"/>
                <a:ext cx="138924" cy="8878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40" extrusionOk="0">
                    <a:moveTo>
                      <a:pt x="114" y="1"/>
                    </a:moveTo>
                    <a:cubicBezTo>
                      <a:pt x="110" y="1"/>
                      <a:pt x="108" y="1"/>
                      <a:pt x="108" y="1"/>
                    </a:cubicBezTo>
                    <a:cubicBezTo>
                      <a:pt x="26" y="1"/>
                      <a:pt x="0" y="125"/>
                      <a:pt x="124" y="151"/>
                    </a:cubicBezTo>
                    <a:cubicBezTo>
                      <a:pt x="245" y="164"/>
                      <a:pt x="395" y="271"/>
                      <a:pt x="476" y="340"/>
                    </a:cubicBezTo>
                    <a:cubicBezTo>
                      <a:pt x="421" y="219"/>
                      <a:pt x="258" y="138"/>
                      <a:pt x="206" y="125"/>
                    </a:cubicBezTo>
                    <a:cubicBezTo>
                      <a:pt x="155" y="110"/>
                      <a:pt x="129" y="41"/>
                      <a:pt x="206" y="41"/>
                    </a:cubicBezTo>
                    <a:cubicBezTo>
                      <a:pt x="214" y="41"/>
                      <a:pt x="222" y="42"/>
                      <a:pt x="232" y="43"/>
                    </a:cubicBezTo>
                    <a:cubicBezTo>
                      <a:pt x="369" y="82"/>
                      <a:pt x="463" y="190"/>
                      <a:pt x="532" y="271"/>
                    </a:cubicBezTo>
                    <a:cubicBezTo>
                      <a:pt x="394" y="12"/>
                      <a:pt x="153" y="1"/>
                      <a:pt x="114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50"/>
              <p:cNvSpPr/>
              <p:nvPr/>
            </p:nvSpPr>
            <p:spPr>
              <a:xfrm rot="-8578690">
                <a:off x="-1172057" y="3654905"/>
                <a:ext cx="133179" cy="5039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93" extrusionOk="0">
                    <a:moveTo>
                      <a:pt x="214" y="0"/>
                    </a:moveTo>
                    <a:cubicBezTo>
                      <a:pt x="124" y="0"/>
                      <a:pt x="63" y="29"/>
                      <a:pt x="63" y="29"/>
                    </a:cubicBezTo>
                    <a:cubicBezTo>
                      <a:pt x="1" y="64"/>
                      <a:pt x="16" y="170"/>
                      <a:pt x="102" y="170"/>
                    </a:cubicBezTo>
                    <a:cubicBezTo>
                      <a:pt x="111" y="170"/>
                      <a:pt x="121" y="168"/>
                      <a:pt x="131" y="166"/>
                    </a:cubicBezTo>
                    <a:cubicBezTo>
                      <a:pt x="158" y="159"/>
                      <a:pt x="187" y="156"/>
                      <a:pt x="218" y="156"/>
                    </a:cubicBezTo>
                    <a:cubicBezTo>
                      <a:pt x="310" y="156"/>
                      <a:pt x="412" y="182"/>
                      <a:pt x="483" y="192"/>
                    </a:cubicBezTo>
                    <a:cubicBezTo>
                      <a:pt x="402" y="111"/>
                      <a:pt x="239" y="111"/>
                      <a:pt x="184" y="111"/>
                    </a:cubicBezTo>
                    <a:cubicBezTo>
                      <a:pt x="144" y="111"/>
                      <a:pt x="89" y="55"/>
                      <a:pt x="184" y="29"/>
                    </a:cubicBezTo>
                    <a:cubicBezTo>
                      <a:pt x="203" y="25"/>
                      <a:pt x="222" y="23"/>
                      <a:pt x="241" y="23"/>
                    </a:cubicBezTo>
                    <a:cubicBezTo>
                      <a:pt x="344" y="23"/>
                      <a:pt x="441" y="77"/>
                      <a:pt x="510" y="124"/>
                    </a:cubicBezTo>
                    <a:cubicBezTo>
                      <a:pt x="405" y="26"/>
                      <a:pt x="297" y="0"/>
                      <a:pt x="214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50"/>
              <p:cNvSpPr/>
              <p:nvPr/>
            </p:nvSpPr>
            <p:spPr>
              <a:xfrm rot="-8578690">
                <a:off x="-984968" y="3458119"/>
                <a:ext cx="132396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01" extrusionOk="0">
                    <a:moveTo>
                      <a:pt x="225" y="1"/>
                    </a:moveTo>
                    <a:cubicBezTo>
                      <a:pt x="126" y="1"/>
                      <a:pt x="57" y="38"/>
                      <a:pt x="57" y="38"/>
                    </a:cubicBezTo>
                    <a:cubicBezTo>
                      <a:pt x="0" y="60"/>
                      <a:pt x="13" y="166"/>
                      <a:pt x="87" y="166"/>
                    </a:cubicBezTo>
                    <a:cubicBezTo>
                      <a:pt x="98" y="166"/>
                      <a:pt x="111" y="164"/>
                      <a:pt x="125" y="158"/>
                    </a:cubicBezTo>
                    <a:cubicBezTo>
                      <a:pt x="151" y="152"/>
                      <a:pt x="178" y="150"/>
                      <a:pt x="207" y="150"/>
                    </a:cubicBezTo>
                    <a:cubicBezTo>
                      <a:pt x="301" y="150"/>
                      <a:pt x="406" y="178"/>
                      <a:pt x="481" y="201"/>
                    </a:cubicBezTo>
                    <a:cubicBezTo>
                      <a:pt x="399" y="119"/>
                      <a:pt x="236" y="103"/>
                      <a:pt x="181" y="103"/>
                    </a:cubicBezTo>
                    <a:cubicBezTo>
                      <a:pt x="175" y="105"/>
                      <a:pt x="169" y="105"/>
                      <a:pt x="164" y="105"/>
                    </a:cubicBezTo>
                    <a:cubicBezTo>
                      <a:pt x="119" y="105"/>
                      <a:pt x="96" y="49"/>
                      <a:pt x="181" y="38"/>
                    </a:cubicBezTo>
                    <a:cubicBezTo>
                      <a:pt x="204" y="32"/>
                      <a:pt x="227" y="29"/>
                      <a:pt x="250" y="29"/>
                    </a:cubicBezTo>
                    <a:cubicBezTo>
                      <a:pt x="347" y="29"/>
                      <a:pt x="441" y="74"/>
                      <a:pt x="507" y="119"/>
                    </a:cubicBezTo>
                    <a:cubicBezTo>
                      <a:pt x="408" y="26"/>
                      <a:pt x="306" y="1"/>
                      <a:pt x="225" y="1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50"/>
              <p:cNvSpPr/>
              <p:nvPr/>
            </p:nvSpPr>
            <p:spPr>
              <a:xfrm rot="-8578690">
                <a:off x="-341494" y="3294845"/>
                <a:ext cx="131613" cy="52227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00" extrusionOk="0">
                    <a:moveTo>
                      <a:pt x="268" y="0"/>
                    </a:moveTo>
                    <a:cubicBezTo>
                      <a:pt x="142" y="0"/>
                      <a:pt x="57" y="63"/>
                      <a:pt x="57" y="63"/>
                    </a:cubicBezTo>
                    <a:cubicBezTo>
                      <a:pt x="0" y="109"/>
                      <a:pt x="20" y="200"/>
                      <a:pt x="89" y="200"/>
                    </a:cubicBezTo>
                    <a:cubicBezTo>
                      <a:pt x="104" y="200"/>
                      <a:pt x="120" y="196"/>
                      <a:pt x="139" y="187"/>
                    </a:cubicBezTo>
                    <a:cubicBezTo>
                      <a:pt x="197" y="161"/>
                      <a:pt x="282" y="156"/>
                      <a:pt x="360" y="156"/>
                    </a:cubicBezTo>
                    <a:cubicBezTo>
                      <a:pt x="409" y="156"/>
                      <a:pt x="455" y="158"/>
                      <a:pt x="491" y="158"/>
                    </a:cubicBezTo>
                    <a:cubicBezTo>
                      <a:pt x="438" y="121"/>
                      <a:pt x="365" y="113"/>
                      <a:pt x="300" y="113"/>
                    </a:cubicBezTo>
                    <a:cubicBezTo>
                      <a:pt x="248" y="113"/>
                      <a:pt x="202" y="119"/>
                      <a:pt x="178" y="119"/>
                    </a:cubicBezTo>
                    <a:cubicBezTo>
                      <a:pt x="173" y="120"/>
                      <a:pt x="167" y="121"/>
                      <a:pt x="162" y="121"/>
                    </a:cubicBezTo>
                    <a:cubicBezTo>
                      <a:pt x="126" y="121"/>
                      <a:pt x="94" y="87"/>
                      <a:pt x="165" y="50"/>
                    </a:cubicBezTo>
                    <a:cubicBezTo>
                      <a:pt x="203" y="33"/>
                      <a:pt x="242" y="26"/>
                      <a:pt x="279" y="26"/>
                    </a:cubicBezTo>
                    <a:cubicBezTo>
                      <a:pt x="361" y="26"/>
                      <a:pt x="439" y="58"/>
                      <a:pt x="504" y="76"/>
                    </a:cubicBezTo>
                    <a:cubicBezTo>
                      <a:pt x="418" y="19"/>
                      <a:pt x="337" y="0"/>
                      <a:pt x="268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50"/>
              <p:cNvSpPr/>
              <p:nvPr/>
            </p:nvSpPr>
            <p:spPr>
              <a:xfrm rot="-8578690">
                <a:off x="-1352095" y="3202088"/>
                <a:ext cx="142319" cy="79123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03" extrusionOk="0">
                    <a:moveTo>
                      <a:pt x="130" y="0"/>
                    </a:moveTo>
                    <a:cubicBezTo>
                      <a:pt x="108" y="0"/>
                      <a:pt x="95" y="2"/>
                      <a:pt x="95" y="2"/>
                    </a:cubicBezTo>
                    <a:cubicBezTo>
                      <a:pt x="0" y="19"/>
                      <a:pt x="0" y="152"/>
                      <a:pt x="121" y="152"/>
                    </a:cubicBezTo>
                    <a:cubicBezTo>
                      <a:pt x="245" y="152"/>
                      <a:pt x="408" y="247"/>
                      <a:pt x="489" y="302"/>
                    </a:cubicBezTo>
                    <a:cubicBezTo>
                      <a:pt x="421" y="195"/>
                      <a:pt x="258" y="126"/>
                      <a:pt x="202" y="126"/>
                    </a:cubicBezTo>
                    <a:cubicBezTo>
                      <a:pt x="154" y="114"/>
                      <a:pt x="114" y="43"/>
                      <a:pt x="197" y="43"/>
                    </a:cubicBezTo>
                    <a:cubicBezTo>
                      <a:pt x="203" y="43"/>
                      <a:pt x="210" y="44"/>
                      <a:pt x="219" y="45"/>
                    </a:cubicBezTo>
                    <a:cubicBezTo>
                      <a:pt x="352" y="58"/>
                      <a:pt x="463" y="152"/>
                      <a:pt x="545" y="234"/>
                    </a:cubicBezTo>
                    <a:cubicBezTo>
                      <a:pt x="395" y="24"/>
                      <a:pt x="207" y="0"/>
                      <a:pt x="130" y="0"/>
                    </a:cubicBezTo>
                    <a:close/>
                  </a:path>
                </a:pathLst>
              </a:custGeom>
              <a:solidFill>
                <a:srgbClr val="A067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50"/>
              <p:cNvSpPr/>
              <p:nvPr/>
            </p:nvSpPr>
            <p:spPr>
              <a:xfrm rot="-8578690">
                <a:off x="-1837295" y="3473736"/>
                <a:ext cx="127957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21" extrusionOk="0">
                    <a:moveTo>
                      <a:pt x="276" y="0"/>
                    </a:moveTo>
                    <a:cubicBezTo>
                      <a:pt x="225" y="0"/>
                      <a:pt x="176" y="23"/>
                      <a:pt x="124" y="113"/>
                    </a:cubicBezTo>
                    <a:cubicBezTo>
                      <a:pt x="124" y="113"/>
                      <a:pt x="30" y="289"/>
                      <a:pt x="13" y="358"/>
                    </a:cubicBezTo>
                    <a:cubicBezTo>
                      <a:pt x="0" y="426"/>
                      <a:pt x="82" y="413"/>
                      <a:pt x="193" y="453"/>
                    </a:cubicBezTo>
                    <a:cubicBezTo>
                      <a:pt x="287" y="495"/>
                      <a:pt x="300" y="521"/>
                      <a:pt x="326" y="521"/>
                    </a:cubicBezTo>
                    <a:cubicBezTo>
                      <a:pt x="356" y="521"/>
                      <a:pt x="476" y="250"/>
                      <a:pt x="489" y="195"/>
                    </a:cubicBezTo>
                    <a:cubicBezTo>
                      <a:pt x="489" y="126"/>
                      <a:pt x="437" y="45"/>
                      <a:pt x="326" y="6"/>
                    </a:cubicBezTo>
                    <a:cubicBezTo>
                      <a:pt x="309" y="3"/>
                      <a:pt x="293" y="0"/>
                      <a:pt x="276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50"/>
              <p:cNvSpPr/>
              <p:nvPr/>
            </p:nvSpPr>
            <p:spPr>
              <a:xfrm rot="-8578690">
                <a:off x="-1291748" y="3752477"/>
                <a:ext cx="109938" cy="12847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92" extrusionOk="0">
                    <a:moveTo>
                      <a:pt x="220" y="1"/>
                    </a:moveTo>
                    <a:cubicBezTo>
                      <a:pt x="210" y="1"/>
                      <a:pt x="200" y="1"/>
                      <a:pt x="189" y="2"/>
                    </a:cubicBezTo>
                    <a:cubicBezTo>
                      <a:pt x="121" y="2"/>
                      <a:pt x="69" y="28"/>
                      <a:pt x="39" y="165"/>
                    </a:cubicBezTo>
                    <a:cubicBezTo>
                      <a:pt x="39" y="165"/>
                      <a:pt x="0" y="355"/>
                      <a:pt x="0" y="423"/>
                    </a:cubicBezTo>
                    <a:cubicBezTo>
                      <a:pt x="0" y="457"/>
                      <a:pt x="21" y="464"/>
                      <a:pt x="55" y="464"/>
                    </a:cubicBezTo>
                    <a:cubicBezTo>
                      <a:pt x="75" y="464"/>
                      <a:pt x="101" y="461"/>
                      <a:pt x="131" y="461"/>
                    </a:cubicBezTo>
                    <a:cubicBezTo>
                      <a:pt x="149" y="461"/>
                      <a:pt x="169" y="462"/>
                      <a:pt x="189" y="465"/>
                    </a:cubicBezTo>
                    <a:cubicBezTo>
                      <a:pt x="313" y="478"/>
                      <a:pt x="326" y="491"/>
                      <a:pt x="352" y="491"/>
                    </a:cubicBezTo>
                    <a:cubicBezTo>
                      <a:pt x="379" y="478"/>
                      <a:pt x="421" y="191"/>
                      <a:pt x="408" y="123"/>
                    </a:cubicBezTo>
                    <a:cubicBezTo>
                      <a:pt x="396" y="63"/>
                      <a:pt x="327" y="1"/>
                      <a:pt x="220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50"/>
              <p:cNvSpPr/>
              <p:nvPr/>
            </p:nvSpPr>
            <p:spPr>
              <a:xfrm rot="-8578690">
                <a:off x="-1987205" y="3021615"/>
                <a:ext cx="128218" cy="128216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82" y="0"/>
                    </a:moveTo>
                    <a:cubicBezTo>
                      <a:pt x="240" y="0"/>
                      <a:pt x="195" y="24"/>
                      <a:pt x="151" y="96"/>
                    </a:cubicBezTo>
                    <a:cubicBezTo>
                      <a:pt x="151" y="96"/>
                      <a:pt x="40" y="246"/>
                      <a:pt x="14" y="301"/>
                    </a:cubicBezTo>
                    <a:cubicBezTo>
                      <a:pt x="1" y="354"/>
                      <a:pt x="82" y="354"/>
                      <a:pt x="164" y="409"/>
                    </a:cubicBezTo>
                    <a:cubicBezTo>
                      <a:pt x="259" y="464"/>
                      <a:pt x="259" y="491"/>
                      <a:pt x="285" y="491"/>
                    </a:cubicBezTo>
                    <a:cubicBezTo>
                      <a:pt x="314" y="491"/>
                      <a:pt x="461" y="259"/>
                      <a:pt x="477" y="204"/>
                    </a:cubicBezTo>
                    <a:cubicBezTo>
                      <a:pt x="490" y="151"/>
                      <a:pt x="435" y="57"/>
                      <a:pt x="340" y="15"/>
                    </a:cubicBezTo>
                    <a:cubicBezTo>
                      <a:pt x="322" y="6"/>
                      <a:pt x="302" y="0"/>
                      <a:pt x="282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50"/>
              <p:cNvSpPr/>
              <p:nvPr/>
            </p:nvSpPr>
            <p:spPr>
              <a:xfrm rot="-8578690">
                <a:off x="-1750207" y="2444334"/>
                <a:ext cx="120123" cy="112026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29" extrusionOk="0">
                    <a:moveTo>
                      <a:pt x="295" y="0"/>
                    </a:moveTo>
                    <a:cubicBezTo>
                      <a:pt x="261" y="0"/>
                      <a:pt x="223" y="16"/>
                      <a:pt x="176" y="63"/>
                    </a:cubicBezTo>
                    <a:cubicBezTo>
                      <a:pt x="176" y="63"/>
                      <a:pt x="52" y="170"/>
                      <a:pt x="26" y="226"/>
                    </a:cubicBezTo>
                    <a:cubicBezTo>
                      <a:pt x="0" y="265"/>
                      <a:pt x="69" y="278"/>
                      <a:pt x="150" y="333"/>
                    </a:cubicBezTo>
                    <a:cubicBezTo>
                      <a:pt x="215" y="402"/>
                      <a:pt x="215" y="415"/>
                      <a:pt x="232" y="428"/>
                    </a:cubicBezTo>
                    <a:cubicBezTo>
                      <a:pt x="232" y="428"/>
                      <a:pt x="233" y="429"/>
                      <a:pt x="235" y="429"/>
                    </a:cubicBezTo>
                    <a:cubicBezTo>
                      <a:pt x="268" y="429"/>
                      <a:pt x="422" y="250"/>
                      <a:pt x="447" y="210"/>
                    </a:cubicBezTo>
                    <a:cubicBezTo>
                      <a:pt x="460" y="157"/>
                      <a:pt x="434" y="76"/>
                      <a:pt x="365" y="20"/>
                    </a:cubicBezTo>
                    <a:cubicBezTo>
                      <a:pt x="343" y="9"/>
                      <a:pt x="320" y="0"/>
                      <a:pt x="295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50"/>
              <p:cNvSpPr/>
              <p:nvPr/>
            </p:nvSpPr>
            <p:spPr>
              <a:xfrm rot="-8578690">
                <a:off x="-433806" y="3412703"/>
                <a:ext cx="110199" cy="15824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06" extrusionOk="0">
                    <a:moveTo>
                      <a:pt x="246" y="1"/>
                    </a:moveTo>
                    <a:cubicBezTo>
                      <a:pt x="133" y="1"/>
                      <a:pt x="1" y="103"/>
                      <a:pt x="1" y="103"/>
                    </a:cubicBezTo>
                    <a:cubicBezTo>
                      <a:pt x="1" y="103"/>
                      <a:pt x="14" y="429"/>
                      <a:pt x="82" y="605"/>
                    </a:cubicBezTo>
                    <a:cubicBezTo>
                      <a:pt x="82" y="605"/>
                      <a:pt x="134" y="550"/>
                      <a:pt x="203" y="550"/>
                    </a:cubicBezTo>
                    <a:cubicBezTo>
                      <a:pt x="271" y="537"/>
                      <a:pt x="421" y="550"/>
                      <a:pt x="421" y="469"/>
                    </a:cubicBezTo>
                    <a:cubicBezTo>
                      <a:pt x="421" y="387"/>
                      <a:pt x="395" y="48"/>
                      <a:pt x="297" y="9"/>
                    </a:cubicBezTo>
                    <a:cubicBezTo>
                      <a:pt x="281" y="3"/>
                      <a:pt x="264" y="1"/>
                      <a:pt x="246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6" name="Google Shape;3106;p50"/>
            <p:cNvGrpSpPr/>
            <p:nvPr/>
          </p:nvGrpSpPr>
          <p:grpSpPr>
            <a:xfrm>
              <a:off x="1328123" y="2060902"/>
              <a:ext cx="1408448" cy="1441202"/>
              <a:chOff x="2253498" y="2060902"/>
              <a:chExt cx="1408448" cy="1441202"/>
            </a:xfrm>
          </p:grpSpPr>
          <p:sp>
            <p:nvSpPr>
              <p:cNvPr id="3107" name="Google Shape;3107;p50"/>
              <p:cNvSpPr/>
              <p:nvPr/>
            </p:nvSpPr>
            <p:spPr>
              <a:xfrm rot="-8578690">
                <a:off x="2731301" y="2812514"/>
                <a:ext cx="131351" cy="12247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69" extrusionOk="0">
                    <a:moveTo>
                      <a:pt x="250" y="0"/>
                    </a:moveTo>
                    <a:cubicBezTo>
                      <a:pt x="146" y="0"/>
                      <a:pt x="53" y="77"/>
                      <a:pt x="30" y="195"/>
                    </a:cubicBezTo>
                    <a:cubicBezTo>
                      <a:pt x="1" y="319"/>
                      <a:pt x="82" y="440"/>
                      <a:pt x="206" y="466"/>
                    </a:cubicBezTo>
                    <a:cubicBezTo>
                      <a:pt x="217" y="467"/>
                      <a:pt x="227" y="468"/>
                      <a:pt x="237" y="468"/>
                    </a:cubicBezTo>
                    <a:cubicBezTo>
                      <a:pt x="347" y="468"/>
                      <a:pt x="453" y="390"/>
                      <a:pt x="477" y="277"/>
                    </a:cubicBezTo>
                    <a:cubicBezTo>
                      <a:pt x="503" y="156"/>
                      <a:pt x="421" y="32"/>
                      <a:pt x="301" y="6"/>
                    </a:cubicBezTo>
                    <a:cubicBezTo>
                      <a:pt x="284" y="2"/>
                      <a:pt x="267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8" name="Google Shape;3108;p50"/>
              <p:cNvGrpSpPr/>
              <p:nvPr/>
            </p:nvGrpSpPr>
            <p:grpSpPr>
              <a:xfrm>
                <a:off x="2253498" y="2060902"/>
                <a:ext cx="1408448" cy="1441202"/>
                <a:chOff x="2253498" y="2060902"/>
                <a:chExt cx="1408448" cy="1441202"/>
              </a:xfrm>
            </p:grpSpPr>
            <p:sp>
              <p:nvSpPr>
                <p:cNvPr id="3109" name="Google Shape;3109;p50"/>
                <p:cNvSpPr/>
                <p:nvPr/>
              </p:nvSpPr>
              <p:spPr>
                <a:xfrm rot="-8578690">
                  <a:off x="2854760" y="2093023"/>
                  <a:ext cx="152765" cy="137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27" extrusionOk="0">
                      <a:moveTo>
                        <a:pt x="303" y="1"/>
                      </a:moveTo>
                      <a:cubicBezTo>
                        <a:pt x="174" y="1"/>
                        <a:pt x="65" y="89"/>
                        <a:pt x="27" y="211"/>
                      </a:cubicBezTo>
                      <a:cubicBezTo>
                        <a:pt x="1" y="357"/>
                        <a:pt x="95" y="494"/>
                        <a:pt x="245" y="520"/>
                      </a:cubicBezTo>
                      <a:cubicBezTo>
                        <a:pt x="264" y="524"/>
                        <a:pt x="283" y="526"/>
                        <a:pt x="302" y="526"/>
                      </a:cubicBezTo>
                      <a:cubicBezTo>
                        <a:pt x="420" y="526"/>
                        <a:pt x="533" y="448"/>
                        <a:pt x="558" y="318"/>
                      </a:cubicBezTo>
                      <a:cubicBezTo>
                        <a:pt x="585" y="168"/>
                        <a:pt x="490" y="31"/>
                        <a:pt x="353" y="5"/>
                      </a:cubicBezTo>
                      <a:cubicBezTo>
                        <a:pt x="336" y="2"/>
                        <a:pt x="320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50"/>
                <p:cNvSpPr/>
                <p:nvPr/>
              </p:nvSpPr>
              <p:spPr>
                <a:xfrm rot="-8578690">
                  <a:off x="2605545" y="2121687"/>
                  <a:ext cx="153548" cy="13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31" extrusionOk="0">
                      <a:moveTo>
                        <a:pt x="296" y="1"/>
                      </a:moveTo>
                      <a:cubicBezTo>
                        <a:pt x="173" y="1"/>
                        <a:pt x="53" y="89"/>
                        <a:pt x="30" y="207"/>
                      </a:cubicBezTo>
                      <a:cubicBezTo>
                        <a:pt x="0" y="357"/>
                        <a:pt x="98" y="494"/>
                        <a:pt x="232" y="520"/>
                      </a:cubicBezTo>
                      <a:cubicBezTo>
                        <a:pt x="256" y="527"/>
                        <a:pt x="280" y="530"/>
                        <a:pt x="303" y="530"/>
                      </a:cubicBezTo>
                      <a:cubicBezTo>
                        <a:pt x="423" y="530"/>
                        <a:pt x="523" y="444"/>
                        <a:pt x="545" y="318"/>
                      </a:cubicBezTo>
                      <a:cubicBezTo>
                        <a:pt x="587" y="168"/>
                        <a:pt x="489" y="31"/>
                        <a:pt x="343" y="5"/>
                      </a:cubicBezTo>
                      <a:cubicBezTo>
                        <a:pt x="327" y="2"/>
                        <a:pt x="312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50"/>
                <p:cNvSpPr/>
                <p:nvPr/>
              </p:nvSpPr>
              <p:spPr>
                <a:xfrm rot="-8578690">
                  <a:off x="2507151" y="3175689"/>
                  <a:ext cx="63978" cy="5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2" extrusionOk="0">
                      <a:moveTo>
                        <a:pt x="127" y="0"/>
                      </a:moveTo>
                      <a:cubicBezTo>
                        <a:pt x="112" y="0"/>
                        <a:pt x="97" y="4"/>
                        <a:pt x="82" y="11"/>
                      </a:cubicBezTo>
                      <a:cubicBezTo>
                        <a:pt x="30" y="24"/>
                        <a:pt x="0" y="92"/>
                        <a:pt x="30" y="148"/>
                      </a:cubicBezTo>
                      <a:cubicBezTo>
                        <a:pt x="39" y="185"/>
                        <a:pt x="78" y="211"/>
                        <a:pt x="118" y="211"/>
                      </a:cubicBezTo>
                      <a:cubicBezTo>
                        <a:pt x="134" y="211"/>
                        <a:pt x="149" y="208"/>
                        <a:pt x="163" y="200"/>
                      </a:cubicBezTo>
                      <a:cubicBezTo>
                        <a:pt x="219" y="187"/>
                        <a:pt x="245" y="118"/>
                        <a:pt x="219" y="66"/>
                      </a:cubicBezTo>
                      <a:cubicBezTo>
                        <a:pt x="209" y="25"/>
                        <a:pt x="170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50"/>
                <p:cNvSpPr/>
                <p:nvPr/>
              </p:nvSpPr>
              <p:spPr>
                <a:xfrm rot="-8578690">
                  <a:off x="2264345" y="3219488"/>
                  <a:ext cx="63978" cy="5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0" extrusionOk="0">
                      <a:moveTo>
                        <a:pt x="111" y="1"/>
                      </a:moveTo>
                      <a:cubicBezTo>
                        <a:pt x="101" y="1"/>
                        <a:pt x="91" y="2"/>
                        <a:pt x="82" y="4"/>
                      </a:cubicBezTo>
                      <a:cubicBezTo>
                        <a:pt x="26" y="33"/>
                        <a:pt x="0" y="99"/>
                        <a:pt x="26" y="154"/>
                      </a:cubicBezTo>
                      <a:cubicBezTo>
                        <a:pt x="38" y="195"/>
                        <a:pt x="77" y="220"/>
                        <a:pt x="118" y="220"/>
                      </a:cubicBezTo>
                      <a:cubicBezTo>
                        <a:pt x="133" y="220"/>
                        <a:pt x="149" y="216"/>
                        <a:pt x="163" y="209"/>
                      </a:cubicBezTo>
                      <a:cubicBezTo>
                        <a:pt x="219" y="180"/>
                        <a:pt x="245" y="128"/>
                        <a:pt x="219" y="73"/>
                      </a:cubicBezTo>
                      <a:cubicBezTo>
                        <a:pt x="208" y="27"/>
                        <a:pt x="159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50"/>
                <p:cNvSpPr/>
                <p:nvPr/>
              </p:nvSpPr>
              <p:spPr>
                <a:xfrm rot="-8578690">
                  <a:off x="2438270" y="3008665"/>
                  <a:ext cx="98971" cy="8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39" extrusionOk="0">
                      <a:moveTo>
                        <a:pt x="190" y="1"/>
                      </a:moveTo>
                      <a:cubicBezTo>
                        <a:pt x="166" y="1"/>
                        <a:pt x="143" y="6"/>
                        <a:pt x="121" y="16"/>
                      </a:cubicBezTo>
                      <a:cubicBezTo>
                        <a:pt x="39" y="46"/>
                        <a:pt x="0" y="153"/>
                        <a:pt x="26" y="235"/>
                      </a:cubicBezTo>
                      <a:cubicBezTo>
                        <a:pt x="57" y="299"/>
                        <a:pt x="124" y="339"/>
                        <a:pt x="197" y="339"/>
                      </a:cubicBezTo>
                      <a:cubicBezTo>
                        <a:pt x="217" y="339"/>
                        <a:pt x="237" y="336"/>
                        <a:pt x="258" y="329"/>
                      </a:cubicBezTo>
                      <a:cubicBezTo>
                        <a:pt x="339" y="290"/>
                        <a:pt x="378" y="196"/>
                        <a:pt x="339" y="98"/>
                      </a:cubicBezTo>
                      <a:cubicBezTo>
                        <a:pt x="318" y="38"/>
                        <a:pt x="254" y="1"/>
                        <a:pt x="1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50"/>
                <p:cNvSpPr/>
                <p:nvPr/>
              </p:nvSpPr>
              <p:spPr>
                <a:xfrm rot="-8578690">
                  <a:off x="2984303" y="3309433"/>
                  <a:ext cx="131351" cy="12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70" extrusionOk="0">
                      <a:moveTo>
                        <a:pt x="268" y="0"/>
                      </a:moveTo>
                      <a:cubicBezTo>
                        <a:pt x="157" y="0"/>
                        <a:pt x="50" y="68"/>
                        <a:pt x="26" y="194"/>
                      </a:cubicBezTo>
                      <a:cubicBezTo>
                        <a:pt x="0" y="315"/>
                        <a:pt x="82" y="439"/>
                        <a:pt x="203" y="465"/>
                      </a:cubicBezTo>
                      <a:cubicBezTo>
                        <a:pt x="218" y="468"/>
                        <a:pt x="234" y="470"/>
                        <a:pt x="249" y="470"/>
                      </a:cubicBezTo>
                      <a:cubicBezTo>
                        <a:pt x="355" y="470"/>
                        <a:pt x="451" y="393"/>
                        <a:pt x="476" y="276"/>
                      </a:cubicBezTo>
                      <a:cubicBezTo>
                        <a:pt x="502" y="152"/>
                        <a:pt x="421" y="31"/>
                        <a:pt x="297" y="2"/>
                      </a:cubicBezTo>
                      <a:cubicBezTo>
                        <a:pt x="287" y="1"/>
                        <a:pt x="27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50"/>
                <p:cNvSpPr/>
                <p:nvPr/>
              </p:nvSpPr>
              <p:spPr>
                <a:xfrm rot="-8578690">
                  <a:off x="2625347" y="2483058"/>
                  <a:ext cx="131351" cy="12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70" extrusionOk="0">
                      <a:moveTo>
                        <a:pt x="272" y="0"/>
                      </a:moveTo>
                      <a:cubicBezTo>
                        <a:pt x="159" y="0"/>
                        <a:pt x="51" y="79"/>
                        <a:pt x="26" y="194"/>
                      </a:cubicBezTo>
                      <a:cubicBezTo>
                        <a:pt x="0" y="315"/>
                        <a:pt x="82" y="438"/>
                        <a:pt x="216" y="465"/>
                      </a:cubicBezTo>
                      <a:cubicBezTo>
                        <a:pt x="231" y="468"/>
                        <a:pt x="247" y="469"/>
                        <a:pt x="262" y="469"/>
                      </a:cubicBezTo>
                      <a:cubicBezTo>
                        <a:pt x="368" y="469"/>
                        <a:pt x="464" y="392"/>
                        <a:pt x="489" y="275"/>
                      </a:cubicBezTo>
                      <a:cubicBezTo>
                        <a:pt x="502" y="152"/>
                        <a:pt x="434" y="31"/>
                        <a:pt x="297" y="2"/>
                      </a:cubicBezTo>
                      <a:cubicBezTo>
                        <a:pt x="289" y="1"/>
                        <a:pt x="280" y="0"/>
                        <a:pt x="27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50"/>
                <p:cNvSpPr/>
                <p:nvPr/>
              </p:nvSpPr>
              <p:spPr>
                <a:xfrm rot="-8578690">
                  <a:off x="3264485" y="2419213"/>
                  <a:ext cx="132396" cy="122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" h="468" extrusionOk="0">
                      <a:moveTo>
                        <a:pt x="275" y="1"/>
                      </a:moveTo>
                      <a:cubicBezTo>
                        <a:pt x="163" y="1"/>
                        <a:pt x="54" y="79"/>
                        <a:pt x="30" y="191"/>
                      </a:cubicBezTo>
                      <a:cubicBezTo>
                        <a:pt x="1" y="315"/>
                        <a:pt x="82" y="436"/>
                        <a:pt x="219" y="462"/>
                      </a:cubicBezTo>
                      <a:cubicBezTo>
                        <a:pt x="236" y="466"/>
                        <a:pt x="253" y="468"/>
                        <a:pt x="270" y="468"/>
                      </a:cubicBezTo>
                      <a:cubicBezTo>
                        <a:pt x="374" y="468"/>
                        <a:pt x="467" y="391"/>
                        <a:pt x="490" y="273"/>
                      </a:cubicBezTo>
                      <a:cubicBezTo>
                        <a:pt x="506" y="152"/>
                        <a:pt x="438" y="28"/>
                        <a:pt x="301" y="2"/>
                      </a:cubicBezTo>
                      <a:cubicBezTo>
                        <a:pt x="292" y="1"/>
                        <a:pt x="284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50"/>
                <p:cNvSpPr/>
                <p:nvPr/>
              </p:nvSpPr>
              <p:spPr>
                <a:xfrm rot="-8578690">
                  <a:off x="3507829" y="3241728"/>
                  <a:ext cx="131351" cy="11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58" extrusionOk="0">
                      <a:moveTo>
                        <a:pt x="254" y="0"/>
                      </a:moveTo>
                      <a:cubicBezTo>
                        <a:pt x="147" y="0"/>
                        <a:pt x="52" y="76"/>
                        <a:pt x="26" y="181"/>
                      </a:cubicBezTo>
                      <a:cubicBezTo>
                        <a:pt x="0" y="305"/>
                        <a:pt x="82" y="426"/>
                        <a:pt x="206" y="452"/>
                      </a:cubicBezTo>
                      <a:cubicBezTo>
                        <a:pt x="222" y="456"/>
                        <a:pt x="239" y="458"/>
                        <a:pt x="256" y="458"/>
                      </a:cubicBezTo>
                      <a:cubicBezTo>
                        <a:pt x="359" y="458"/>
                        <a:pt x="454" y="382"/>
                        <a:pt x="476" y="276"/>
                      </a:cubicBezTo>
                      <a:cubicBezTo>
                        <a:pt x="502" y="155"/>
                        <a:pt x="421" y="31"/>
                        <a:pt x="300" y="5"/>
                      </a:cubicBezTo>
                      <a:cubicBezTo>
                        <a:pt x="285" y="2"/>
                        <a:pt x="269" y="0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50"/>
                <p:cNvSpPr/>
                <p:nvPr/>
              </p:nvSpPr>
              <p:spPr>
                <a:xfrm rot="-8578690">
                  <a:off x="2910536" y="3015748"/>
                  <a:ext cx="63978" cy="5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0" extrusionOk="0">
                      <a:moveTo>
                        <a:pt x="125" y="0"/>
                      </a:moveTo>
                      <a:cubicBezTo>
                        <a:pt x="110" y="0"/>
                        <a:pt x="95" y="3"/>
                        <a:pt x="82" y="10"/>
                      </a:cubicBezTo>
                      <a:cubicBezTo>
                        <a:pt x="26" y="40"/>
                        <a:pt x="0" y="92"/>
                        <a:pt x="26" y="147"/>
                      </a:cubicBezTo>
                      <a:cubicBezTo>
                        <a:pt x="48" y="193"/>
                        <a:pt x="90" y="219"/>
                        <a:pt x="135" y="219"/>
                      </a:cubicBezTo>
                      <a:cubicBezTo>
                        <a:pt x="144" y="219"/>
                        <a:pt x="154" y="218"/>
                        <a:pt x="163" y="216"/>
                      </a:cubicBezTo>
                      <a:cubicBezTo>
                        <a:pt x="215" y="186"/>
                        <a:pt x="245" y="121"/>
                        <a:pt x="228" y="66"/>
                      </a:cubicBezTo>
                      <a:cubicBezTo>
                        <a:pt x="209" y="25"/>
                        <a:pt x="167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50"/>
                <p:cNvSpPr/>
                <p:nvPr/>
              </p:nvSpPr>
              <p:spPr>
                <a:xfrm rot="-8578690">
                  <a:off x="3334513" y="3049253"/>
                  <a:ext cx="63978" cy="5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8" extrusionOk="0">
                      <a:moveTo>
                        <a:pt x="110" y="1"/>
                      </a:moveTo>
                      <a:cubicBezTo>
                        <a:pt x="100" y="1"/>
                        <a:pt x="91" y="2"/>
                        <a:pt x="82" y="4"/>
                      </a:cubicBezTo>
                      <a:cubicBezTo>
                        <a:pt x="26" y="30"/>
                        <a:pt x="0" y="99"/>
                        <a:pt x="26" y="154"/>
                      </a:cubicBezTo>
                      <a:cubicBezTo>
                        <a:pt x="45" y="192"/>
                        <a:pt x="80" y="218"/>
                        <a:pt x="119" y="218"/>
                      </a:cubicBezTo>
                      <a:cubicBezTo>
                        <a:pt x="133" y="218"/>
                        <a:pt x="148" y="214"/>
                        <a:pt x="163" y="206"/>
                      </a:cubicBezTo>
                      <a:cubicBezTo>
                        <a:pt x="216" y="180"/>
                        <a:pt x="245" y="125"/>
                        <a:pt x="232" y="72"/>
                      </a:cubicBezTo>
                      <a:cubicBezTo>
                        <a:pt x="207" y="26"/>
                        <a:pt x="156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50"/>
                <p:cNvSpPr/>
                <p:nvPr/>
              </p:nvSpPr>
              <p:spPr>
                <a:xfrm rot="-8578690">
                  <a:off x="3158031" y="2836232"/>
                  <a:ext cx="67634" cy="57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2" extrusionOk="0">
                      <a:moveTo>
                        <a:pt x="123" y="0"/>
                      </a:moveTo>
                      <a:cubicBezTo>
                        <a:pt x="114" y="0"/>
                        <a:pt x="105" y="1"/>
                        <a:pt x="95" y="4"/>
                      </a:cubicBezTo>
                      <a:cubicBezTo>
                        <a:pt x="30" y="30"/>
                        <a:pt x="1" y="111"/>
                        <a:pt x="43" y="167"/>
                      </a:cubicBezTo>
                      <a:cubicBezTo>
                        <a:pt x="69" y="206"/>
                        <a:pt x="111" y="222"/>
                        <a:pt x="151" y="222"/>
                      </a:cubicBezTo>
                      <a:cubicBezTo>
                        <a:pt x="219" y="206"/>
                        <a:pt x="258" y="124"/>
                        <a:pt x="232" y="72"/>
                      </a:cubicBezTo>
                      <a:cubicBezTo>
                        <a:pt x="210" y="26"/>
                        <a:pt x="169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3121;p50"/>
                <p:cNvSpPr/>
                <p:nvPr/>
              </p:nvSpPr>
              <p:spPr>
                <a:xfrm rot="-8578690">
                  <a:off x="2450986" y="3431575"/>
                  <a:ext cx="64239" cy="5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18" extrusionOk="0">
                      <a:moveTo>
                        <a:pt x="113" y="0"/>
                      </a:moveTo>
                      <a:cubicBezTo>
                        <a:pt x="103" y="0"/>
                        <a:pt x="93" y="2"/>
                        <a:pt x="82" y="5"/>
                      </a:cubicBezTo>
                      <a:cubicBezTo>
                        <a:pt x="27" y="31"/>
                        <a:pt x="1" y="99"/>
                        <a:pt x="14" y="152"/>
                      </a:cubicBezTo>
                      <a:cubicBezTo>
                        <a:pt x="35" y="192"/>
                        <a:pt x="76" y="217"/>
                        <a:pt x="118" y="217"/>
                      </a:cubicBezTo>
                      <a:cubicBezTo>
                        <a:pt x="134" y="217"/>
                        <a:pt x="149" y="214"/>
                        <a:pt x="164" y="207"/>
                      </a:cubicBezTo>
                      <a:cubicBezTo>
                        <a:pt x="219" y="181"/>
                        <a:pt x="245" y="126"/>
                        <a:pt x="219" y="70"/>
                      </a:cubicBezTo>
                      <a:cubicBezTo>
                        <a:pt x="195" y="28"/>
                        <a:pt x="156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2" name="Google Shape;3122;p50"/>
                <p:cNvSpPr/>
                <p:nvPr/>
              </p:nvSpPr>
              <p:spPr>
                <a:xfrm rot="-8578690">
                  <a:off x="3308412" y="3285602"/>
                  <a:ext cx="99754" cy="8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43" extrusionOk="0">
                      <a:moveTo>
                        <a:pt x="198" y="0"/>
                      </a:moveTo>
                      <a:cubicBezTo>
                        <a:pt x="174" y="0"/>
                        <a:pt x="149" y="6"/>
                        <a:pt x="124" y="17"/>
                      </a:cubicBezTo>
                      <a:cubicBezTo>
                        <a:pt x="43" y="56"/>
                        <a:pt x="0" y="150"/>
                        <a:pt x="43" y="232"/>
                      </a:cubicBezTo>
                      <a:cubicBezTo>
                        <a:pt x="62" y="302"/>
                        <a:pt x="125" y="343"/>
                        <a:pt x="190" y="343"/>
                      </a:cubicBezTo>
                      <a:cubicBezTo>
                        <a:pt x="213" y="343"/>
                        <a:pt x="236" y="338"/>
                        <a:pt x="258" y="327"/>
                      </a:cubicBezTo>
                      <a:cubicBezTo>
                        <a:pt x="339" y="287"/>
                        <a:pt x="382" y="193"/>
                        <a:pt x="352" y="111"/>
                      </a:cubicBezTo>
                      <a:cubicBezTo>
                        <a:pt x="324" y="42"/>
                        <a:pt x="265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5049F4EB-C844-42F8-08BD-50F09E0E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>
          <a:extLst>
            <a:ext uri="{FF2B5EF4-FFF2-40B4-BE49-F238E27FC236}">
              <a16:creationId xmlns:a16="http://schemas.microsoft.com/office/drawing/2014/main" id="{7F5D9CB2-0B37-533D-F1B4-B6841C340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4">
            <a:extLst>
              <a:ext uri="{FF2B5EF4-FFF2-40B4-BE49-F238E27FC236}">
                <a16:creationId xmlns:a16="http://schemas.microsoft.com/office/drawing/2014/main" id="{7676DFA6-81E7-BF97-D592-244A3F57CB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are germs?</a:t>
            </a:r>
            <a:endParaRPr sz="3600"/>
          </a:p>
        </p:txBody>
      </p:sp>
      <p:sp>
        <p:nvSpPr>
          <p:cNvPr id="2365" name="Google Shape;2365;p44">
            <a:extLst>
              <a:ext uri="{FF2B5EF4-FFF2-40B4-BE49-F238E27FC236}">
                <a16:creationId xmlns:a16="http://schemas.microsoft.com/office/drawing/2014/main" id="{6B31995F-E814-DE32-75F3-428AD333D9B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3224" y="2202733"/>
            <a:ext cx="4181267" cy="205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CA" sz="2000" dirty="0"/>
              <a:t>Things</a:t>
            </a:r>
            <a:r>
              <a:rPr lang="en" sz="2000" dirty="0"/>
              <a:t> like bacteria and viruses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/>
              <a:t>Can cause infection and illness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2000" dirty="0"/>
              <a:t>Microscopic- extremely small!</a:t>
            </a:r>
            <a:endParaRPr sz="2000" dirty="0"/>
          </a:p>
        </p:txBody>
      </p:sp>
      <p:sp>
        <p:nvSpPr>
          <p:cNvPr id="2366" name="Google Shape;2366;p44">
            <a:extLst>
              <a:ext uri="{FF2B5EF4-FFF2-40B4-BE49-F238E27FC236}">
                <a16:creationId xmlns:a16="http://schemas.microsoft.com/office/drawing/2014/main" id="{62A53CA3-4539-FD3A-9FD1-17EBBD6F39C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053273" y="1600987"/>
            <a:ext cx="3554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Pathogens</a:t>
            </a:r>
            <a:endParaRPr sz="2800" dirty="0"/>
          </a:p>
        </p:txBody>
      </p:sp>
      <p:grpSp>
        <p:nvGrpSpPr>
          <p:cNvPr id="2" name="Google Shape;5575;p72">
            <a:extLst>
              <a:ext uri="{FF2B5EF4-FFF2-40B4-BE49-F238E27FC236}">
                <a16:creationId xmlns:a16="http://schemas.microsoft.com/office/drawing/2014/main" id="{0B6A7D0A-EED9-9184-0A81-2E0B94B45846}"/>
              </a:ext>
            </a:extLst>
          </p:cNvPr>
          <p:cNvGrpSpPr>
            <a:grpSpLocks noChangeAspect="1"/>
          </p:cNvGrpSpPr>
          <p:nvPr/>
        </p:nvGrpSpPr>
        <p:grpSpPr>
          <a:xfrm rot="2197429">
            <a:off x="7484774" y="2436208"/>
            <a:ext cx="975933" cy="1165633"/>
            <a:chOff x="2274150" y="1379450"/>
            <a:chExt cx="293500" cy="350550"/>
          </a:xfrm>
        </p:grpSpPr>
        <p:sp>
          <p:nvSpPr>
            <p:cNvPr id="3" name="Google Shape;5576;p72">
              <a:extLst>
                <a:ext uri="{FF2B5EF4-FFF2-40B4-BE49-F238E27FC236}">
                  <a16:creationId xmlns:a16="http://schemas.microsoft.com/office/drawing/2014/main" id="{E174A4B7-D5BC-4C1D-E466-1BAA6A9C1683}"/>
                </a:ext>
              </a:extLst>
            </p:cNvPr>
            <p:cNvSpPr/>
            <p:nvPr/>
          </p:nvSpPr>
          <p:spPr>
            <a:xfrm>
              <a:off x="2274150" y="1379450"/>
              <a:ext cx="285225" cy="350550"/>
            </a:xfrm>
            <a:custGeom>
              <a:avLst/>
              <a:gdLst/>
              <a:ahLst/>
              <a:cxnLst/>
              <a:rect l="l" t="t" r="r" b="b"/>
              <a:pathLst>
                <a:path w="11409" h="14022" extrusionOk="0">
                  <a:moveTo>
                    <a:pt x="6300" y="1"/>
                  </a:moveTo>
                  <a:cubicBezTo>
                    <a:pt x="6076" y="1"/>
                    <a:pt x="5888" y="81"/>
                    <a:pt x="5745" y="224"/>
                  </a:cubicBezTo>
                  <a:cubicBezTo>
                    <a:pt x="5593" y="341"/>
                    <a:pt x="5521" y="564"/>
                    <a:pt x="5521" y="788"/>
                  </a:cubicBezTo>
                  <a:lnTo>
                    <a:pt x="5521" y="6040"/>
                  </a:lnTo>
                  <a:lnTo>
                    <a:pt x="3803" y="1048"/>
                  </a:lnTo>
                  <a:cubicBezTo>
                    <a:pt x="3688" y="708"/>
                    <a:pt x="3382" y="498"/>
                    <a:pt x="3046" y="498"/>
                  </a:cubicBezTo>
                  <a:cubicBezTo>
                    <a:pt x="2939" y="498"/>
                    <a:pt x="2829" y="519"/>
                    <a:pt x="2721" y="564"/>
                  </a:cubicBezTo>
                  <a:cubicBezTo>
                    <a:pt x="2425" y="672"/>
                    <a:pt x="2202" y="976"/>
                    <a:pt x="2202" y="1307"/>
                  </a:cubicBezTo>
                  <a:cubicBezTo>
                    <a:pt x="2202" y="1379"/>
                    <a:pt x="2202" y="1459"/>
                    <a:pt x="2238" y="1531"/>
                  </a:cubicBezTo>
                  <a:lnTo>
                    <a:pt x="3839" y="7382"/>
                  </a:lnTo>
                  <a:cubicBezTo>
                    <a:pt x="3687" y="7499"/>
                    <a:pt x="3580" y="7570"/>
                    <a:pt x="3463" y="7686"/>
                  </a:cubicBezTo>
                  <a:cubicBezTo>
                    <a:pt x="3356" y="7794"/>
                    <a:pt x="3240" y="7946"/>
                    <a:pt x="3132" y="8053"/>
                  </a:cubicBezTo>
                  <a:lnTo>
                    <a:pt x="3061" y="8205"/>
                  </a:lnTo>
                  <a:lnTo>
                    <a:pt x="1343" y="7418"/>
                  </a:lnTo>
                  <a:cubicBezTo>
                    <a:pt x="1214" y="7354"/>
                    <a:pt x="1080" y="7324"/>
                    <a:pt x="948" y="7324"/>
                  </a:cubicBezTo>
                  <a:cubicBezTo>
                    <a:pt x="618" y="7324"/>
                    <a:pt x="299" y="7511"/>
                    <a:pt x="108" y="7830"/>
                  </a:cubicBezTo>
                  <a:cubicBezTo>
                    <a:pt x="37" y="7982"/>
                    <a:pt x="1" y="8134"/>
                    <a:pt x="1" y="8277"/>
                  </a:cubicBezTo>
                  <a:cubicBezTo>
                    <a:pt x="1" y="8617"/>
                    <a:pt x="189" y="8948"/>
                    <a:pt x="484" y="9136"/>
                  </a:cubicBezTo>
                  <a:lnTo>
                    <a:pt x="2685" y="10326"/>
                  </a:lnTo>
                  <a:lnTo>
                    <a:pt x="2756" y="10550"/>
                  </a:lnTo>
                  <a:cubicBezTo>
                    <a:pt x="2873" y="11221"/>
                    <a:pt x="3320" y="11784"/>
                    <a:pt x="3955" y="12115"/>
                  </a:cubicBezTo>
                  <a:lnTo>
                    <a:pt x="3955" y="13574"/>
                  </a:lnTo>
                  <a:cubicBezTo>
                    <a:pt x="3955" y="13797"/>
                    <a:pt x="4134" y="14021"/>
                    <a:pt x="4358" y="14021"/>
                  </a:cubicBezTo>
                  <a:lnTo>
                    <a:pt x="8465" y="14021"/>
                  </a:lnTo>
                  <a:cubicBezTo>
                    <a:pt x="8689" y="14021"/>
                    <a:pt x="8876" y="13797"/>
                    <a:pt x="8876" y="13574"/>
                  </a:cubicBezTo>
                  <a:lnTo>
                    <a:pt x="8876" y="12339"/>
                  </a:lnTo>
                  <a:lnTo>
                    <a:pt x="9279" y="11749"/>
                  </a:lnTo>
                  <a:cubicBezTo>
                    <a:pt x="9655" y="11221"/>
                    <a:pt x="9843" y="10630"/>
                    <a:pt x="9843" y="9995"/>
                  </a:cubicBezTo>
                  <a:lnTo>
                    <a:pt x="9914" y="7686"/>
                  </a:lnTo>
                  <a:lnTo>
                    <a:pt x="11292" y="2542"/>
                  </a:lnTo>
                  <a:cubicBezTo>
                    <a:pt x="11409" y="2238"/>
                    <a:pt x="11256" y="1907"/>
                    <a:pt x="10961" y="1754"/>
                  </a:cubicBezTo>
                  <a:cubicBezTo>
                    <a:pt x="10845" y="1719"/>
                    <a:pt x="10737" y="1683"/>
                    <a:pt x="10666" y="1683"/>
                  </a:cubicBezTo>
                  <a:cubicBezTo>
                    <a:pt x="10362" y="1683"/>
                    <a:pt x="10066" y="1871"/>
                    <a:pt x="9995" y="2166"/>
                  </a:cubicBezTo>
                  <a:lnTo>
                    <a:pt x="8984" y="5629"/>
                  </a:lnTo>
                  <a:lnTo>
                    <a:pt x="9360" y="1119"/>
                  </a:lnTo>
                  <a:cubicBezTo>
                    <a:pt x="9395" y="752"/>
                    <a:pt x="9136" y="412"/>
                    <a:pt x="8796" y="341"/>
                  </a:cubicBezTo>
                  <a:lnTo>
                    <a:pt x="8653" y="341"/>
                  </a:lnTo>
                  <a:cubicBezTo>
                    <a:pt x="8277" y="341"/>
                    <a:pt x="7982" y="600"/>
                    <a:pt x="7937" y="931"/>
                  </a:cubicBezTo>
                  <a:lnTo>
                    <a:pt x="7194" y="5629"/>
                  </a:lnTo>
                  <a:lnTo>
                    <a:pt x="7087" y="752"/>
                  </a:lnTo>
                  <a:cubicBezTo>
                    <a:pt x="7087" y="341"/>
                    <a:pt x="6711" y="1"/>
                    <a:pt x="6300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577;p72">
              <a:extLst>
                <a:ext uri="{FF2B5EF4-FFF2-40B4-BE49-F238E27FC236}">
                  <a16:creationId xmlns:a16="http://schemas.microsoft.com/office/drawing/2014/main" id="{D5EB4CF4-0216-33D2-78EF-F4CDD22FB408}"/>
                </a:ext>
              </a:extLst>
            </p:cNvPr>
            <p:cNvSpPr/>
            <p:nvPr/>
          </p:nvSpPr>
          <p:spPr>
            <a:xfrm>
              <a:off x="2274150" y="1563100"/>
              <a:ext cx="119250" cy="166900"/>
            </a:xfrm>
            <a:custGeom>
              <a:avLst/>
              <a:gdLst/>
              <a:ahLst/>
              <a:cxnLst/>
              <a:rect l="l" t="t" r="r" b="b"/>
              <a:pathLst>
                <a:path w="4770" h="6676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55" y="36"/>
                    <a:pt x="260" y="224"/>
                    <a:pt x="108" y="484"/>
                  </a:cubicBezTo>
                  <a:cubicBezTo>
                    <a:pt x="37" y="636"/>
                    <a:pt x="1" y="788"/>
                    <a:pt x="1" y="931"/>
                  </a:cubicBezTo>
                  <a:cubicBezTo>
                    <a:pt x="1" y="1271"/>
                    <a:pt x="189" y="1602"/>
                    <a:pt x="484" y="1790"/>
                  </a:cubicBezTo>
                  <a:lnTo>
                    <a:pt x="2685" y="2980"/>
                  </a:lnTo>
                  <a:lnTo>
                    <a:pt x="2756" y="3204"/>
                  </a:lnTo>
                  <a:cubicBezTo>
                    <a:pt x="2873" y="3875"/>
                    <a:pt x="3320" y="4438"/>
                    <a:pt x="3955" y="4769"/>
                  </a:cubicBezTo>
                  <a:lnTo>
                    <a:pt x="3955" y="6228"/>
                  </a:lnTo>
                  <a:cubicBezTo>
                    <a:pt x="3955" y="6451"/>
                    <a:pt x="4134" y="6675"/>
                    <a:pt x="4358" y="6675"/>
                  </a:cubicBezTo>
                  <a:lnTo>
                    <a:pt x="4770" y="6675"/>
                  </a:lnTo>
                  <a:lnTo>
                    <a:pt x="4770" y="4367"/>
                  </a:lnTo>
                  <a:cubicBezTo>
                    <a:pt x="4770" y="4215"/>
                    <a:pt x="4662" y="4063"/>
                    <a:pt x="4546" y="3991"/>
                  </a:cubicBezTo>
                  <a:cubicBezTo>
                    <a:pt x="4027" y="3651"/>
                    <a:pt x="3651" y="3132"/>
                    <a:pt x="3544" y="2533"/>
                  </a:cubicBezTo>
                  <a:cubicBezTo>
                    <a:pt x="3508" y="2389"/>
                    <a:pt x="3428" y="2273"/>
                    <a:pt x="3320" y="2237"/>
                  </a:cubicBezTo>
                  <a:lnTo>
                    <a:pt x="1307" y="1119"/>
                  </a:lnTo>
                  <a:cubicBezTo>
                    <a:pt x="1003" y="931"/>
                    <a:pt x="824" y="636"/>
                    <a:pt x="824" y="296"/>
                  </a:cubicBezTo>
                  <a:cubicBezTo>
                    <a:pt x="824" y="188"/>
                    <a:pt x="824" y="72"/>
                    <a:pt x="86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578;p72">
              <a:extLst>
                <a:ext uri="{FF2B5EF4-FFF2-40B4-BE49-F238E27FC236}">
                  <a16:creationId xmlns:a16="http://schemas.microsoft.com/office/drawing/2014/main" id="{2EECA577-630D-2156-EBCB-5BC44AB47272}"/>
                </a:ext>
              </a:extLst>
            </p:cNvPr>
            <p:cNvSpPr/>
            <p:nvPr/>
          </p:nvSpPr>
          <p:spPr>
            <a:xfrm>
              <a:off x="2386000" y="1603150"/>
              <a:ext cx="11200" cy="56825"/>
            </a:xfrm>
            <a:custGeom>
              <a:avLst/>
              <a:gdLst/>
              <a:ahLst/>
              <a:cxnLst/>
              <a:rect l="l" t="t" r="r" b="b"/>
              <a:pathLst>
                <a:path w="448" h="2273" extrusionOk="0">
                  <a:moveTo>
                    <a:pt x="224" y="0"/>
                  </a:moveTo>
                  <a:cubicBezTo>
                    <a:pt x="108" y="0"/>
                    <a:pt x="0" y="116"/>
                    <a:pt x="0" y="224"/>
                  </a:cubicBezTo>
                  <a:lnTo>
                    <a:pt x="0" y="2094"/>
                  </a:lnTo>
                  <a:cubicBezTo>
                    <a:pt x="0" y="2201"/>
                    <a:pt x="108" y="2273"/>
                    <a:pt x="224" y="2273"/>
                  </a:cubicBezTo>
                  <a:cubicBezTo>
                    <a:pt x="331" y="2273"/>
                    <a:pt x="448" y="2201"/>
                    <a:pt x="448" y="2094"/>
                  </a:cubicBezTo>
                  <a:lnTo>
                    <a:pt x="448" y="224"/>
                  </a:lnTo>
                  <a:cubicBezTo>
                    <a:pt x="448" y="116"/>
                    <a:pt x="331" y="0"/>
                    <a:pt x="224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79;p72">
              <a:extLst>
                <a:ext uri="{FF2B5EF4-FFF2-40B4-BE49-F238E27FC236}">
                  <a16:creationId xmlns:a16="http://schemas.microsoft.com/office/drawing/2014/main" id="{BC7A2876-766C-3535-0C71-77288F7E524A}"/>
                </a:ext>
              </a:extLst>
            </p:cNvPr>
            <p:cNvSpPr/>
            <p:nvPr/>
          </p:nvSpPr>
          <p:spPr>
            <a:xfrm>
              <a:off x="2369225" y="1610125"/>
              <a:ext cx="44750" cy="43375"/>
            </a:xfrm>
            <a:custGeom>
              <a:avLst/>
              <a:gdLst/>
              <a:ahLst/>
              <a:cxnLst/>
              <a:rect l="l" t="t" r="r" b="b"/>
              <a:pathLst>
                <a:path w="1790" h="1735" extrusionOk="0">
                  <a:moveTo>
                    <a:pt x="1566" y="1"/>
                  </a:moveTo>
                  <a:cubicBezTo>
                    <a:pt x="1510" y="1"/>
                    <a:pt x="1454" y="21"/>
                    <a:pt x="1414" y="61"/>
                  </a:cubicBezTo>
                  <a:lnTo>
                    <a:pt x="72" y="1367"/>
                  </a:lnTo>
                  <a:cubicBezTo>
                    <a:pt x="0" y="1475"/>
                    <a:pt x="0" y="1591"/>
                    <a:pt x="72" y="1663"/>
                  </a:cubicBezTo>
                  <a:cubicBezTo>
                    <a:pt x="152" y="1698"/>
                    <a:pt x="188" y="1734"/>
                    <a:pt x="224" y="1734"/>
                  </a:cubicBezTo>
                  <a:cubicBezTo>
                    <a:pt x="296" y="1734"/>
                    <a:pt x="331" y="1698"/>
                    <a:pt x="376" y="1663"/>
                  </a:cubicBezTo>
                  <a:lnTo>
                    <a:pt x="1718" y="356"/>
                  </a:lnTo>
                  <a:cubicBezTo>
                    <a:pt x="1790" y="285"/>
                    <a:pt x="1790" y="133"/>
                    <a:pt x="1718" y="61"/>
                  </a:cubicBezTo>
                  <a:cubicBezTo>
                    <a:pt x="1678" y="21"/>
                    <a:pt x="1622" y="1"/>
                    <a:pt x="1566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80;p72">
              <a:extLst>
                <a:ext uri="{FF2B5EF4-FFF2-40B4-BE49-F238E27FC236}">
                  <a16:creationId xmlns:a16="http://schemas.microsoft.com/office/drawing/2014/main" id="{07542FBE-68AA-3090-38C7-BB8221DBCF85}"/>
                </a:ext>
              </a:extLst>
            </p:cNvPr>
            <p:cNvSpPr/>
            <p:nvPr/>
          </p:nvSpPr>
          <p:spPr>
            <a:xfrm>
              <a:off x="2362725" y="1626400"/>
              <a:ext cx="57750" cy="10325"/>
            </a:xfrm>
            <a:custGeom>
              <a:avLst/>
              <a:gdLst/>
              <a:ahLst/>
              <a:cxnLst/>
              <a:rect l="l" t="t" r="r" b="b"/>
              <a:pathLst>
                <a:path w="2310" h="413" extrusionOk="0">
                  <a:moveTo>
                    <a:pt x="225" y="1"/>
                  </a:moveTo>
                  <a:cubicBezTo>
                    <a:pt x="108" y="1"/>
                    <a:pt x="1" y="117"/>
                    <a:pt x="1" y="224"/>
                  </a:cubicBezTo>
                  <a:cubicBezTo>
                    <a:pt x="1" y="341"/>
                    <a:pt x="108" y="412"/>
                    <a:pt x="225" y="412"/>
                  </a:cubicBezTo>
                  <a:lnTo>
                    <a:pt x="2086" y="412"/>
                  </a:lnTo>
                  <a:cubicBezTo>
                    <a:pt x="2202" y="412"/>
                    <a:pt x="2309" y="341"/>
                    <a:pt x="2309" y="224"/>
                  </a:cubicBezTo>
                  <a:cubicBezTo>
                    <a:pt x="2309" y="117"/>
                    <a:pt x="2202" y="1"/>
                    <a:pt x="2086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81;p72">
              <a:extLst>
                <a:ext uri="{FF2B5EF4-FFF2-40B4-BE49-F238E27FC236}">
                  <a16:creationId xmlns:a16="http://schemas.microsoft.com/office/drawing/2014/main" id="{C4FBC8F9-3D4E-8D90-2925-7D96199F7B98}"/>
                </a:ext>
              </a:extLst>
            </p:cNvPr>
            <p:cNvSpPr/>
            <p:nvPr/>
          </p:nvSpPr>
          <p:spPr>
            <a:xfrm>
              <a:off x="2369225" y="1610125"/>
              <a:ext cx="44750" cy="43375"/>
            </a:xfrm>
            <a:custGeom>
              <a:avLst/>
              <a:gdLst/>
              <a:ahLst/>
              <a:cxnLst/>
              <a:rect l="l" t="t" r="r" b="b"/>
              <a:pathLst>
                <a:path w="1790" h="1735" extrusionOk="0">
                  <a:moveTo>
                    <a:pt x="237" y="1"/>
                  </a:moveTo>
                  <a:cubicBezTo>
                    <a:pt x="186" y="1"/>
                    <a:pt x="130" y="21"/>
                    <a:pt x="72" y="61"/>
                  </a:cubicBezTo>
                  <a:cubicBezTo>
                    <a:pt x="0" y="133"/>
                    <a:pt x="0" y="285"/>
                    <a:pt x="72" y="356"/>
                  </a:cubicBezTo>
                  <a:lnTo>
                    <a:pt x="1414" y="1663"/>
                  </a:lnTo>
                  <a:cubicBezTo>
                    <a:pt x="1450" y="1698"/>
                    <a:pt x="1495" y="1734"/>
                    <a:pt x="1566" y="1734"/>
                  </a:cubicBezTo>
                  <a:cubicBezTo>
                    <a:pt x="1602" y="1734"/>
                    <a:pt x="1673" y="1698"/>
                    <a:pt x="1718" y="1663"/>
                  </a:cubicBezTo>
                  <a:cubicBezTo>
                    <a:pt x="1790" y="1591"/>
                    <a:pt x="1790" y="1475"/>
                    <a:pt x="1718" y="1367"/>
                  </a:cubicBezTo>
                  <a:lnTo>
                    <a:pt x="376" y="61"/>
                  </a:lnTo>
                  <a:cubicBezTo>
                    <a:pt x="336" y="21"/>
                    <a:pt x="289" y="1"/>
                    <a:pt x="237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82;p72">
              <a:extLst>
                <a:ext uri="{FF2B5EF4-FFF2-40B4-BE49-F238E27FC236}">
                  <a16:creationId xmlns:a16="http://schemas.microsoft.com/office/drawing/2014/main" id="{61965A2B-CEBA-CD76-AF5E-69197A683C9D}"/>
                </a:ext>
              </a:extLst>
            </p:cNvPr>
            <p:cNvSpPr/>
            <p:nvPr/>
          </p:nvSpPr>
          <p:spPr>
            <a:xfrm>
              <a:off x="2374825" y="1614325"/>
              <a:ext cx="34450" cy="34475"/>
            </a:xfrm>
            <a:custGeom>
              <a:avLst/>
              <a:gdLst/>
              <a:ahLst/>
              <a:cxnLst/>
              <a:rect l="l" t="t" r="r" b="b"/>
              <a:pathLst>
                <a:path w="1378" h="1379" extrusionOk="0">
                  <a:moveTo>
                    <a:pt x="671" y="0"/>
                  </a:moveTo>
                  <a:cubicBezTo>
                    <a:pt x="295" y="0"/>
                    <a:pt x="0" y="340"/>
                    <a:pt x="0" y="707"/>
                  </a:cubicBezTo>
                  <a:cubicBezTo>
                    <a:pt x="0" y="1083"/>
                    <a:pt x="295" y="1378"/>
                    <a:pt x="671" y="1378"/>
                  </a:cubicBezTo>
                  <a:cubicBezTo>
                    <a:pt x="1047" y="1378"/>
                    <a:pt x="1378" y="1083"/>
                    <a:pt x="1378" y="707"/>
                  </a:cubicBezTo>
                  <a:cubicBezTo>
                    <a:pt x="1378" y="340"/>
                    <a:pt x="1047" y="0"/>
                    <a:pt x="671" y="0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83;p72">
              <a:extLst>
                <a:ext uri="{FF2B5EF4-FFF2-40B4-BE49-F238E27FC236}">
                  <a16:creationId xmlns:a16="http://schemas.microsoft.com/office/drawing/2014/main" id="{BB8F9D12-3D91-951D-97C6-0531D94EBC27}"/>
                </a:ext>
              </a:extLst>
            </p:cNvPr>
            <p:cNvSpPr/>
            <p:nvPr/>
          </p:nvSpPr>
          <p:spPr>
            <a:xfrm>
              <a:off x="2329175" y="1391525"/>
              <a:ext cx="55050" cy="172500"/>
            </a:xfrm>
            <a:custGeom>
              <a:avLst/>
              <a:gdLst/>
              <a:ahLst/>
              <a:cxnLst/>
              <a:rect l="l" t="t" r="r" b="b"/>
              <a:pathLst>
                <a:path w="2202" h="6900" extrusionOk="0">
                  <a:moveTo>
                    <a:pt x="708" y="1"/>
                  </a:moveTo>
                  <a:lnTo>
                    <a:pt x="708" y="1"/>
                  </a:lnTo>
                  <a:cubicBezTo>
                    <a:pt x="636" y="46"/>
                    <a:pt x="591" y="46"/>
                    <a:pt x="520" y="81"/>
                  </a:cubicBezTo>
                  <a:cubicBezTo>
                    <a:pt x="224" y="189"/>
                    <a:pt x="1" y="493"/>
                    <a:pt x="1" y="824"/>
                  </a:cubicBezTo>
                  <a:cubicBezTo>
                    <a:pt x="1" y="896"/>
                    <a:pt x="1" y="976"/>
                    <a:pt x="37" y="1048"/>
                  </a:cubicBezTo>
                  <a:lnTo>
                    <a:pt x="1638" y="6899"/>
                  </a:lnTo>
                  <a:cubicBezTo>
                    <a:pt x="2014" y="6604"/>
                    <a:pt x="2202" y="6085"/>
                    <a:pt x="2050" y="5593"/>
                  </a:cubicBezTo>
                  <a:lnTo>
                    <a:pt x="672" y="529"/>
                  </a:lnTo>
                  <a:cubicBezTo>
                    <a:pt x="672" y="448"/>
                    <a:pt x="636" y="377"/>
                    <a:pt x="636" y="305"/>
                  </a:cubicBezTo>
                  <a:cubicBezTo>
                    <a:pt x="636" y="225"/>
                    <a:pt x="672" y="117"/>
                    <a:pt x="708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84;p72">
              <a:extLst>
                <a:ext uri="{FF2B5EF4-FFF2-40B4-BE49-F238E27FC236}">
                  <a16:creationId xmlns:a16="http://schemas.microsoft.com/office/drawing/2014/main" id="{19A8B1AF-08AA-4358-8F79-18D537DA5686}"/>
                </a:ext>
              </a:extLst>
            </p:cNvPr>
            <p:cNvSpPr/>
            <p:nvPr/>
          </p:nvSpPr>
          <p:spPr>
            <a:xfrm>
              <a:off x="2329175" y="1449475"/>
              <a:ext cx="10325" cy="89500"/>
            </a:xfrm>
            <a:custGeom>
              <a:avLst/>
              <a:gdLst/>
              <a:ahLst/>
              <a:cxnLst/>
              <a:rect l="l" t="t" r="r" b="b"/>
              <a:pathLst>
                <a:path w="413" h="3580" extrusionOk="0">
                  <a:moveTo>
                    <a:pt x="189" y="0"/>
                  </a:moveTo>
                  <a:cubicBezTo>
                    <a:pt x="72" y="0"/>
                    <a:pt x="1" y="108"/>
                    <a:pt x="1" y="224"/>
                  </a:cubicBezTo>
                  <a:lnTo>
                    <a:pt x="1" y="3391"/>
                  </a:lnTo>
                  <a:cubicBezTo>
                    <a:pt x="1" y="3499"/>
                    <a:pt x="72" y="3579"/>
                    <a:pt x="189" y="3579"/>
                  </a:cubicBezTo>
                  <a:cubicBezTo>
                    <a:pt x="332" y="3579"/>
                    <a:pt x="412" y="3499"/>
                    <a:pt x="412" y="3391"/>
                  </a:cubicBezTo>
                  <a:lnTo>
                    <a:pt x="412" y="224"/>
                  </a:lnTo>
                  <a:cubicBezTo>
                    <a:pt x="412" y="108"/>
                    <a:pt x="332" y="0"/>
                    <a:pt x="189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85;p72">
              <a:extLst>
                <a:ext uri="{FF2B5EF4-FFF2-40B4-BE49-F238E27FC236}">
                  <a16:creationId xmlns:a16="http://schemas.microsoft.com/office/drawing/2014/main" id="{6D3448C3-B1B3-19EA-BCCF-F6314F82F303}"/>
                </a:ext>
              </a:extLst>
            </p:cNvPr>
            <p:cNvSpPr/>
            <p:nvPr/>
          </p:nvSpPr>
          <p:spPr>
            <a:xfrm>
              <a:off x="2300325" y="1461100"/>
              <a:ext cx="68025" cy="66675"/>
            </a:xfrm>
            <a:custGeom>
              <a:avLst/>
              <a:gdLst/>
              <a:ahLst/>
              <a:cxnLst/>
              <a:rect l="l" t="t" r="r" b="b"/>
              <a:pathLst>
                <a:path w="2721" h="2667" extrusionOk="0">
                  <a:moveTo>
                    <a:pt x="2470" y="1"/>
                  </a:moveTo>
                  <a:cubicBezTo>
                    <a:pt x="2419" y="1"/>
                    <a:pt x="2363" y="18"/>
                    <a:pt x="2309" y="54"/>
                  </a:cubicBezTo>
                  <a:lnTo>
                    <a:pt x="72" y="2291"/>
                  </a:lnTo>
                  <a:cubicBezTo>
                    <a:pt x="1" y="2363"/>
                    <a:pt x="1" y="2515"/>
                    <a:pt x="72" y="2586"/>
                  </a:cubicBezTo>
                  <a:cubicBezTo>
                    <a:pt x="144" y="2631"/>
                    <a:pt x="180" y="2667"/>
                    <a:pt x="224" y="2667"/>
                  </a:cubicBezTo>
                  <a:cubicBezTo>
                    <a:pt x="296" y="2667"/>
                    <a:pt x="332" y="2631"/>
                    <a:pt x="367" y="2586"/>
                  </a:cubicBezTo>
                  <a:lnTo>
                    <a:pt x="2604" y="349"/>
                  </a:lnTo>
                  <a:cubicBezTo>
                    <a:pt x="2721" y="278"/>
                    <a:pt x="2721" y="171"/>
                    <a:pt x="2604" y="54"/>
                  </a:cubicBezTo>
                  <a:cubicBezTo>
                    <a:pt x="2568" y="18"/>
                    <a:pt x="2521" y="1"/>
                    <a:pt x="2470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86;p72">
              <a:extLst>
                <a:ext uri="{FF2B5EF4-FFF2-40B4-BE49-F238E27FC236}">
                  <a16:creationId xmlns:a16="http://schemas.microsoft.com/office/drawing/2014/main" id="{C332967C-5DDB-442C-B195-BEE640FD5F5D}"/>
                </a:ext>
              </a:extLst>
            </p:cNvPr>
            <p:cNvSpPr/>
            <p:nvPr/>
          </p:nvSpPr>
          <p:spPr>
            <a:xfrm>
              <a:off x="2289150" y="1489500"/>
              <a:ext cx="89500" cy="10325"/>
            </a:xfrm>
            <a:custGeom>
              <a:avLst/>
              <a:gdLst/>
              <a:ahLst/>
              <a:cxnLst/>
              <a:rect l="l" t="t" r="r" b="b"/>
              <a:pathLst>
                <a:path w="3580" h="413" extrusionOk="0">
                  <a:moveTo>
                    <a:pt x="224" y="1"/>
                  </a:moveTo>
                  <a:cubicBezTo>
                    <a:pt x="108" y="1"/>
                    <a:pt x="0" y="72"/>
                    <a:pt x="0" y="189"/>
                  </a:cubicBezTo>
                  <a:cubicBezTo>
                    <a:pt x="0" y="296"/>
                    <a:pt x="108" y="412"/>
                    <a:pt x="224" y="412"/>
                  </a:cubicBezTo>
                  <a:lnTo>
                    <a:pt x="3391" y="412"/>
                  </a:lnTo>
                  <a:cubicBezTo>
                    <a:pt x="3499" y="412"/>
                    <a:pt x="3579" y="296"/>
                    <a:pt x="3579" y="189"/>
                  </a:cubicBezTo>
                  <a:cubicBezTo>
                    <a:pt x="3579" y="72"/>
                    <a:pt x="3499" y="1"/>
                    <a:pt x="3391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87;p72">
              <a:extLst>
                <a:ext uri="{FF2B5EF4-FFF2-40B4-BE49-F238E27FC236}">
                  <a16:creationId xmlns:a16="http://schemas.microsoft.com/office/drawing/2014/main" id="{D159D0C6-9E4F-33DB-E6A1-5BA25BD9A71F}"/>
                </a:ext>
              </a:extLst>
            </p:cNvPr>
            <p:cNvSpPr/>
            <p:nvPr/>
          </p:nvSpPr>
          <p:spPr>
            <a:xfrm>
              <a:off x="2300325" y="1461100"/>
              <a:ext cx="68025" cy="66675"/>
            </a:xfrm>
            <a:custGeom>
              <a:avLst/>
              <a:gdLst/>
              <a:ahLst/>
              <a:cxnLst/>
              <a:rect l="l" t="t" r="r" b="b"/>
              <a:pathLst>
                <a:path w="2721" h="2667" extrusionOk="0">
                  <a:moveTo>
                    <a:pt x="233" y="1"/>
                  </a:moveTo>
                  <a:cubicBezTo>
                    <a:pt x="182" y="1"/>
                    <a:pt x="126" y="18"/>
                    <a:pt x="72" y="54"/>
                  </a:cubicBezTo>
                  <a:cubicBezTo>
                    <a:pt x="1" y="171"/>
                    <a:pt x="1" y="278"/>
                    <a:pt x="72" y="349"/>
                  </a:cubicBezTo>
                  <a:lnTo>
                    <a:pt x="2309" y="2586"/>
                  </a:lnTo>
                  <a:cubicBezTo>
                    <a:pt x="2345" y="2631"/>
                    <a:pt x="2416" y="2667"/>
                    <a:pt x="2461" y="2667"/>
                  </a:cubicBezTo>
                  <a:cubicBezTo>
                    <a:pt x="2533" y="2667"/>
                    <a:pt x="2568" y="2631"/>
                    <a:pt x="2604" y="2586"/>
                  </a:cubicBezTo>
                  <a:cubicBezTo>
                    <a:pt x="2721" y="2515"/>
                    <a:pt x="2721" y="2363"/>
                    <a:pt x="2604" y="2291"/>
                  </a:cubicBezTo>
                  <a:lnTo>
                    <a:pt x="367" y="54"/>
                  </a:lnTo>
                  <a:cubicBezTo>
                    <a:pt x="332" y="18"/>
                    <a:pt x="285" y="1"/>
                    <a:pt x="233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88;p72">
              <a:extLst>
                <a:ext uri="{FF2B5EF4-FFF2-40B4-BE49-F238E27FC236}">
                  <a16:creationId xmlns:a16="http://schemas.microsoft.com/office/drawing/2014/main" id="{FC31095D-1AFF-6A34-FD58-F38B9E6E96ED}"/>
                </a:ext>
              </a:extLst>
            </p:cNvPr>
            <p:cNvSpPr/>
            <p:nvPr/>
          </p:nvSpPr>
          <p:spPr>
            <a:xfrm>
              <a:off x="2304800" y="1465350"/>
              <a:ext cx="58850" cy="58625"/>
            </a:xfrm>
            <a:custGeom>
              <a:avLst/>
              <a:gdLst/>
              <a:ahLst/>
              <a:cxnLst/>
              <a:rect l="l" t="t" r="r" b="b"/>
              <a:pathLst>
                <a:path w="2354" h="2345" extrusionOk="0">
                  <a:moveTo>
                    <a:pt x="1164" y="1"/>
                  </a:moveTo>
                  <a:cubicBezTo>
                    <a:pt x="528" y="1"/>
                    <a:pt x="1" y="519"/>
                    <a:pt x="1" y="1155"/>
                  </a:cubicBezTo>
                  <a:cubicBezTo>
                    <a:pt x="1" y="1826"/>
                    <a:pt x="528" y="2345"/>
                    <a:pt x="1164" y="2345"/>
                  </a:cubicBezTo>
                  <a:cubicBezTo>
                    <a:pt x="1835" y="2345"/>
                    <a:pt x="2354" y="1826"/>
                    <a:pt x="2354" y="1155"/>
                  </a:cubicBezTo>
                  <a:cubicBezTo>
                    <a:pt x="2354" y="851"/>
                    <a:pt x="2202" y="555"/>
                    <a:pt x="1978" y="332"/>
                  </a:cubicBezTo>
                  <a:cubicBezTo>
                    <a:pt x="1790" y="108"/>
                    <a:pt x="1495" y="1"/>
                    <a:pt x="1164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89;p72">
              <a:extLst>
                <a:ext uri="{FF2B5EF4-FFF2-40B4-BE49-F238E27FC236}">
                  <a16:creationId xmlns:a16="http://schemas.microsoft.com/office/drawing/2014/main" id="{40301734-FACF-42DC-7D59-F1D7BC4FAE25}"/>
                </a:ext>
              </a:extLst>
            </p:cNvPr>
            <p:cNvSpPr/>
            <p:nvPr/>
          </p:nvSpPr>
          <p:spPr>
            <a:xfrm>
              <a:off x="2321575" y="1480125"/>
              <a:ext cx="13225" cy="11200"/>
            </a:xfrm>
            <a:custGeom>
              <a:avLst/>
              <a:gdLst/>
              <a:ahLst/>
              <a:cxnLst/>
              <a:rect l="l" t="t" r="r" b="b"/>
              <a:pathLst>
                <a:path w="529" h="448" extrusionOk="0">
                  <a:moveTo>
                    <a:pt x="188" y="0"/>
                  </a:moveTo>
                  <a:cubicBezTo>
                    <a:pt x="81" y="0"/>
                    <a:pt x="1" y="116"/>
                    <a:pt x="1" y="224"/>
                  </a:cubicBezTo>
                  <a:cubicBezTo>
                    <a:pt x="1" y="340"/>
                    <a:pt x="81" y="447"/>
                    <a:pt x="188" y="447"/>
                  </a:cubicBezTo>
                  <a:lnTo>
                    <a:pt x="341" y="447"/>
                  </a:lnTo>
                  <a:cubicBezTo>
                    <a:pt x="448" y="447"/>
                    <a:pt x="528" y="340"/>
                    <a:pt x="528" y="224"/>
                  </a:cubicBezTo>
                  <a:cubicBezTo>
                    <a:pt x="528" y="116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90;p72">
              <a:extLst>
                <a:ext uri="{FF2B5EF4-FFF2-40B4-BE49-F238E27FC236}">
                  <a16:creationId xmlns:a16="http://schemas.microsoft.com/office/drawing/2014/main" id="{9F9FF0C1-6A7D-BA16-9668-378CFB05035E}"/>
                </a:ext>
              </a:extLst>
            </p:cNvPr>
            <p:cNvSpPr/>
            <p:nvPr/>
          </p:nvSpPr>
          <p:spPr>
            <a:xfrm>
              <a:off x="2334775" y="1496000"/>
              <a:ext cx="13000" cy="10300"/>
            </a:xfrm>
            <a:custGeom>
              <a:avLst/>
              <a:gdLst/>
              <a:ahLst/>
              <a:cxnLst/>
              <a:rect l="l" t="t" r="r" b="b"/>
              <a:pathLst>
                <a:path w="520" h="412" extrusionOk="0">
                  <a:moveTo>
                    <a:pt x="224" y="0"/>
                  </a:moveTo>
                  <a:cubicBezTo>
                    <a:pt x="108" y="0"/>
                    <a:pt x="0" y="72"/>
                    <a:pt x="0" y="188"/>
                  </a:cubicBezTo>
                  <a:cubicBezTo>
                    <a:pt x="0" y="296"/>
                    <a:pt x="108" y="412"/>
                    <a:pt x="224" y="412"/>
                  </a:cubicBezTo>
                  <a:lnTo>
                    <a:pt x="296" y="412"/>
                  </a:lnTo>
                  <a:cubicBezTo>
                    <a:pt x="448" y="412"/>
                    <a:pt x="519" y="296"/>
                    <a:pt x="519" y="188"/>
                  </a:cubicBezTo>
                  <a:cubicBezTo>
                    <a:pt x="519" y="72"/>
                    <a:pt x="448" y="0"/>
                    <a:pt x="296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91;p72">
              <a:extLst>
                <a:ext uri="{FF2B5EF4-FFF2-40B4-BE49-F238E27FC236}">
                  <a16:creationId xmlns:a16="http://schemas.microsoft.com/office/drawing/2014/main" id="{00C2AEA3-1ABA-812B-D460-0C223EBF1C36}"/>
                </a:ext>
              </a:extLst>
            </p:cNvPr>
            <p:cNvSpPr/>
            <p:nvPr/>
          </p:nvSpPr>
          <p:spPr>
            <a:xfrm>
              <a:off x="2516400" y="1587250"/>
              <a:ext cx="10325" cy="91525"/>
            </a:xfrm>
            <a:custGeom>
              <a:avLst/>
              <a:gdLst/>
              <a:ahLst/>
              <a:cxnLst/>
              <a:rect l="l" t="t" r="r" b="b"/>
              <a:pathLst>
                <a:path w="413" h="3661" extrusionOk="0">
                  <a:moveTo>
                    <a:pt x="224" y="1"/>
                  </a:moveTo>
                  <a:cubicBezTo>
                    <a:pt x="117" y="1"/>
                    <a:pt x="1" y="81"/>
                    <a:pt x="1" y="189"/>
                  </a:cubicBezTo>
                  <a:lnTo>
                    <a:pt x="1" y="3437"/>
                  </a:lnTo>
                  <a:cubicBezTo>
                    <a:pt x="1" y="3544"/>
                    <a:pt x="117" y="3660"/>
                    <a:pt x="224" y="3660"/>
                  </a:cubicBezTo>
                  <a:cubicBezTo>
                    <a:pt x="341" y="3660"/>
                    <a:pt x="412" y="3544"/>
                    <a:pt x="412" y="3437"/>
                  </a:cubicBezTo>
                  <a:lnTo>
                    <a:pt x="412" y="189"/>
                  </a:lnTo>
                  <a:cubicBezTo>
                    <a:pt x="412" y="81"/>
                    <a:pt x="341" y="1"/>
                    <a:pt x="224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92;p72">
              <a:extLst>
                <a:ext uri="{FF2B5EF4-FFF2-40B4-BE49-F238E27FC236}">
                  <a16:creationId xmlns:a16="http://schemas.microsoft.com/office/drawing/2014/main" id="{A9642B08-CBC3-216F-5CE1-2A860803D551}"/>
                </a:ext>
              </a:extLst>
            </p:cNvPr>
            <p:cNvSpPr/>
            <p:nvPr/>
          </p:nvSpPr>
          <p:spPr>
            <a:xfrm>
              <a:off x="2487550" y="1598950"/>
              <a:ext cx="68925" cy="67750"/>
            </a:xfrm>
            <a:custGeom>
              <a:avLst/>
              <a:gdLst/>
              <a:ahLst/>
              <a:cxnLst/>
              <a:rect l="l" t="t" r="r" b="b"/>
              <a:pathLst>
                <a:path w="2757" h="2710" extrusionOk="0">
                  <a:moveTo>
                    <a:pt x="2515" y="0"/>
                  </a:moveTo>
                  <a:cubicBezTo>
                    <a:pt x="2463" y="0"/>
                    <a:pt x="2407" y="20"/>
                    <a:pt x="2354" y="61"/>
                  </a:cubicBezTo>
                  <a:lnTo>
                    <a:pt x="72" y="2333"/>
                  </a:lnTo>
                  <a:cubicBezTo>
                    <a:pt x="0" y="2441"/>
                    <a:pt x="0" y="2557"/>
                    <a:pt x="72" y="2629"/>
                  </a:cubicBezTo>
                  <a:cubicBezTo>
                    <a:pt x="117" y="2664"/>
                    <a:pt x="188" y="2709"/>
                    <a:pt x="224" y="2709"/>
                  </a:cubicBezTo>
                  <a:cubicBezTo>
                    <a:pt x="260" y="2709"/>
                    <a:pt x="340" y="2664"/>
                    <a:pt x="376" y="2629"/>
                  </a:cubicBezTo>
                  <a:lnTo>
                    <a:pt x="2649" y="356"/>
                  </a:lnTo>
                  <a:cubicBezTo>
                    <a:pt x="2756" y="284"/>
                    <a:pt x="2756" y="132"/>
                    <a:pt x="2649" y="61"/>
                  </a:cubicBezTo>
                  <a:cubicBezTo>
                    <a:pt x="2613" y="20"/>
                    <a:pt x="2566" y="0"/>
                    <a:pt x="2515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93;p72">
              <a:extLst>
                <a:ext uri="{FF2B5EF4-FFF2-40B4-BE49-F238E27FC236}">
                  <a16:creationId xmlns:a16="http://schemas.microsoft.com/office/drawing/2014/main" id="{C25A1BDA-C7C2-9DDB-D260-8FA71C1A401A}"/>
                </a:ext>
              </a:extLst>
            </p:cNvPr>
            <p:cNvSpPr/>
            <p:nvPr/>
          </p:nvSpPr>
          <p:spPr>
            <a:xfrm>
              <a:off x="2476375" y="1627525"/>
              <a:ext cx="91275" cy="10075"/>
            </a:xfrm>
            <a:custGeom>
              <a:avLst/>
              <a:gdLst/>
              <a:ahLst/>
              <a:cxnLst/>
              <a:rect l="l" t="t" r="r" b="b"/>
              <a:pathLst>
                <a:path w="3651" h="403" extrusionOk="0">
                  <a:moveTo>
                    <a:pt x="188" y="0"/>
                  </a:moveTo>
                  <a:cubicBezTo>
                    <a:pt x="72" y="0"/>
                    <a:pt x="0" y="72"/>
                    <a:pt x="0" y="224"/>
                  </a:cubicBezTo>
                  <a:cubicBezTo>
                    <a:pt x="0" y="331"/>
                    <a:pt x="72" y="403"/>
                    <a:pt x="188" y="403"/>
                  </a:cubicBezTo>
                  <a:lnTo>
                    <a:pt x="3427" y="403"/>
                  </a:lnTo>
                  <a:cubicBezTo>
                    <a:pt x="3543" y="403"/>
                    <a:pt x="3651" y="331"/>
                    <a:pt x="3651" y="224"/>
                  </a:cubicBezTo>
                  <a:cubicBezTo>
                    <a:pt x="3651" y="72"/>
                    <a:pt x="3543" y="0"/>
                    <a:pt x="3427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94;p72">
              <a:extLst>
                <a:ext uri="{FF2B5EF4-FFF2-40B4-BE49-F238E27FC236}">
                  <a16:creationId xmlns:a16="http://schemas.microsoft.com/office/drawing/2014/main" id="{AE3D0C10-CAAC-B5CD-8A84-A396335F7118}"/>
                </a:ext>
              </a:extLst>
            </p:cNvPr>
            <p:cNvSpPr/>
            <p:nvPr/>
          </p:nvSpPr>
          <p:spPr>
            <a:xfrm>
              <a:off x="2487550" y="1598950"/>
              <a:ext cx="68925" cy="67750"/>
            </a:xfrm>
            <a:custGeom>
              <a:avLst/>
              <a:gdLst/>
              <a:ahLst/>
              <a:cxnLst/>
              <a:rect l="l" t="t" r="r" b="b"/>
              <a:pathLst>
                <a:path w="2757" h="2710" extrusionOk="0">
                  <a:moveTo>
                    <a:pt x="224" y="0"/>
                  </a:moveTo>
                  <a:cubicBezTo>
                    <a:pt x="168" y="0"/>
                    <a:pt x="112" y="20"/>
                    <a:pt x="72" y="61"/>
                  </a:cubicBezTo>
                  <a:cubicBezTo>
                    <a:pt x="0" y="132"/>
                    <a:pt x="0" y="284"/>
                    <a:pt x="72" y="356"/>
                  </a:cubicBezTo>
                  <a:lnTo>
                    <a:pt x="2354" y="2629"/>
                  </a:lnTo>
                  <a:cubicBezTo>
                    <a:pt x="2389" y="2664"/>
                    <a:pt x="2461" y="2709"/>
                    <a:pt x="2497" y="2709"/>
                  </a:cubicBezTo>
                  <a:cubicBezTo>
                    <a:pt x="2577" y="2709"/>
                    <a:pt x="2613" y="2664"/>
                    <a:pt x="2649" y="2629"/>
                  </a:cubicBezTo>
                  <a:cubicBezTo>
                    <a:pt x="2756" y="2557"/>
                    <a:pt x="2756" y="2441"/>
                    <a:pt x="2649" y="2333"/>
                  </a:cubicBezTo>
                  <a:lnTo>
                    <a:pt x="376" y="61"/>
                  </a:lnTo>
                  <a:cubicBezTo>
                    <a:pt x="336" y="20"/>
                    <a:pt x="280" y="0"/>
                    <a:pt x="224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95;p72">
              <a:extLst>
                <a:ext uri="{FF2B5EF4-FFF2-40B4-BE49-F238E27FC236}">
                  <a16:creationId xmlns:a16="http://schemas.microsoft.com/office/drawing/2014/main" id="{4295A1EF-FB15-AC43-7B73-DC267B432CA1}"/>
                </a:ext>
              </a:extLst>
            </p:cNvPr>
            <p:cNvSpPr/>
            <p:nvPr/>
          </p:nvSpPr>
          <p:spPr>
            <a:xfrm>
              <a:off x="2492250" y="1603150"/>
              <a:ext cx="59750" cy="59725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0" y="0"/>
                  </a:moveTo>
                  <a:cubicBezTo>
                    <a:pt x="519" y="0"/>
                    <a:pt x="0" y="528"/>
                    <a:pt x="0" y="1199"/>
                  </a:cubicBezTo>
                  <a:cubicBezTo>
                    <a:pt x="0" y="1825"/>
                    <a:pt x="519" y="2389"/>
                    <a:pt x="1190" y="2389"/>
                  </a:cubicBezTo>
                  <a:cubicBezTo>
                    <a:pt x="1826" y="2389"/>
                    <a:pt x="2389" y="1825"/>
                    <a:pt x="2389" y="1199"/>
                  </a:cubicBezTo>
                  <a:cubicBezTo>
                    <a:pt x="2389" y="528"/>
                    <a:pt x="1826" y="0"/>
                    <a:pt x="1190" y="0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96;p72">
              <a:extLst>
                <a:ext uri="{FF2B5EF4-FFF2-40B4-BE49-F238E27FC236}">
                  <a16:creationId xmlns:a16="http://schemas.microsoft.com/office/drawing/2014/main" id="{77479C34-D054-7649-852B-AF1A3B34A290}"/>
                </a:ext>
              </a:extLst>
            </p:cNvPr>
            <p:cNvSpPr/>
            <p:nvPr/>
          </p:nvSpPr>
          <p:spPr>
            <a:xfrm>
              <a:off x="2510800" y="1617225"/>
              <a:ext cx="14125" cy="10325"/>
            </a:xfrm>
            <a:custGeom>
              <a:avLst/>
              <a:gdLst/>
              <a:ahLst/>
              <a:cxnLst/>
              <a:rect l="l" t="t" r="r" b="b"/>
              <a:pathLst>
                <a:path w="565" h="413" extrusionOk="0">
                  <a:moveTo>
                    <a:pt x="225" y="1"/>
                  </a:moveTo>
                  <a:cubicBezTo>
                    <a:pt x="117" y="1"/>
                    <a:pt x="1" y="72"/>
                    <a:pt x="1" y="224"/>
                  </a:cubicBezTo>
                  <a:cubicBezTo>
                    <a:pt x="1" y="332"/>
                    <a:pt x="117" y="412"/>
                    <a:pt x="225" y="412"/>
                  </a:cubicBezTo>
                  <a:lnTo>
                    <a:pt x="377" y="412"/>
                  </a:lnTo>
                  <a:cubicBezTo>
                    <a:pt x="484" y="412"/>
                    <a:pt x="565" y="332"/>
                    <a:pt x="565" y="224"/>
                  </a:cubicBezTo>
                  <a:cubicBezTo>
                    <a:pt x="565" y="72"/>
                    <a:pt x="484" y="1"/>
                    <a:pt x="377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97;p72">
              <a:extLst>
                <a:ext uri="{FF2B5EF4-FFF2-40B4-BE49-F238E27FC236}">
                  <a16:creationId xmlns:a16="http://schemas.microsoft.com/office/drawing/2014/main" id="{88B65DD2-74AA-C43D-86CA-A4CE29EC177C}"/>
                </a:ext>
              </a:extLst>
            </p:cNvPr>
            <p:cNvSpPr/>
            <p:nvPr/>
          </p:nvSpPr>
          <p:spPr>
            <a:xfrm>
              <a:off x="2521100" y="1634000"/>
              <a:ext cx="13000" cy="11225"/>
            </a:xfrm>
            <a:custGeom>
              <a:avLst/>
              <a:gdLst/>
              <a:ahLst/>
              <a:cxnLst/>
              <a:rect l="l" t="t" r="r" b="b"/>
              <a:pathLst>
                <a:path w="520" h="449" extrusionOk="0">
                  <a:moveTo>
                    <a:pt x="188" y="1"/>
                  </a:moveTo>
                  <a:cubicBezTo>
                    <a:pt x="72" y="1"/>
                    <a:pt x="1" y="108"/>
                    <a:pt x="1" y="224"/>
                  </a:cubicBezTo>
                  <a:cubicBezTo>
                    <a:pt x="1" y="332"/>
                    <a:pt x="72" y="448"/>
                    <a:pt x="188" y="448"/>
                  </a:cubicBezTo>
                  <a:lnTo>
                    <a:pt x="296" y="448"/>
                  </a:lnTo>
                  <a:cubicBezTo>
                    <a:pt x="448" y="448"/>
                    <a:pt x="519" y="332"/>
                    <a:pt x="519" y="224"/>
                  </a:cubicBezTo>
                  <a:cubicBezTo>
                    <a:pt x="519" y="108"/>
                    <a:pt x="448" y="1"/>
                    <a:pt x="296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98;p72">
              <a:extLst>
                <a:ext uri="{FF2B5EF4-FFF2-40B4-BE49-F238E27FC236}">
                  <a16:creationId xmlns:a16="http://schemas.microsoft.com/office/drawing/2014/main" id="{D06F13A4-8CE1-D8F4-F0B2-62CAC4E1EF3B}"/>
                </a:ext>
              </a:extLst>
            </p:cNvPr>
            <p:cNvSpPr/>
            <p:nvPr/>
          </p:nvSpPr>
          <p:spPr>
            <a:xfrm>
              <a:off x="2412175" y="1379450"/>
              <a:ext cx="22375" cy="151025"/>
            </a:xfrm>
            <a:custGeom>
              <a:avLst/>
              <a:gdLst/>
              <a:ahLst/>
              <a:cxnLst/>
              <a:rect l="l" t="t" r="r" b="b"/>
              <a:pathLst>
                <a:path w="895" h="6041" extrusionOk="0">
                  <a:moveTo>
                    <a:pt x="779" y="1"/>
                  </a:moveTo>
                  <a:cubicBezTo>
                    <a:pt x="555" y="1"/>
                    <a:pt x="367" y="81"/>
                    <a:pt x="224" y="224"/>
                  </a:cubicBezTo>
                  <a:cubicBezTo>
                    <a:pt x="72" y="341"/>
                    <a:pt x="0" y="564"/>
                    <a:pt x="0" y="788"/>
                  </a:cubicBezTo>
                  <a:lnTo>
                    <a:pt x="0" y="6040"/>
                  </a:lnTo>
                  <a:cubicBezTo>
                    <a:pt x="403" y="6040"/>
                    <a:pt x="707" y="5709"/>
                    <a:pt x="743" y="5298"/>
                  </a:cubicBezTo>
                  <a:lnTo>
                    <a:pt x="743" y="448"/>
                  </a:lnTo>
                  <a:cubicBezTo>
                    <a:pt x="743" y="377"/>
                    <a:pt x="743" y="305"/>
                    <a:pt x="779" y="224"/>
                  </a:cubicBezTo>
                  <a:cubicBezTo>
                    <a:pt x="814" y="153"/>
                    <a:pt x="850" y="81"/>
                    <a:pt x="89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99;p72">
              <a:extLst>
                <a:ext uri="{FF2B5EF4-FFF2-40B4-BE49-F238E27FC236}">
                  <a16:creationId xmlns:a16="http://schemas.microsoft.com/office/drawing/2014/main" id="{82C20BEF-F59E-235B-CEDD-9054F07024D1}"/>
                </a:ext>
              </a:extLst>
            </p:cNvPr>
            <p:cNvSpPr/>
            <p:nvPr/>
          </p:nvSpPr>
          <p:spPr>
            <a:xfrm>
              <a:off x="2454000" y="1387950"/>
              <a:ext cx="40050" cy="132225"/>
            </a:xfrm>
            <a:custGeom>
              <a:avLst/>
              <a:gdLst/>
              <a:ahLst/>
              <a:cxnLst/>
              <a:rect l="l" t="t" r="r" b="b"/>
              <a:pathLst>
                <a:path w="1602" h="5289" extrusionOk="0">
                  <a:moveTo>
                    <a:pt x="1459" y="1"/>
                  </a:moveTo>
                  <a:cubicBezTo>
                    <a:pt x="1083" y="1"/>
                    <a:pt x="788" y="260"/>
                    <a:pt x="743" y="591"/>
                  </a:cubicBezTo>
                  <a:lnTo>
                    <a:pt x="0" y="5289"/>
                  </a:lnTo>
                  <a:cubicBezTo>
                    <a:pt x="448" y="5289"/>
                    <a:pt x="788" y="4993"/>
                    <a:pt x="859" y="4546"/>
                  </a:cubicBezTo>
                  <a:lnTo>
                    <a:pt x="1495" y="260"/>
                  </a:lnTo>
                  <a:cubicBezTo>
                    <a:pt x="1530" y="189"/>
                    <a:pt x="1530" y="108"/>
                    <a:pt x="1566" y="37"/>
                  </a:cubicBezTo>
                  <a:lnTo>
                    <a:pt x="1602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00;p72">
              <a:extLst>
                <a:ext uri="{FF2B5EF4-FFF2-40B4-BE49-F238E27FC236}">
                  <a16:creationId xmlns:a16="http://schemas.microsoft.com/office/drawing/2014/main" id="{BB7FBFA0-DD7D-64BD-D497-836925683AE8}"/>
                </a:ext>
              </a:extLst>
            </p:cNvPr>
            <p:cNvSpPr/>
            <p:nvPr/>
          </p:nvSpPr>
          <p:spPr>
            <a:xfrm>
              <a:off x="2498725" y="1421500"/>
              <a:ext cx="44775" cy="98675"/>
            </a:xfrm>
            <a:custGeom>
              <a:avLst/>
              <a:gdLst/>
              <a:ahLst/>
              <a:cxnLst/>
              <a:rect l="l" t="t" r="r" b="b"/>
              <a:pathLst>
                <a:path w="1791" h="3947" extrusionOk="0">
                  <a:moveTo>
                    <a:pt x="1683" y="1"/>
                  </a:moveTo>
                  <a:cubicBezTo>
                    <a:pt x="1379" y="1"/>
                    <a:pt x="1083" y="189"/>
                    <a:pt x="1012" y="484"/>
                  </a:cubicBezTo>
                  <a:lnTo>
                    <a:pt x="37" y="3768"/>
                  </a:lnTo>
                  <a:lnTo>
                    <a:pt x="1" y="3947"/>
                  </a:lnTo>
                  <a:cubicBezTo>
                    <a:pt x="412" y="3947"/>
                    <a:pt x="788" y="3651"/>
                    <a:pt x="896" y="3240"/>
                  </a:cubicBezTo>
                  <a:lnTo>
                    <a:pt x="1790" y="108"/>
                  </a:lnTo>
                  <a:lnTo>
                    <a:pt x="1790" y="37"/>
                  </a:lnTo>
                  <a:cubicBezTo>
                    <a:pt x="1754" y="1"/>
                    <a:pt x="1719" y="1"/>
                    <a:pt x="1683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828;p72">
            <a:extLst>
              <a:ext uri="{FF2B5EF4-FFF2-40B4-BE49-F238E27FC236}">
                <a16:creationId xmlns:a16="http://schemas.microsoft.com/office/drawing/2014/main" id="{5D1C1261-D889-BDF8-12AE-3B8C460D1E45}"/>
              </a:ext>
            </a:extLst>
          </p:cNvPr>
          <p:cNvGrpSpPr>
            <a:grpSpLocks noChangeAspect="1"/>
          </p:cNvGrpSpPr>
          <p:nvPr/>
        </p:nvGrpSpPr>
        <p:grpSpPr>
          <a:xfrm>
            <a:off x="5578794" y="984217"/>
            <a:ext cx="1980195" cy="1933004"/>
            <a:chOff x="7480525" y="3960600"/>
            <a:chExt cx="351425" cy="343050"/>
          </a:xfrm>
        </p:grpSpPr>
        <p:sp>
          <p:nvSpPr>
            <p:cNvPr id="29" name="Google Shape;5829;p72">
              <a:extLst>
                <a:ext uri="{FF2B5EF4-FFF2-40B4-BE49-F238E27FC236}">
                  <a16:creationId xmlns:a16="http://schemas.microsoft.com/office/drawing/2014/main" id="{AE0C9FFD-5E5E-3BC2-958D-47EDF11B8ABA}"/>
                </a:ext>
              </a:extLst>
            </p:cNvPr>
            <p:cNvSpPr/>
            <p:nvPr/>
          </p:nvSpPr>
          <p:spPr>
            <a:xfrm>
              <a:off x="7480525" y="3960600"/>
              <a:ext cx="351425" cy="343050"/>
            </a:xfrm>
            <a:custGeom>
              <a:avLst/>
              <a:gdLst/>
              <a:ahLst/>
              <a:cxnLst/>
              <a:rect l="l" t="t" r="r" b="b"/>
              <a:pathLst>
                <a:path w="14057" h="13722" extrusionOk="0">
                  <a:moveTo>
                    <a:pt x="7522" y="0"/>
                  </a:moveTo>
                  <a:cubicBezTo>
                    <a:pt x="7230" y="0"/>
                    <a:pt x="7003" y="211"/>
                    <a:pt x="6970" y="489"/>
                  </a:cubicBezTo>
                  <a:cubicBezTo>
                    <a:pt x="6935" y="749"/>
                    <a:pt x="7087" y="1008"/>
                    <a:pt x="7346" y="1080"/>
                  </a:cubicBezTo>
                  <a:lnTo>
                    <a:pt x="7122" y="1679"/>
                  </a:lnTo>
                  <a:cubicBezTo>
                    <a:pt x="7122" y="1715"/>
                    <a:pt x="7087" y="1715"/>
                    <a:pt x="7051" y="1715"/>
                  </a:cubicBezTo>
                  <a:cubicBezTo>
                    <a:pt x="6639" y="1715"/>
                    <a:pt x="6264" y="1796"/>
                    <a:pt x="5852" y="1867"/>
                  </a:cubicBezTo>
                  <a:cubicBezTo>
                    <a:pt x="5841" y="1878"/>
                    <a:pt x="5831" y="1882"/>
                    <a:pt x="5821" y="1882"/>
                  </a:cubicBezTo>
                  <a:cubicBezTo>
                    <a:pt x="5798" y="1882"/>
                    <a:pt x="5780" y="1857"/>
                    <a:pt x="5780" y="1831"/>
                  </a:cubicBezTo>
                  <a:lnTo>
                    <a:pt x="5109" y="901"/>
                  </a:lnTo>
                  <a:lnTo>
                    <a:pt x="5145" y="901"/>
                  </a:lnTo>
                  <a:cubicBezTo>
                    <a:pt x="5369" y="820"/>
                    <a:pt x="5485" y="561"/>
                    <a:pt x="5405" y="337"/>
                  </a:cubicBezTo>
                  <a:cubicBezTo>
                    <a:pt x="5350" y="167"/>
                    <a:pt x="5186" y="38"/>
                    <a:pt x="5012" y="38"/>
                  </a:cubicBezTo>
                  <a:cubicBezTo>
                    <a:pt x="4958" y="38"/>
                    <a:pt x="4903" y="50"/>
                    <a:pt x="4850" y="78"/>
                  </a:cubicBezTo>
                  <a:lnTo>
                    <a:pt x="4027" y="373"/>
                  </a:lnTo>
                  <a:cubicBezTo>
                    <a:pt x="3803" y="489"/>
                    <a:pt x="3651" y="713"/>
                    <a:pt x="3731" y="937"/>
                  </a:cubicBezTo>
                  <a:cubicBezTo>
                    <a:pt x="3784" y="1129"/>
                    <a:pt x="3960" y="1237"/>
                    <a:pt x="4138" y="1237"/>
                  </a:cubicBezTo>
                  <a:cubicBezTo>
                    <a:pt x="4201" y="1237"/>
                    <a:pt x="4264" y="1224"/>
                    <a:pt x="4322" y="1196"/>
                  </a:cubicBezTo>
                  <a:lnTo>
                    <a:pt x="4474" y="1160"/>
                  </a:lnTo>
                  <a:lnTo>
                    <a:pt x="4662" y="2279"/>
                  </a:lnTo>
                  <a:cubicBezTo>
                    <a:pt x="4662" y="2315"/>
                    <a:pt x="4626" y="2350"/>
                    <a:pt x="4626" y="2386"/>
                  </a:cubicBezTo>
                  <a:cubicBezTo>
                    <a:pt x="4143" y="2646"/>
                    <a:pt x="3731" y="2950"/>
                    <a:pt x="3391" y="3361"/>
                  </a:cubicBezTo>
                  <a:cubicBezTo>
                    <a:pt x="3374" y="3379"/>
                    <a:pt x="3356" y="3388"/>
                    <a:pt x="3338" y="3388"/>
                  </a:cubicBezTo>
                  <a:cubicBezTo>
                    <a:pt x="3320" y="3388"/>
                    <a:pt x="3302" y="3379"/>
                    <a:pt x="3284" y="3361"/>
                  </a:cubicBezTo>
                  <a:lnTo>
                    <a:pt x="2532" y="3057"/>
                  </a:lnTo>
                  <a:cubicBezTo>
                    <a:pt x="2649" y="2869"/>
                    <a:pt x="2613" y="2610"/>
                    <a:pt x="2461" y="2502"/>
                  </a:cubicBezTo>
                  <a:cubicBezTo>
                    <a:pt x="2389" y="2422"/>
                    <a:pt x="2273" y="2386"/>
                    <a:pt x="2201" y="2386"/>
                  </a:cubicBezTo>
                  <a:cubicBezTo>
                    <a:pt x="2049" y="2386"/>
                    <a:pt x="1942" y="2467"/>
                    <a:pt x="1861" y="2574"/>
                  </a:cubicBezTo>
                  <a:lnTo>
                    <a:pt x="1495" y="3057"/>
                  </a:lnTo>
                  <a:cubicBezTo>
                    <a:pt x="1378" y="3209"/>
                    <a:pt x="1378" y="3469"/>
                    <a:pt x="1566" y="3621"/>
                  </a:cubicBezTo>
                  <a:cubicBezTo>
                    <a:pt x="1644" y="3680"/>
                    <a:pt x="1733" y="3709"/>
                    <a:pt x="1823" y="3709"/>
                  </a:cubicBezTo>
                  <a:cubicBezTo>
                    <a:pt x="1950" y="3709"/>
                    <a:pt x="2076" y="3651"/>
                    <a:pt x="2166" y="3540"/>
                  </a:cubicBezTo>
                  <a:lnTo>
                    <a:pt x="2201" y="3505"/>
                  </a:lnTo>
                  <a:lnTo>
                    <a:pt x="2756" y="4104"/>
                  </a:lnTo>
                  <a:lnTo>
                    <a:pt x="2756" y="4211"/>
                  </a:lnTo>
                  <a:cubicBezTo>
                    <a:pt x="2425" y="4775"/>
                    <a:pt x="2237" y="5375"/>
                    <a:pt x="2130" y="6001"/>
                  </a:cubicBezTo>
                  <a:cubicBezTo>
                    <a:pt x="2130" y="6046"/>
                    <a:pt x="2130" y="6081"/>
                    <a:pt x="2085" y="6081"/>
                  </a:cubicBezTo>
                  <a:lnTo>
                    <a:pt x="967" y="6341"/>
                  </a:lnTo>
                  <a:cubicBezTo>
                    <a:pt x="967" y="6081"/>
                    <a:pt x="743" y="5893"/>
                    <a:pt x="484" y="5893"/>
                  </a:cubicBezTo>
                  <a:cubicBezTo>
                    <a:pt x="465" y="5891"/>
                    <a:pt x="447" y="5890"/>
                    <a:pt x="429" y="5890"/>
                  </a:cubicBezTo>
                  <a:cubicBezTo>
                    <a:pt x="194" y="5890"/>
                    <a:pt x="0" y="6102"/>
                    <a:pt x="0" y="6377"/>
                  </a:cubicBezTo>
                  <a:lnTo>
                    <a:pt x="0" y="7164"/>
                  </a:lnTo>
                  <a:cubicBezTo>
                    <a:pt x="0" y="7459"/>
                    <a:pt x="188" y="7647"/>
                    <a:pt x="484" y="7647"/>
                  </a:cubicBezTo>
                  <a:cubicBezTo>
                    <a:pt x="600" y="7647"/>
                    <a:pt x="707" y="7611"/>
                    <a:pt x="824" y="7531"/>
                  </a:cubicBezTo>
                  <a:cubicBezTo>
                    <a:pt x="895" y="7423"/>
                    <a:pt x="931" y="7307"/>
                    <a:pt x="931" y="7164"/>
                  </a:cubicBezTo>
                  <a:lnTo>
                    <a:pt x="931" y="7048"/>
                  </a:lnTo>
                  <a:lnTo>
                    <a:pt x="2085" y="7307"/>
                  </a:lnTo>
                  <a:cubicBezTo>
                    <a:pt x="2130" y="7307"/>
                    <a:pt x="2130" y="7343"/>
                    <a:pt x="2130" y="7388"/>
                  </a:cubicBezTo>
                  <a:cubicBezTo>
                    <a:pt x="2237" y="7978"/>
                    <a:pt x="2425" y="8578"/>
                    <a:pt x="2720" y="9097"/>
                  </a:cubicBezTo>
                  <a:cubicBezTo>
                    <a:pt x="2720" y="9132"/>
                    <a:pt x="2720" y="9177"/>
                    <a:pt x="2685" y="9177"/>
                  </a:cubicBezTo>
                  <a:lnTo>
                    <a:pt x="2014" y="9991"/>
                  </a:lnTo>
                  <a:cubicBezTo>
                    <a:pt x="1902" y="9858"/>
                    <a:pt x="1752" y="9792"/>
                    <a:pt x="1609" y="9792"/>
                  </a:cubicBezTo>
                  <a:cubicBezTo>
                    <a:pt x="1512" y="9792"/>
                    <a:pt x="1419" y="9822"/>
                    <a:pt x="1343" y="9884"/>
                  </a:cubicBezTo>
                  <a:cubicBezTo>
                    <a:pt x="1119" y="10072"/>
                    <a:pt x="1083" y="10331"/>
                    <a:pt x="1235" y="10555"/>
                  </a:cubicBezTo>
                  <a:lnTo>
                    <a:pt x="1495" y="10922"/>
                  </a:lnTo>
                  <a:cubicBezTo>
                    <a:pt x="1586" y="11042"/>
                    <a:pt x="1743" y="11118"/>
                    <a:pt x="1902" y="11118"/>
                  </a:cubicBezTo>
                  <a:cubicBezTo>
                    <a:pt x="1993" y="11118"/>
                    <a:pt x="2085" y="11093"/>
                    <a:pt x="2166" y="11038"/>
                  </a:cubicBezTo>
                  <a:cubicBezTo>
                    <a:pt x="2354" y="10922"/>
                    <a:pt x="2425" y="10662"/>
                    <a:pt x="2309" y="10439"/>
                  </a:cubicBezTo>
                  <a:lnTo>
                    <a:pt x="3320" y="10027"/>
                  </a:lnTo>
                  <a:cubicBezTo>
                    <a:pt x="3332" y="10015"/>
                    <a:pt x="3344" y="10011"/>
                    <a:pt x="3354" y="10011"/>
                  </a:cubicBezTo>
                  <a:cubicBezTo>
                    <a:pt x="3376" y="10011"/>
                    <a:pt x="3391" y="10027"/>
                    <a:pt x="3391" y="10027"/>
                  </a:cubicBezTo>
                  <a:cubicBezTo>
                    <a:pt x="3803" y="10474"/>
                    <a:pt x="4250" y="10814"/>
                    <a:pt x="4769" y="11110"/>
                  </a:cubicBezTo>
                  <a:cubicBezTo>
                    <a:pt x="4814" y="11110"/>
                    <a:pt x="4814" y="11145"/>
                    <a:pt x="4814" y="11190"/>
                  </a:cubicBezTo>
                  <a:lnTo>
                    <a:pt x="4698" y="12416"/>
                  </a:lnTo>
                  <a:lnTo>
                    <a:pt x="4662" y="12416"/>
                  </a:lnTo>
                  <a:cubicBezTo>
                    <a:pt x="4603" y="12391"/>
                    <a:pt x="4539" y="12380"/>
                    <a:pt x="4475" y="12380"/>
                  </a:cubicBezTo>
                  <a:cubicBezTo>
                    <a:pt x="4259" y="12380"/>
                    <a:pt x="4038" y="12511"/>
                    <a:pt x="3955" y="12711"/>
                  </a:cubicBezTo>
                  <a:cubicBezTo>
                    <a:pt x="3875" y="13015"/>
                    <a:pt x="4027" y="13311"/>
                    <a:pt x="4286" y="13382"/>
                  </a:cubicBezTo>
                  <a:lnTo>
                    <a:pt x="5109" y="13686"/>
                  </a:lnTo>
                  <a:cubicBezTo>
                    <a:pt x="5174" y="13710"/>
                    <a:pt x="5235" y="13722"/>
                    <a:pt x="5292" y="13722"/>
                  </a:cubicBezTo>
                  <a:cubicBezTo>
                    <a:pt x="5492" y="13722"/>
                    <a:pt x="5628" y="13576"/>
                    <a:pt x="5628" y="13311"/>
                  </a:cubicBezTo>
                  <a:cubicBezTo>
                    <a:pt x="5664" y="13275"/>
                    <a:pt x="5664" y="13203"/>
                    <a:pt x="5664" y="13123"/>
                  </a:cubicBezTo>
                  <a:cubicBezTo>
                    <a:pt x="5664" y="12935"/>
                    <a:pt x="5557" y="12711"/>
                    <a:pt x="5333" y="12640"/>
                  </a:cubicBezTo>
                  <a:lnTo>
                    <a:pt x="5297" y="12640"/>
                  </a:lnTo>
                  <a:lnTo>
                    <a:pt x="5968" y="11593"/>
                  </a:lnTo>
                  <a:cubicBezTo>
                    <a:pt x="5994" y="11568"/>
                    <a:pt x="6001" y="11542"/>
                    <a:pt x="6016" y="11542"/>
                  </a:cubicBezTo>
                  <a:cubicBezTo>
                    <a:pt x="6022" y="11542"/>
                    <a:pt x="6029" y="11547"/>
                    <a:pt x="6040" y="11557"/>
                  </a:cubicBezTo>
                  <a:cubicBezTo>
                    <a:pt x="6380" y="11593"/>
                    <a:pt x="6711" y="11638"/>
                    <a:pt x="7051" y="11638"/>
                  </a:cubicBezTo>
                  <a:cubicBezTo>
                    <a:pt x="7498" y="11638"/>
                    <a:pt x="7901" y="11593"/>
                    <a:pt x="8312" y="11485"/>
                  </a:cubicBezTo>
                  <a:cubicBezTo>
                    <a:pt x="8312" y="11485"/>
                    <a:pt x="8348" y="11485"/>
                    <a:pt x="8393" y="11521"/>
                  </a:cubicBezTo>
                  <a:lnTo>
                    <a:pt x="9064" y="12452"/>
                  </a:lnTo>
                  <a:lnTo>
                    <a:pt x="9019" y="12452"/>
                  </a:lnTo>
                  <a:cubicBezTo>
                    <a:pt x="8796" y="12568"/>
                    <a:pt x="8688" y="12792"/>
                    <a:pt x="8760" y="13015"/>
                  </a:cubicBezTo>
                  <a:cubicBezTo>
                    <a:pt x="8819" y="13208"/>
                    <a:pt x="8977" y="13316"/>
                    <a:pt x="9160" y="13316"/>
                  </a:cubicBezTo>
                  <a:cubicBezTo>
                    <a:pt x="9224" y="13316"/>
                    <a:pt x="9292" y="13303"/>
                    <a:pt x="9359" y="13275"/>
                  </a:cubicBezTo>
                  <a:lnTo>
                    <a:pt x="10182" y="12935"/>
                  </a:lnTo>
                  <a:cubicBezTo>
                    <a:pt x="10406" y="12863"/>
                    <a:pt x="10513" y="12604"/>
                    <a:pt x="10442" y="12380"/>
                  </a:cubicBezTo>
                  <a:cubicBezTo>
                    <a:pt x="10379" y="12205"/>
                    <a:pt x="10205" y="12095"/>
                    <a:pt x="10008" y="12095"/>
                  </a:cubicBezTo>
                  <a:cubicBezTo>
                    <a:pt x="9954" y="12095"/>
                    <a:pt x="9898" y="12103"/>
                    <a:pt x="9842" y="12121"/>
                  </a:cubicBezTo>
                  <a:lnTo>
                    <a:pt x="9690" y="12192"/>
                  </a:lnTo>
                  <a:lnTo>
                    <a:pt x="9511" y="11074"/>
                  </a:lnTo>
                  <a:cubicBezTo>
                    <a:pt x="9511" y="11038"/>
                    <a:pt x="9511" y="11002"/>
                    <a:pt x="9547" y="10967"/>
                  </a:cubicBezTo>
                  <a:cubicBezTo>
                    <a:pt x="9995" y="10698"/>
                    <a:pt x="10361" y="10403"/>
                    <a:pt x="10701" y="10027"/>
                  </a:cubicBezTo>
                  <a:cubicBezTo>
                    <a:pt x="10737" y="9991"/>
                    <a:pt x="10773" y="9991"/>
                    <a:pt x="10809" y="9991"/>
                  </a:cubicBezTo>
                  <a:lnTo>
                    <a:pt x="11560" y="10331"/>
                  </a:lnTo>
                  <a:cubicBezTo>
                    <a:pt x="11480" y="10555"/>
                    <a:pt x="11560" y="10779"/>
                    <a:pt x="11748" y="10922"/>
                  </a:cubicBezTo>
                  <a:cubicBezTo>
                    <a:pt x="11836" y="10996"/>
                    <a:pt x="11941" y="11030"/>
                    <a:pt x="12045" y="11030"/>
                  </a:cubicBezTo>
                  <a:cubicBezTo>
                    <a:pt x="12205" y="11030"/>
                    <a:pt x="12363" y="10950"/>
                    <a:pt x="12455" y="10814"/>
                  </a:cubicBezTo>
                  <a:lnTo>
                    <a:pt x="12598" y="10627"/>
                  </a:lnTo>
                  <a:cubicBezTo>
                    <a:pt x="12786" y="10367"/>
                    <a:pt x="12750" y="10072"/>
                    <a:pt x="12527" y="9884"/>
                  </a:cubicBezTo>
                  <a:cubicBezTo>
                    <a:pt x="12419" y="9803"/>
                    <a:pt x="12303" y="9768"/>
                    <a:pt x="12196" y="9768"/>
                  </a:cubicBezTo>
                  <a:cubicBezTo>
                    <a:pt x="12079" y="9768"/>
                    <a:pt x="11927" y="9803"/>
                    <a:pt x="11820" y="9920"/>
                  </a:cubicBezTo>
                  <a:lnTo>
                    <a:pt x="11337" y="9320"/>
                  </a:lnTo>
                  <a:cubicBezTo>
                    <a:pt x="11301" y="9284"/>
                    <a:pt x="11301" y="9249"/>
                    <a:pt x="11337" y="9213"/>
                  </a:cubicBezTo>
                  <a:cubicBezTo>
                    <a:pt x="11480" y="8909"/>
                    <a:pt x="11632" y="8578"/>
                    <a:pt x="11748" y="8238"/>
                  </a:cubicBezTo>
                  <a:cubicBezTo>
                    <a:pt x="11784" y="8202"/>
                    <a:pt x="11784" y="8202"/>
                    <a:pt x="11820" y="8202"/>
                  </a:cubicBezTo>
                  <a:lnTo>
                    <a:pt x="12974" y="8130"/>
                  </a:lnTo>
                  <a:lnTo>
                    <a:pt x="12974" y="8166"/>
                  </a:lnTo>
                  <a:cubicBezTo>
                    <a:pt x="12938" y="8390"/>
                    <a:pt x="13046" y="8613"/>
                    <a:pt x="13314" y="8685"/>
                  </a:cubicBezTo>
                  <a:cubicBezTo>
                    <a:pt x="13350" y="8698"/>
                    <a:pt x="13387" y="8704"/>
                    <a:pt x="13424" y="8704"/>
                  </a:cubicBezTo>
                  <a:cubicBezTo>
                    <a:pt x="13616" y="8704"/>
                    <a:pt x="13803" y="8542"/>
                    <a:pt x="13833" y="8354"/>
                  </a:cubicBezTo>
                  <a:lnTo>
                    <a:pt x="14021" y="7459"/>
                  </a:lnTo>
                  <a:cubicBezTo>
                    <a:pt x="14057" y="7236"/>
                    <a:pt x="13905" y="6976"/>
                    <a:pt x="13645" y="6940"/>
                  </a:cubicBezTo>
                  <a:cubicBezTo>
                    <a:pt x="13619" y="6935"/>
                    <a:pt x="13593" y="6933"/>
                    <a:pt x="13567" y="6933"/>
                  </a:cubicBezTo>
                  <a:cubicBezTo>
                    <a:pt x="13371" y="6933"/>
                    <a:pt x="13189" y="7078"/>
                    <a:pt x="13126" y="7307"/>
                  </a:cubicBezTo>
                  <a:lnTo>
                    <a:pt x="13126" y="7459"/>
                  </a:lnTo>
                  <a:lnTo>
                    <a:pt x="12043" y="7012"/>
                  </a:lnTo>
                  <a:cubicBezTo>
                    <a:pt x="12008" y="6976"/>
                    <a:pt x="12008" y="6940"/>
                    <a:pt x="12008" y="6940"/>
                  </a:cubicBezTo>
                  <a:lnTo>
                    <a:pt x="12008" y="6672"/>
                  </a:lnTo>
                  <a:cubicBezTo>
                    <a:pt x="12008" y="6224"/>
                    <a:pt x="11927" y="5777"/>
                    <a:pt x="11820" y="5375"/>
                  </a:cubicBezTo>
                  <a:cubicBezTo>
                    <a:pt x="11820" y="5330"/>
                    <a:pt x="11820" y="5294"/>
                    <a:pt x="11856" y="5294"/>
                  </a:cubicBezTo>
                  <a:lnTo>
                    <a:pt x="12419" y="4882"/>
                  </a:lnTo>
                  <a:cubicBezTo>
                    <a:pt x="12524" y="5046"/>
                    <a:pt x="12690" y="5152"/>
                    <a:pt x="12877" y="5152"/>
                  </a:cubicBezTo>
                  <a:cubicBezTo>
                    <a:pt x="12946" y="5152"/>
                    <a:pt x="13018" y="5137"/>
                    <a:pt x="13090" y="5106"/>
                  </a:cubicBezTo>
                  <a:cubicBezTo>
                    <a:pt x="13350" y="4999"/>
                    <a:pt x="13457" y="4703"/>
                    <a:pt x="13386" y="4435"/>
                  </a:cubicBezTo>
                  <a:lnTo>
                    <a:pt x="13198" y="3988"/>
                  </a:lnTo>
                  <a:cubicBezTo>
                    <a:pt x="13139" y="3773"/>
                    <a:pt x="12920" y="3638"/>
                    <a:pt x="12700" y="3638"/>
                  </a:cubicBezTo>
                  <a:cubicBezTo>
                    <a:pt x="12654" y="3638"/>
                    <a:pt x="12607" y="3644"/>
                    <a:pt x="12562" y="3657"/>
                  </a:cubicBezTo>
                  <a:cubicBezTo>
                    <a:pt x="12267" y="3764"/>
                    <a:pt x="12115" y="4068"/>
                    <a:pt x="12231" y="4363"/>
                  </a:cubicBezTo>
                  <a:lnTo>
                    <a:pt x="11525" y="4435"/>
                  </a:lnTo>
                  <a:cubicBezTo>
                    <a:pt x="11480" y="4435"/>
                    <a:pt x="11444" y="4435"/>
                    <a:pt x="11444" y="4399"/>
                  </a:cubicBezTo>
                  <a:cubicBezTo>
                    <a:pt x="11220" y="3952"/>
                    <a:pt x="10925" y="3585"/>
                    <a:pt x="10585" y="3245"/>
                  </a:cubicBezTo>
                  <a:cubicBezTo>
                    <a:pt x="10585" y="3209"/>
                    <a:pt x="10549" y="3173"/>
                    <a:pt x="10585" y="3138"/>
                  </a:cubicBezTo>
                  <a:lnTo>
                    <a:pt x="11077" y="2091"/>
                  </a:lnTo>
                  <a:cubicBezTo>
                    <a:pt x="11162" y="2163"/>
                    <a:pt x="11267" y="2201"/>
                    <a:pt x="11373" y="2201"/>
                  </a:cubicBezTo>
                  <a:cubicBezTo>
                    <a:pt x="11490" y="2201"/>
                    <a:pt x="11609" y="2154"/>
                    <a:pt x="11703" y="2055"/>
                  </a:cubicBezTo>
                  <a:cubicBezTo>
                    <a:pt x="11856" y="1867"/>
                    <a:pt x="11820" y="1572"/>
                    <a:pt x="11632" y="1420"/>
                  </a:cubicBezTo>
                  <a:lnTo>
                    <a:pt x="10925" y="856"/>
                  </a:lnTo>
                  <a:cubicBezTo>
                    <a:pt x="10848" y="797"/>
                    <a:pt x="10758" y="768"/>
                    <a:pt x="10668" y="768"/>
                  </a:cubicBezTo>
                  <a:cubicBezTo>
                    <a:pt x="10541" y="768"/>
                    <a:pt x="10415" y="826"/>
                    <a:pt x="10326" y="937"/>
                  </a:cubicBezTo>
                  <a:cubicBezTo>
                    <a:pt x="10138" y="1125"/>
                    <a:pt x="10182" y="1384"/>
                    <a:pt x="10361" y="1572"/>
                  </a:cubicBezTo>
                  <a:lnTo>
                    <a:pt x="10513" y="1679"/>
                  </a:lnTo>
                  <a:lnTo>
                    <a:pt x="9619" y="2386"/>
                  </a:lnTo>
                  <a:cubicBezTo>
                    <a:pt x="9601" y="2404"/>
                    <a:pt x="9583" y="2413"/>
                    <a:pt x="9570" y="2413"/>
                  </a:cubicBezTo>
                  <a:cubicBezTo>
                    <a:pt x="9556" y="2413"/>
                    <a:pt x="9547" y="2404"/>
                    <a:pt x="9547" y="2386"/>
                  </a:cubicBezTo>
                  <a:cubicBezTo>
                    <a:pt x="9100" y="2162"/>
                    <a:pt x="8617" y="1975"/>
                    <a:pt x="8125" y="1867"/>
                  </a:cubicBezTo>
                  <a:cubicBezTo>
                    <a:pt x="8089" y="1831"/>
                    <a:pt x="8053" y="1831"/>
                    <a:pt x="8053" y="1796"/>
                  </a:cubicBezTo>
                  <a:lnTo>
                    <a:pt x="7981" y="1125"/>
                  </a:lnTo>
                  <a:cubicBezTo>
                    <a:pt x="8205" y="1080"/>
                    <a:pt x="8348" y="901"/>
                    <a:pt x="8393" y="632"/>
                  </a:cubicBezTo>
                  <a:cubicBezTo>
                    <a:pt x="8429" y="337"/>
                    <a:pt x="8205" y="78"/>
                    <a:pt x="7901" y="42"/>
                  </a:cubicBezTo>
                  <a:lnTo>
                    <a:pt x="7606" y="6"/>
                  </a:lnTo>
                  <a:cubicBezTo>
                    <a:pt x="7577" y="2"/>
                    <a:pt x="7549" y="0"/>
                    <a:pt x="7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30;p72">
              <a:extLst>
                <a:ext uri="{FF2B5EF4-FFF2-40B4-BE49-F238E27FC236}">
                  <a16:creationId xmlns:a16="http://schemas.microsoft.com/office/drawing/2014/main" id="{8154EF7C-0E56-01AE-6E7A-3CDBB263DEAB}"/>
                </a:ext>
              </a:extLst>
            </p:cNvPr>
            <p:cNvSpPr/>
            <p:nvPr/>
          </p:nvSpPr>
          <p:spPr>
            <a:xfrm>
              <a:off x="7693025" y="4052000"/>
              <a:ext cx="35350" cy="29775"/>
            </a:xfrm>
            <a:custGeom>
              <a:avLst/>
              <a:gdLst/>
              <a:ahLst/>
              <a:cxnLst/>
              <a:rect l="l" t="t" r="r" b="b"/>
              <a:pathLst>
                <a:path w="1414" h="1191" extrusionOk="0">
                  <a:moveTo>
                    <a:pt x="707" y="1"/>
                  </a:moveTo>
                  <a:cubicBezTo>
                    <a:pt x="296" y="1"/>
                    <a:pt x="0" y="260"/>
                    <a:pt x="0" y="600"/>
                  </a:cubicBezTo>
                  <a:cubicBezTo>
                    <a:pt x="0" y="931"/>
                    <a:pt x="296" y="1191"/>
                    <a:pt x="707" y="1191"/>
                  </a:cubicBezTo>
                  <a:cubicBezTo>
                    <a:pt x="1083" y="1191"/>
                    <a:pt x="1414" y="931"/>
                    <a:pt x="1414" y="600"/>
                  </a:cubicBezTo>
                  <a:cubicBezTo>
                    <a:pt x="1414" y="260"/>
                    <a:pt x="1083" y="1"/>
                    <a:pt x="707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31;p72">
              <a:extLst>
                <a:ext uri="{FF2B5EF4-FFF2-40B4-BE49-F238E27FC236}">
                  <a16:creationId xmlns:a16="http://schemas.microsoft.com/office/drawing/2014/main" id="{8C6BC9AC-CF17-8BC3-A1E8-3E0712246D40}"/>
                </a:ext>
              </a:extLst>
            </p:cNvPr>
            <p:cNvSpPr/>
            <p:nvPr/>
          </p:nvSpPr>
          <p:spPr>
            <a:xfrm>
              <a:off x="7628825" y="4138575"/>
              <a:ext cx="38050" cy="38275"/>
            </a:xfrm>
            <a:custGeom>
              <a:avLst/>
              <a:gdLst/>
              <a:ahLst/>
              <a:cxnLst/>
              <a:rect l="l" t="t" r="r" b="b"/>
              <a:pathLst>
                <a:path w="1522" h="1531" extrusionOk="0">
                  <a:moveTo>
                    <a:pt x="743" y="0"/>
                  </a:moveTo>
                  <a:cubicBezTo>
                    <a:pt x="332" y="0"/>
                    <a:pt x="0" y="340"/>
                    <a:pt x="0" y="788"/>
                  </a:cubicBezTo>
                  <a:cubicBezTo>
                    <a:pt x="0" y="1199"/>
                    <a:pt x="332" y="1530"/>
                    <a:pt x="743" y="1530"/>
                  </a:cubicBezTo>
                  <a:cubicBezTo>
                    <a:pt x="1155" y="1530"/>
                    <a:pt x="1522" y="1199"/>
                    <a:pt x="1522" y="788"/>
                  </a:cubicBezTo>
                  <a:cubicBezTo>
                    <a:pt x="1522" y="340"/>
                    <a:pt x="1155" y="0"/>
                    <a:pt x="743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832;p72">
              <a:extLst>
                <a:ext uri="{FF2B5EF4-FFF2-40B4-BE49-F238E27FC236}">
                  <a16:creationId xmlns:a16="http://schemas.microsoft.com/office/drawing/2014/main" id="{5F09BFE3-DE48-3227-022A-828B6BA9CCFE}"/>
                </a:ext>
              </a:extLst>
            </p:cNvPr>
            <p:cNvSpPr/>
            <p:nvPr/>
          </p:nvSpPr>
          <p:spPr>
            <a:xfrm>
              <a:off x="7708000" y="4134100"/>
              <a:ext cx="28000" cy="27975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556" y="0"/>
                  </a:moveTo>
                  <a:cubicBezTo>
                    <a:pt x="260" y="0"/>
                    <a:pt x="1" y="260"/>
                    <a:pt x="1" y="555"/>
                  </a:cubicBezTo>
                  <a:cubicBezTo>
                    <a:pt x="1" y="850"/>
                    <a:pt x="260" y="1119"/>
                    <a:pt x="556" y="1119"/>
                  </a:cubicBezTo>
                  <a:cubicBezTo>
                    <a:pt x="860" y="1119"/>
                    <a:pt x="1119" y="850"/>
                    <a:pt x="1119" y="555"/>
                  </a:cubicBezTo>
                  <a:cubicBezTo>
                    <a:pt x="1119" y="260"/>
                    <a:pt x="860" y="0"/>
                    <a:pt x="556" y="0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833;p72">
              <a:extLst>
                <a:ext uri="{FF2B5EF4-FFF2-40B4-BE49-F238E27FC236}">
                  <a16:creationId xmlns:a16="http://schemas.microsoft.com/office/drawing/2014/main" id="{BC9F30D6-D7C6-442B-A5CC-DCF809250D6E}"/>
                </a:ext>
              </a:extLst>
            </p:cNvPr>
            <p:cNvSpPr/>
            <p:nvPr/>
          </p:nvSpPr>
          <p:spPr>
            <a:xfrm>
              <a:off x="7574700" y="4169425"/>
              <a:ext cx="27075" cy="27100"/>
            </a:xfrm>
            <a:custGeom>
              <a:avLst/>
              <a:gdLst/>
              <a:ahLst/>
              <a:cxnLst/>
              <a:rect l="l" t="t" r="r" b="b"/>
              <a:pathLst>
                <a:path w="1083" h="1084" extrusionOk="0">
                  <a:moveTo>
                    <a:pt x="519" y="1"/>
                  </a:moveTo>
                  <a:cubicBezTo>
                    <a:pt x="224" y="1"/>
                    <a:pt x="0" y="225"/>
                    <a:pt x="0" y="556"/>
                  </a:cubicBezTo>
                  <a:cubicBezTo>
                    <a:pt x="0" y="860"/>
                    <a:pt x="224" y="1084"/>
                    <a:pt x="519" y="1084"/>
                  </a:cubicBezTo>
                  <a:cubicBezTo>
                    <a:pt x="859" y="1084"/>
                    <a:pt x="1083" y="860"/>
                    <a:pt x="1083" y="556"/>
                  </a:cubicBezTo>
                  <a:cubicBezTo>
                    <a:pt x="1083" y="225"/>
                    <a:pt x="859" y="1"/>
                    <a:pt x="519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834;p72">
              <a:extLst>
                <a:ext uri="{FF2B5EF4-FFF2-40B4-BE49-F238E27FC236}">
                  <a16:creationId xmlns:a16="http://schemas.microsoft.com/office/drawing/2014/main" id="{2CBB47EF-B4B2-F186-479E-A65310BD6D1B}"/>
                </a:ext>
              </a:extLst>
            </p:cNvPr>
            <p:cNvSpPr/>
            <p:nvPr/>
          </p:nvSpPr>
          <p:spPr>
            <a:xfrm>
              <a:off x="7680950" y="4111725"/>
              <a:ext cx="15000" cy="10100"/>
            </a:xfrm>
            <a:custGeom>
              <a:avLst/>
              <a:gdLst/>
              <a:ahLst/>
              <a:cxnLst/>
              <a:rect l="l" t="t" r="r" b="b"/>
              <a:pathLst>
                <a:path w="600" h="404" extrusionOk="0">
                  <a:moveTo>
                    <a:pt x="188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332"/>
                    <a:pt x="72" y="403"/>
                    <a:pt x="188" y="403"/>
                  </a:cubicBezTo>
                  <a:lnTo>
                    <a:pt x="412" y="403"/>
                  </a:lnTo>
                  <a:cubicBezTo>
                    <a:pt x="519" y="403"/>
                    <a:pt x="600" y="332"/>
                    <a:pt x="600" y="179"/>
                  </a:cubicBezTo>
                  <a:cubicBezTo>
                    <a:pt x="600" y="72"/>
                    <a:pt x="519" y="1"/>
                    <a:pt x="412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835;p72">
              <a:extLst>
                <a:ext uri="{FF2B5EF4-FFF2-40B4-BE49-F238E27FC236}">
                  <a16:creationId xmlns:a16="http://schemas.microsoft.com/office/drawing/2014/main" id="{E2B76898-41FA-EA52-1F4A-3FDDF0900306}"/>
                </a:ext>
              </a:extLst>
            </p:cNvPr>
            <p:cNvSpPr/>
            <p:nvPr/>
          </p:nvSpPr>
          <p:spPr>
            <a:xfrm>
              <a:off x="7618525" y="4203875"/>
              <a:ext cx="14800" cy="10325"/>
            </a:xfrm>
            <a:custGeom>
              <a:avLst/>
              <a:gdLst/>
              <a:ahLst/>
              <a:cxnLst/>
              <a:rect l="l" t="t" r="r" b="b"/>
              <a:pathLst>
                <a:path w="592" h="413" extrusionOk="0">
                  <a:moveTo>
                    <a:pt x="189" y="1"/>
                  </a:moveTo>
                  <a:cubicBezTo>
                    <a:pt x="72" y="1"/>
                    <a:pt x="1" y="117"/>
                    <a:pt x="1" y="224"/>
                  </a:cubicBezTo>
                  <a:cubicBezTo>
                    <a:pt x="1" y="341"/>
                    <a:pt x="72" y="412"/>
                    <a:pt x="189" y="412"/>
                  </a:cubicBezTo>
                  <a:lnTo>
                    <a:pt x="412" y="412"/>
                  </a:lnTo>
                  <a:cubicBezTo>
                    <a:pt x="520" y="412"/>
                    <a:pt x="591" y="341"/>
                    <a:pt x="591" y="224"/>
                  </a:cubicBezTo>
                  <a:cubicBezTo>
                    <a:pt x="591" y="117"/>
                    <a:pt x="520" y="1"/>
                    <a:pt x="412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836;p72">
              <a:extLst>
                <a:ext uri="{FF2B5EF4-FFF2-40B4-BE49-F238E27FC236}">
                  <a16:creationId xmlns:a16="http://schemas.microsoft.com/office/drawing/2014/main" id="{FD67196D-13FC-3ACE-2E0F-73C5E27F749C}"/>
                </a:ext>
              </a:extLst>
            </p:cNvPr>
            <p:cNvSpPr/>
            <p:nvPr/>
          </p:nvSpPr>
          <p:spPr>
            <a:xfrm>
              <a:off x="7569100" y="412650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224" y="0"/>
                  </a:moveTo>
                  <a:cubicBezTo>
                    <a:pt x="72" y="0"/>
                    <a:pt x="1" y="116"/>
                    <a:pt x="1" y="224"/>
                  </a:cubicBezTo>
                  <a:cubicBezTo>
                    <a:pt x="1" y="340"/>
                    <a:pt x="72" y="447"/>
                    <a:pt x="224" y="447"/>
                  </a:cubicBezTo>
                  <a:lnTo>
                    <a:pt x="412" y="447"/>
                  </a:lnTo>
                  <a:cubicBezTo>
                    <a:pt x="519" y="447"/>
                    <a:pt x="600" y="340"/>
                    <a:pt x="600" y="224"/>
                  </a:cubicBezTo>
                  <a:cubicBezTo>
                    <a:pt x="600" y="116"/>
                    <a:pt x="519" y="0"/>
                    <a:pt x="412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837;p72">
              <a:extLst>
                <a:ext uri="{FF2B5EF4-FFF2-40B4-BE49-F238E27FC236}">
                  <a16:creationId xmlns:a16="http://schemas.microsoft.com/office/drawing/2014/main" id="{85A43871-8581-40E6-55D5-E92B547DB4E8}"/>
                </a:ext>
              </a:extLst>
            </p:cNvPr>
            <p:cNvSpPr/>
            <p:nvPr/>
          </p:nvSpPr>
          <p:spPr>
            <a:xfrm>
              <a:off x="7661250" y="4034325"/>
              <a:ext cx="16800" cy="10325"/>
            </a:xfrm>
            <a:custGeom>
              <a:avLst/>
              <a:gdLst/>
              <a:ahLst/>
              <a:cxnLst/>
              <a:rect l="l" t="t" r="r" b="b"/>
              <a:pathLst>
                <a:path w="672" h="413" extrusionOk="0">
                  <a:moveTo>
                    <a:pt x="225" y="1"/>
                  </a:moveTo>
                  <a:cubicBezTo>
                    <a:pt x="81" y="1"/>
                    <a:pt x="1" y="72"/>
                    <a:pt x="1" y="189"/>
                  </a:cubicBezTo>
                  <a:cubicBezTo>
                    <a:pt x="1" y="332"/>
                    <a:pt x="81" y="412"/>
                    <a:pt x="225" y="412"/>
                  </a:cubicBezTo>
                  <a:lnTo>
                    <a:pt x="448" y="412"/>
                  </a:lnTo>
                  <a:cubicBezTo>
                    <a:pt x="600" y="412"/>
                    <a:pt x="672" y="332"/>
                    <a:pt x="672" y="189"/>
                  </a:cubicBezTo>
                  <a:cubicBezTo>
                    <a:pt x="672" y="72"/>
                    <a:pt x="600" y="1"/>
                    <a:pt x="448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838;p72">
              <a:extLst>
                <a:ext uri="{FF2B5EF4-FFF2-40B4-BE49-F238E27FC236}">
                  <a16:creationId xmlns:a16="http://schemas.microsoft.com/office/drawing/2014/main" id="{794CBCA7-D795-9674-3A71-9262DF4DBF0C}"/>
                </a:ext>
              </a:extLst>
            </p:cNvPr>
            <p:cNvSpPr/>
            <p:nvPr/>
          </p:nvSpPr>
          <p:spPr>
            <a:xfrm>
              <a:off x="7703300" y="4187100"/>
              <a:ext cx="17700" cy="10325"/>
            </a:xfrm>
            <a:custGeom>
              <a:avLst/>
              <a:gdLst/>
              <a:ahLst/>
              <a:cxnLst/>
              <a:rect l="l" t="t" r="r" b="b"/>
              <a:pathLst>
                <a:path w="708" h="413" extrusionOk="0">
                  <a:moveTo>
                    <a:pt x="189" y="1"/>
                  </a:moveTo>
                  <a:cubicBezTo>
                    <a:pt x="72" y="1"/>
                    <a:pt x="1" y="72"/>
                    <a:pt x="1" y="189"/>
                  </a:cubicBezTo>
                  <a:cubicBezTo>
                    <a:pt x="1" y="296"/>
                    <a:pt x="72" y="412"/>
                    <a:pt x="189" y="412"/>
                  </a:cubicBezTo>
                  <a:lnTo>
                    <a:pt x="484" y="412"/>
                  </a:lnTo>
                  <a:cubicBezTo>
                    <a:pt x="600" y="412"/>
                    <a:pt x="708" y="296"/>
                    <a:pt x="708" y="189"/>
                  </a:cubicBezTo>
                  <a:cubicBezTo>
                    <a:pt x="708" y="72"/>
                    <a:pt x="600" y="1"/>
                    <a:pt x="484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39;p72">
              <a:extLst>
                <a:ext uri="{FF2B5EF4-FFF2-40B4-BE49-F238E27FC236}">
                  <a16:creationId xmlns:a16="http://schemas.microsoft.com/office/drawing/2014/main" id="{ED8C1E6B-F24D-2F63-0BB3-9A39FD860697}"/>
                </a:ext>
              </a:extLst>
            </p:cNvPr>
            <p:cNvSpPr/>
            <p:nvPr/>
          </p:nvSpPr>
          <p:spPr>
            <a:xfrm>
              <a:off x="7576475" y="4048650"/>
              <a:ext cx="78325" cy="65850"/>
            </a:xfrm>
            <a:custGeom>
              <a:avLst/>
              <a:gdLst/>
              <a:ahLst/>
              <a:cxnLst/>
              <a:rect l="l" t="t" r="r" b="b"/>
              <a:pathLst>
                <a:path w="3133" h="2634" extrusionOk="0">
                  <a:moveTo>
                    <a:pt x="1841" y="0"/>
                  </a:moveTo>
                  <a:cubicBezTo>
                    <a:pt x="1502" y="0"/>
                    <a:pt x="1136" y="121"/>
                    <a:pt x="824" y="358"/>
                  </a:cubicBezTo>
                  <a:cubicBezTo>
                    <a:pt x="189" y="841"/>
                    <a:pt x="1" y="1700"/>
                    <a:pt x="412" y="2219"/>
                  </a:cubicBezTo>
                  <a:cubicBezTo>
                    <a:pt x="625" y="2492"/>
                    <a:pt x="957" y="2634"/>
                    <a:pt x="1317" y="2634"/>
                  </a:cubicBezTo>
                  <a:cubicBezTo>
                    <a:pt x="1652" y="2634"/>
                    <a:pt x="2011" y="2510"/>
                    <a:pt x="2318" y="2255"/>
                  </a:cubicBezTo>
                  <a:cubicBezTo>
                    <a:pt x="2944" y="1772"/>
                    <a:pt x="3132" y="958"/>
                    <a:pt x="2721" y="394"/>
                  </a:cubicBezTo>
                  <a:cubicBezTo>
                    <a:pt x="2516" y="130"/>
                    <a:pt x="2193" y="0"/>
                    <a:pt x="1841" y="0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6006;p72">
            <a:extLst>
              <a:ext uri="{FF2B5EF4-FFF2-40B4-BE49-F238E27FC236}">
                <a16:creationId xmlns:a16="http://schemas.microsoft.com/office/drawing/2014/main" id="{DFD8BBC2-1501-DB38-0907-A1F244D35FEF}"/>
              </a:ext>
            </a:extLst>
          </p:cNvPr>
          <p:cNvGrpSpPr>
            <a:grpSpLocks noChangeAspect="1"/>
          </p:cNvGrpSpPr>
          <p:nvPr/>
        </p:nvGrpSpPr>
        <p:grpSpPr>
          <a:xfrm rot="19077183" flipH="1">
            <a:off x="5088813" y="2982621"/>
            <a:ext cx="1163406" cy="1166400"/>
            <a:chOff x="1232850" y="1405625"/>
            <a:chExt cx="349625" cy="350525"/>
          </a:xfrm>
        </p:grpSpPr>
        <p:sp>
          <p:nvSpPr>
            <p:cNvPr id="41" name="Google Shape;6007;p72">
              <a:extLst>
                <a:ext uri="{FF2B5EF4-FFF2-40B4-BE49-F238E27FC236}">
                  <a16:creationId xmlns:a16="http://schemas.microsoft.com/office/drawing/2014/main" id="{ADB2FCDA-8868-36AD-EC33-58E66B2FA9A2}"/>
                </a:ext>
              </a:extLst>
            </p:cNvPr>
            <p:cNvSpPr/>
            <p:nvPr/>
          </p:nvSpPr>
          <p:spPr>
            <a:xfrm>
              <a:off x="1232850" y="1405625"/>
              <a:ext cx="284325" cy="350525"/>
            </a:xfrm>
            <a:custGeom>
              <a:avLst/>
              <a:gdLst/>
              <a:ahLst/>
              <a:cxnLst/>
              <a:rect l="l" t="t" r="r" b="b"/>
              <a:pathLst>
                <a:path w="11373" h="14021" extrusionOk="0">
                  <a:moveTo>
                    <a:pt x="6263" y="1"/>
                  </a:moveTo>
                  <a:cubicBezTo>
                    <a:pt x="6075" y="1"/>
                    <a:pt x="5852" y="72"/>
                    <a:pt x="5744" y="224"/>
                  </a:cubicBezTo>
                  <a:cubicBezTo>
                    <a:pt x="5592" y="376"/>
                    <a:pt x="5520" y="555"/>
                    <a:pt x="5520" y="779"/>
                  </a:cubicBezTo>
                  <a:lnTo>
                    <a:pt x="5520" y="6040"/>
                  </a:lnTo>
                  <a:lnTo>
                    <a:pt x="3767" y="1047"/>
                  </a:lnTo>
                  <a:cubicBezTo>
                    <a:pt x="3646" y="720"/>
                    <a:pt x="3316" y="512"/>
                    <a:pt x="2979" y="512"/>
                  </a:cubicBezTo>
                  <a:cubicBezTo>
                    <a:pt x="2892" y="512"/>
                    <a:pt x="2805" y="526"/>
                    <a:pt x="2720" y="555"/>
                  </a:cubicBezTo>
                  <a:cubicBezTo>
                    <a:pt x="2389" y="672"/>
                    <a:pt x="2201" y="967"/>
                    <a:pt x="2201" y="1307"/>
                  </a:cubicBezTo>
                  <a:lnTo>
                    <a:pt x="2201" y="1531"/>
                  </a:lnTo>
                  <a:lnTo>
                    <a:pt x="3803" y="7382"/>
                  </a:lnTo>
                  <a:cubicBezTo>
                    <a:pt x="3695" y="7489"/>
                    <a:pt x="3543" y="7570"/>
                    <a:pt x="3427" y="7713"/>
                  </a:cubicBezTo>
                  <a:cubicBezTo>
                    <a:pt x="3319" y="7829"/>
                    <a:pt x="3203" y="7937"/>
                    <a:pt x="3132" y="8053"/>
                  </a:cubicBezTo>
                  <a:lnTo>
                    <a:pt x="3024" y="8205"/>
                  </a:lnTo>
                  <a:lnTo>
                    <a:pt x="1342" y="7418"/>
                  </a:lnTo>
                  <a:cubicBezTo>
                    <a:pt x="1214" y="7368"/>
                    <a:pt x="1084" y="7345"/>
                    <a:pt x="958" y="7345"/>
                  </a:cubicBezTo>
                  <a:cubicBezTo>
                    <a:pt x="605" y="7345"/>
                    <a:pt x="281" y="7527"/>
                    <a:pt x="116" y="7829"/>
                  </a:cubicBezTo>
                  <a:cubicBezTo>
                    <a:pt x="36" y="7982"/>
                    <a:pt x="0" y="8125"/>
                    <a:pt x="0" y="8277"/>
                  </a:cubicBezTo>
                  <a:cubicBezTo>
                    <a:pt x="0" y="8608"/>
                    <a:pt x="152" y="8948"/>
                    <a:pt x="483" y="9136"/>
                  </a:cubicBezTo>
                  <a:lnTo>
                    <a:pt x="2684" y="10326"/>
                  </a:lnTo>
                  <a:lnTo>
                    <a:pt x="2720" y="10549"/>
                  </a:lnTo>
                  <a:cubicBezTo>
                    <a:pt x="2872" y="11220"/>
                    <a:pt x="3319" y="11820"/>
                    <a:pt x="3919" y="12115"/>
                  </a:cubicBezTo>
                  <a:lnTo>
                    <a:pt x="3919" y="13574"/>
                  </a:lnTo>
                  <a:cubicBezTo>
                    <a:pt x="3919" y="13833"/>
                    <a:pt x="4143" y="14021"/>
                    <a:pt x="4366" y="14021"/>
                  </a:cubicBezTo>
                  <a:lnTo>
                    <a:pt x="8428" y="14021"/>
                  </a:lnTo>
                  <a:cubicBezTo>
                    <a:pt x="8688" y="14021"/>
                    <a:pt x="8876" y="13833"/>
                    <a:pt x="8876" y="13574"/>
                  </a:cubicBezTo>
                  <a:lnTo>
                    <a:pt x="8876" y="12339"/>
                  </a:lnTo>
                  <a:lnTo>
                    <a:pt x="9243" y="11739"/>
                  </a:lnTo>
                  <a:cubicBezTo>
                    <a:pt x="9618" y="11220"/>
                    <a:pt x="9806" y="10621"/>
                    <a:pt x="9842" y="9995"/>
                  </a:cubicBezTo>
                  <a:lnTo>
                    <a:pt x="9878" y="7677"/>
                  </a:lnTo>
                  <a:lnTo>
                    <a:pt x="11300" y="2533"/>
                  </a:lnTo>
                  <a:cubicBezTo>
                    <a:pt x="11372" y="2237"/>
                    <a:pt x="11220" y="1897"/>
                    <a:pt x="10925" y="1754"/>
                  </a:cubicBezTo>
                  <a:cubicBezTo>
                    <a:pt x="10853" y="1718"/>
                    <a:pt x="10737" y="1674"/>
                    <a:pt x="10629" y="1674"/>
                  </a:cubicBezTo>
                  <a:cubicBezTo>
                    <a:pt x="10325" y="1674"/>
                    <a:pt x="10066" y="1862"/>
                    <a:pt x="9994" y="2166"/>
                  </a:cubicBezTo>
                  <a:lnTo>
                    <a:pt x="8947" y="5664"/>
                  </a:lnTo>
                  <a:lnTo>
                    <a:pt x="9323" y="1119"/>
                  </a:lnTo>
                  <a:cubicBezTo>
                    <a:pt x="9359" y="743"/>
                    <a:pt x="9135" y="448"/>
                    <a:pt x="8759" y="376"/>
                  </a:cubicBezTo>
                  <a:cubicBezTo>
                    <a:pt x="8724" y="332"/>
                    <a:pt x="8652" y="332"/>
                    <a:pt x="8616" y="332"/>
                  </a:cubicBezTo>
                  <a:cubicBezTo>
                    <a:pt x="8276" y="332"/>
                    <a:pt x="7981" y="600"/>
                    <a:pt x="7900" y="931"/>
                  </a:cubicBezTo>
                  <a:lnTo>
                    <a:pt x="7194" y="5664"/>
                  </a:lnTo>
                  <a:lnTo>
                    <a:pt x="7050" y="743"/>
                  </a:lnTo>
                  <a:cubicBezTo>
                    <a:pt x="7050" y="332"/>
                    <a:pt x="6710" y="1"/>
                    <a:pt x="6263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8;p72">
              <a:extLst>
                <a:ext uri="{FF2B5EF4-FFF2-40B4-BE49-F238E27FC236}">
                  <a16:creationId xmlns:a16="http://schemas.microsoft.com/office/drawing/2014/main" id="{C389DEC9-FE4E-A630-CFD0-0C128707C82B}"/>
                </a:ext>
              </a:extLst>
            </p:cNvPr>
            <p:cNvSpPr/>
            <p:nvPr/>
          </p:nvSpPr>
          <p:spPr>
            <a:xfrm>
              <a:off x="1393225" y="1560425"/>
              <a:ext cx="189250" cy="186350"/>
            </a:xfrm>
            <a:custGeom>
              <a:avLst/>
              <a:gdLst/>
              <a:ahLst/>
              <a:cxnLst/>
              <a:rect l="l" t="t" r="r" b="b"/>
              <a:pathLst>
                <a:path w="7570" h="7454" extrusionOk="0">
                  <a:moveTo>
                    <a:pt x="3767" y="0"/>
                  </a:moveTo>
                  <a:cubicBezTo>
                    <a:pt x="1709" y="0"/>
                    <a:pt x="0" y="1673"/>
                    <a:pt x="0" y="3722"/>
                  </a:cubicBezTo>
                  <a:cubicBezTo>
                    <a:pt x="0" y="5771"/>
                    <a:pt x="1709" y="7453"/>
                    <a:pt x="3767" y="7453"/>
                  </a:cubicBezTo>
                  <a:cubicBezTo>
                    <a:pt x="5852" y="7453"/>
                    <a:pt x="7570" y="5771"/>
                    <a:pt x="7570" y="3722"/>
                  </a:cubicBezTo>
                  <a:cubicBezTo>
                    <a:pt x="7570" y="1673"/>
                    <a:pt x="5852" y="0"/>
                    <a:pt x="3767" y="0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09;p72">
              <a:extLst>
                <a:ext uri="{FF2B5EF4-FFF2-40B4-BE49-F238E27FC236}">
                  <a16:creationId xmlns:a16="http://schemas.microsoft.com/office/drawing/2014/main" id="{100F9366-8C7C-D643-B6C4-E8345A73EE46}"/>
                </a:ext>
              </a:extLst>
            </p:cNvPr>
            <p:cNvSpPr/>
            <p:nvPr/>
          </p:nvSpPr>
          <p:spPr>
            <a:xfrm>
              <a:off x="1416475" y="1583675"/>
              <a:ext cx="142525" cy="140725"/>
            </a:xfrm>
            <a:custGeom>
              <a:avLst/>
              <a:gdLst/>
              <a:ahLst/>
              <a:cxnLst/>
              <a:rect l="l" t="t" r="r" b="b"/>
              <a:pathLst>
                <a:path w="5701" h="5629" extrusionOk="0">
                  <a:moveTo>
                    <a:pt x="2837" y="1"/>
                  </a:moveTo>
                  <a:cubicBezTo>
                    <a:pt x="1271" y="1"/>
                    <a:pt x="1" y="1226"/>
                    <a:pt x="1" y="2792"/>
                  </a:cubicBezTo>
                  <a:cubicBezTo>
                    <a:pt x="1" y="4358"/>
                    <a:pt x="1271" y="5628"/>
                    <a:pt x="2837" y="5628"/>
                  </a:cubicBezTo>
                  <a:cubicBezTo>
                    <a:pt x="4439" y="5628"/>
                    <a:pt x="5700" y="4358"/>
                    <a:pt x="5700" y="2792"/>
                  </a:cubicBezTo>
                  <a:cubicBezTo>
                    <a:pt x="5700" y="1226"/>
                    <a:pt x="4439" y="1"/>
                    <a:pt x="2837" y="1"/>
                  </a:cubicBezTo>
                  <a:close/>
                </a:path>
              </a:pathLst>
            </a:custGeom>
            <a:solidFill>
              <a:srgbClr val="63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10;p72">
              <a:extLst>
                <a:ext uri="{FF2B5EF4-FFF2-40B4-BE49-F238E27FC236}">
                  <a16:creationId xmlns:a16="http://schemas.microsoft.com/office/drawing/2014/main" id="{E81541D5-2150-D807-1569-99EA36730EC2}"/>
                </a:ext>
              </a:extLst>
            </p:cNvPr>
            <p:cNvSpPr/>
            <p:nvPr/>
          </p:nvSpPr>
          <p:spPr>
            <a:xfrm>
              <a:off x="1485375" y="1608725"/>
              <a:ext cx="54150" cy="53275"/>
            </a:xfrm>
            <a:custGeom>
              <a:avLst/>
              <a:gdLst/>
              <a:ahLst/>
              <a:cxnLst/>
              <a:rect l="l" t="t" r="r" b="b"/>
              <a:pathLst>
                <a:path w="2166" h="2131" extrusionOk="0">
                  <a:moveTo>
                    <a:pt x="1083" y="1"/>
                  </a:moveTo>
                  <a:cubicBezTo>
                    <a:pt x="976" y="1"/>
                    <a:pt x="859" y="81"/>
                    <a:pt x="859" y="224"/>
                  </a:cubicBezTo>
                  <a:lnTo>
                    <a:pt x="859" y="564"/>
                  </a:lnTo>
                  <a:lnTo>
                    <a:pt x="600" y="305"/>
                  </a:lnTo>
                  <a:cubicBezTo>
                    <a:pt x="564" y="265"/>
                    <a:pt x="517" y="245"/>
                    <a:pt x="466" y="245"/>
                  </a:cubicBezTo>
                  <a:cubicBezTo>
                    <a:pt x="414" y="245"/>
                    <a:pt x="358" y="265"/>
                    <a:pt x="305" y="305"/>
                  </a:cubicBezTo>
                  <a:cubicBezTo>
                    <a:pt x="224" y="412"/>
                    <a:pt x="224" y="529"/>
                    <a:pt x="305" y="600"/>
                  </a:cubicBezTo>
                  <a:lnTo>
                    <a:pt x="564" y="860"/>
                  </a:lnTo>
                  <a:lnTo>
                    <a:pt x="224" y="860"/>
                  </a:lnTo>
                  <a:cubicBezTo>
                    <a:pt x="81" y="860"/>
                    <a:pt x="1" y="931"/>
                    <a:pt x="1" y="1083"/>
                  </a:cubicBezTo>
                  <a:cubicBezTo>
                    <a:pt x="1" y="1200"/>
                    <a:pt x="81" y="1271"/>
                    <a:pt x="224" y="1271"/>
                  </a:cubicBezTo>
                  <a:lnTo>
                    <a:pt x="564" y="1271"/>
                  </a:lnTo>
                  <a:lnTo>
                    <a:pt x="305" y="1531"/>
                  </a:lnTo>
                  <a:cubicBezTo>
                    <a:pt x="224" y="1602"/>
                    <a:pt x="224" y="1754"/>
                    <a:pt x="305" y="1826"/>
                  </a:cubicBezTo>
                  <a:cubicBezTo>
                    <a:pt x="341" y="1871"/>
                    <a:pt x="412" y="1906"/>
                    <a:pt x="448" y="1906"/>
                  </a:cubicBezTo>
                  <a:cubicBezTo>
                    <a:pt x="528" y="1906"/>
                    <a:pt x="564" y="1871"/>
                    <a:pt x="600" y="1826"/>
                  </a:cubicBezTo>
                  <a:lnTo>
                    <a:pt x="859" y="1566"/>
                  </a:lnTo>
                  <a:lnTo>
                    <a:pt x="859" y="1942"/>
                  </a:lnTo>
                  <a:cubicBezTo>
                    <a:pt x="859" y="2050"/>
                    <a:pt x="976" y="2130"/>
                    <a:pt x="1083" y="2130"/>
                  </a:cubicBezTo>
                  <a:cubicBezTo>
                    <a:pt x="1199" y="2130"/>
                    <a:pt x="1307" y="2050"/>
                    <a:pt x="1307" y="1942"/>
                  </a:cubicBezTo>
                  <a:lnTo>
                    <a:pt x="1307" y="1566"/>
                  </a:lnTo>
                  <a:lnTo>
                    <a:pt x="1566" y="1826"/>
                  </a:lnTo>
                  <a:cubicBezTo>
                    <a:pt x="1602" y="1871"/>
                    <a:pt x="1647" y="1906"/>
                    <a:pt x="1683" y="1906"/>
                  </a:cubicBezTo>
                  <a:cubicBezTo>
                    <a:pt x="1754" y="1906"/>
                    <a:pt x="1790" y="1871"/>
                    <a:pt x="1870" y="1826"/>
                  </a:cubicBezTo>
                  <a:cubicBezTo>
                    <a:pt x="1942" y="1754"/>
                    <a:pt x="1942" y="1602"/>
                    <a:pt x="1826" y="1531"/>
                  </a:cubicBezTo>
                  <a:lnTo>
                    <a:pt x="1602" y="1271"/>
                  </a:lnTo>
                  <a:lnTo>
                    <a:pt x="1942" y="1271"/>
                  </a:lnTo>
                  <a:cubicBezTo>
                    <a:pt x="2049" y="1271"/>
                    <a:pt x="2166" y="1200"/>
                    <a:pt x="2166" y="1083"/>
                  </a:cubicBezTo>
                  <a:cubicBezTo>
                    <a:pt x="2166" y="931"/>
                    <a:pt x="2049" y="860"/>
                    <a:pt x="1942" y="860"/>
                  </a:cubicBezTo>
                  <a:lnTo>
                    <a:pt x="1602" y="860"/>
                  </a:lnTo>
                  <a:lnTo>
                    <a:pt x="1826" y="600"/>
                  </a:lnTo>
                  <a:cubicBezTo>
                    <a:pt x="1942" y="529"/>
                    <a:pt x="1942" y="412"/>
                    <a:pt x="1870" y="305"/>
                  </a:cubicBezTo>
                  <a:cubicBezTo>
                    <a:pt x="1812" y="265"/>
                    <a:pt x="1756" y="245"/>
                    <a:pt x="1705" y="245"/>
                  </a:cubicBezTo>
                  <a:cubicBezTo>
                    <a:pt x="1654" y="245"/>
                    <a:pt x="1607" y="265"/>
                    <a:pt x="1566" y="305"/>
                  </a:cubicBezTo>
                  <a:lnTo>
                    <a:pt x="1307" y="564"/>
                  </a:lnTo>
                  <a:lnTo>
                    <a:pt x="1307" y="224"/>
                  </a:lnTo>
                  <a:cubicBezTo>
                    <a:pt x="1307" y="81"/>
                    <a:pt x="1199" y="1"/>
                    <a:pt x="1083" y="1"/>
                  </a:cubicBezTo>
                  <a:close/>
                </a:path>
              </a:pathLst>
            </a:custGeom>
            <a:solidFill>
              <a:srgbClr val="E05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11;p72">
              <a:extLst>
                <a:ext uri="{FF2B5EF4-FFF2-40B4-BE49-F238E27FC236}">
                  <a16:creationId xmlns:a16="http://schemas.microsoft.com/office/drawing/2014/main" id="{AD48E04D-0691-838D-F246-E8CE36733026}"/>
                </a:ext>
              </a:extLst>
            </p:cNvPr>
            <p:cNvSpPr/>
            <p:nvPr/>
          </p:nvSpPr>
          <p:spPr>
            <a:xfrm>
              <a:off x="1498575" y="1621925"/>
              <a:ext cx="27975" cy="26875"/>
            </a:xfrm>
            <a:custGeom>
              <a:avLst/>
              <a:gdLst/>
              <a:ahLst/>
              <a:cxnLst/>
              <a:rect l="l" t="t" r="r" b="b"/>
              <a:pathLst>
                <a:path w="1119" h="1075" extrusionOk="0">
                  <a:moveTo>
                    <a:pt x="555" y="1"/>
                  </a:moveTo>
                  <a:cubicBezTo>
                    <a:pt x="260" y="1"/>
                    <a:pt x="0" y="260"/>
                    <a:pt x="0" y="555"/>
                  </a:cubicBezTo>
                  <a:cubicBezTo>
                    <a:pt x="0" y="851"/>
                    <a:pt x="260" y="1074"/>
                    <a:pt x="555" y="1074"/>
                  </a:cubicBezTo>
                  <a:cubicBezTo>
                    <a:pt x="850" y="1074"/>
                    <a:pt x="1119" y="851"/>
                    <a:pt x="1119" y="555"/>
                  </a:cubicBezTo>
                  <a:cubicBezTo>
                    <a:pt x="1119" y="260"/>
                    <a:pt x="850" y="1"/>
                    <a:pt x="555" y="1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12;p72">
              <a:extLst>
                <a:ext uri="{FF2B5EF4-FFF2-40B4-BE49-F238E27FC236}">
                  <a16:creationId xmlns:a16="http://schemas.microsoft.com/office/drawing/2014/main" id="{D53ED9FF-8617-CA99-98A4-5DFEB74BAA9C}"/>
                </a:ext>
              </a:extLst>
            </p:cNvPr>
            <p:cNvSpPr/>
            <p:nvPr/>
          </p:nvSpPr>
          <p:spPr>
            <a:xfrm>
              <a:off x="1441525" y="1647875"/>
              <a:ext cx="45900" cy="45650"/>
            </a:xfrm>
            <a:custGeom>
              <a:avLst/>
              <a:gdLst/>
              <a:ahLst/>
              <a:cxnLst/>
              <a:rect l="l" t="t" r="r" b="b"/>
              <a:pathLst>
                <a:path w="1836" h="1826" extrusionOk="0">
                  <a:moveTo>
                    <a:pt x="896" y="0"/>
                  </a:moveTo>
                  <a:cubicBezTo>
                    <a:pt x="788" y="0"/>
                    <a:pt x="672" y="117"/>
                    <a:pt x="672" y="224"/>
                  </a:cubicBezTo>
                  <a:lnTo>
                    <a:pt x="672" y="412"/>
                  </a:lnTo>
                  <a:lnTo>
                    <a:pt x="565" y="260"/>
                  </a:lnTo>
                  <a:cubicBezTo>
                    <a:pt x="506" y="224"/>
                    <a:pt x="450" y="206"/>
                    <a:pt x="400" y="206"/>
                  </a:cubicBezTo>
                  <a:cubicBezTo>
                    <a:pt x="350" y="206"/>
                    <a:pt x="305" y="224"/>
                    <a:pt x="269" y="260"/>
                  </a:cubicBezTo>
                  <a:cubicBezTo>
                    <a:pt x="189" y="340"/>
                    <a:pt x="189" y="484"/>
                    <a:pt x="269" y="564"/>
                  </a:cubicBezTo>
                  <a:lnTo>
                    <a:pt x="377" y="707"/>
                  </a:lnTo>
                  <a:lnTo>
                    <a:pt x="189" y="707"/>
                  </a:lnTo>
                  <a:cubicBezTo>
                    <a:pt x="81" y="707"/>
                    <a:pt x="1" y="788"/>
                    <a:pt x="1" y="895"/>
                  </a:cubicBezTo>
                  <a:cubicBezTo>
                    <a:pt x="1" y="1012"/>
                    <a:pt x="81" y="1119"/>
                    <a:pt x="189" y="1119"/>
                  </a:cubicBezTo>
                  <a:lnTo>
                    <a:pt x="377" y="1119"/>
                  </a:lnTo>
                  <a:lnTo>
                    <a:pt x="269" y="1235"/>
                  </a:lnTo>
                  <a:cubicBezTo>
                    <a:pt x="189" y="1343"/>
                    <a:pt x="189" y="1459"/>
                    <a:pt x="269" y="1530"/>
                  </a:cubicBezTo>
                  <a:cubicBezTo>
                    <a:pt x="305" y="1602"/>
                    <a:pt x="341" y="1602"/>
                    <a:pt x="412" y="1602"/>
                  </a:cubicBezTo>
                  <a:cubicBezTo>
                    <a:pt x="448" y="1602"/>
                    <a:pt x="529" y="1602"/>
                    <a:pt x="565" y="1530"/>
                  </a:cubicBezTo>
                  <a:lnTo>
                    <a:pt x="672" y="1423"/>
                  </a:lnTo>
                  <a:lnTo>
                    <a:pt x="672" y="1602"/>
                  </a:lnTo>
                  <a:cubicBezTo>
                    <a:pt x="672" y="1718"/>
                    <a:pt x="788" y="1826"/>
                    <a:pt x="896" y="1826"/>
                  </a:cubicBezTo>
                  <a:cubicBezTo>
                    <a:pt x="1012" y="1826"/>
                    <a:pt x="1119" y="1718"/>
                    <a:pt x="1119" y="1602"/>
                  </a:cubicBezTo>
                  <a:lnTo>
                    <a:pt x="1119" y="1423"/>
                  </a:lnTo>
                  <a:lnTo>
                    <a:pt x="1271" y="1530"/>
                  </a:lnTo>
                  <a:cubicBezTo>
                    <a:pt x="1307" y="1602"/>
                    <a:pt x="1343" y="1602"/>
                    <a:pt x="1423" y="1602"/>
                  </a:cubicBezTo>
                  <a:cubicBezTo>
                    <a:pt x="1459" y="1602"/>
                    <a:pt x="1495" y="1602"/>
                    <a:pt x="1567" y="1530"/>
                  </a:cubicBezTo>
                  <a:cubicBezTo>
                    <a:pt x="1647" y="1459"/>
                    <a:pt x="1647" y="1343"/>
                    <a:pt x="1567" y="1235"/>
                  </a:cubicBezTo>
                  <a:lnTo>
                    <a:pt x="1423" y="1119"/>
                  </a:lnTo>
                  <a:lnTo>
                    <a:pt x="1611" y="1119"/>
                  </a:lnTo>
                  <a:cubicBezTo>
                    <a:pt x="1719" y="1119"/>
                    <a:pt x="1835" y="1012"/>
                    <a:pt x="1835" y="895"/>
                  </a:cubicBezTo>
                  <a:cubicBezTo>
                    <a:pt x="1835" y="788"/>
                    <a:pt x="1719" y="707"/>
                    <a:pt x="1611" y="707"/>
                  </a:cubicBezTo>
                  <a:lnTo>
                    <a:pt x="1423" y="707"/>
                  </a:lnTo>
                  <a:lnTo>
                    <a:pt x="1567" y="564"/>
                  </a:lnTo>
                  <a:cubicBezTo>
                    <a:pt x="1647" y="484"/>
                    <a:pt x="1647" y="340"/>
                    <a:pt x="1567" y="260"/>
                  </a:cubicBezTo>
                  <a:cubicBezTo>
                    <a:pt x="1513" y="224"/>
                    <a:pt x="1457" y="206"/>
                    <a:pt x="1406" y="206"/>
                  </a:cubicBezTo>
                  <a:cubicBezTo>
                    <a:pt x="1354" y="206"/>
                    <a:pt x="1307" y="224"/>
                    <a:pt x="1271" y="260"/>
                  </a:cubicBezTo>
                  <a:lnTo>
                    <a:pt x="1119" y="412"/>
                  </a:lnTo>
                  <a:lnTo>
                    <a:pt x="1119" y="224"/>
                  </a:lnTo>
                  <a:cubicBezTo>
                    <a:pt x="1119" y="117"/>
                    <a:pt x="1012" y="0"/>
                    <a:pt x="896" y="0"/>
                  </a:cubicBezTo>
                  <a:close/>
                </a:path>
              </a:pathLst>
            </a:custGeom>
            <a:solidFill>
              <a:srgbClr val="007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13;p72">
              <a:extLst>
                <a:ext uri="{FF2B5EF4-FFF2-40B4-BE49-F238E27FC236}">
                  <a16:creationId xmlns:a16="http://schemas.microsoft.com/office/drawing/2014/main" id="{71CA2E32-08AC-76E8-6821-A75ED00451B0}"/>
                </a:ext>
              </a:extLst>
            </p:cNvPr>
            <p:cNvSpPr/>
            <p:nvPr/>
          </p:nvSpPr>
          <p:spPr>
            <a:xfrm>
              <a:off x="1452725" y="1659950"/>
              <a:ext cx="22375" cy="21500"/>
            </a:xfrm>
            <a:custGeom>
              <a:avLst/>
              <a:gdLst/>
              <a:ahLst/>
              <a:cxnLst/>
              <a:rect l="l" t="t" r="r" b="b"/>
              <a:pathLst>
                <a:path w="895" h="860" extrusionOk="0">
                  <a:moveTo>
                    <a:pt x="448" y="1"/>
                  </a:moveTo>
                  <a:cubicBezTo>
                    <a:pt x="224" y="1"/>
                    <a:pt x="0" y="189"/>
                    <a:pt x="0" y="412"/>
                  </a:cubicBezTo>
                  <a:cubicBezTo>
                    <a:pt x="0" y="672"/>
                    <a:pt x="224" y="860"/>
                    <a:pt x="448" y="860"/>
                  </a:cubicBezTo>
                  <a:cubicBezTo>
                    <a:pt x="716" y="860"/>
                    <a:pt x="895" y="672"/>
                    <a:pt x="895" y="412"/>
                  </a:cubicBezTo>
                  <a:cubicBezTo>
                    <a:pt x="895" y="189"/>
                    <a:pt x="716" y="1"/>
                    <a:pt x="448" y="1"/>
                  </a:cubicBezTo>
                  <a:close/>
                </a:path>
              </a:pathLst>
            </a:custGeom>
            <a:solidFill>
              <a:srgbClr val="02B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14;p72">
              <a:extLst>
                <a:ext uri="{FF2B5EF4-FFF2-40B4-BE49-F238E27FC236}">
                  <a16:creationId xmlns:a16="http://schemas.microsoft.com/office/drawing/2014/main" id="{7853B89B-E476-EBF0-934E-9500BAF77DA5}"/>
                </a:ext>
              </a:extLst>
            </p:cNvPr>
            <p:cNvSpPr/>
            <p:nvPr/>
          </p:nvSpPr>
          <p:spPr>
            <a:xfrm>
              <a:off x="1474200" y="1599625"/>
              <a:ext cx="15000" cy="16725"/>
            </a:xfrm>
            <a:custGeom>
              <a:avLst/>
              <a:gdLst/>
              <a:ahLst/>
              <a:cxnLst/>
              <a:rect l="l" t="t" r="r" b="b"/>
              <a:pathLst>
                <a:path w="600" h="669" extrusionOk="0">
                  <a:moveTo>
                    <a:pt x="356" y="1"/>
                  </a:moveTo>
                  <a:cubicBezTo>
                    <a:pt x="281" y="1"/>
                    <a:pt x="214" y="64"/>
                    <a:pt x="188" y="141"/>
                  </a:cubicBezTo>
                  <a:lnTo>
                    <a:pt x="81" y="365"/>
                  </a:lnTo>
                  <a:cubicBezTo>
                    <a:pt x="0" y="481"/>
                    <a:pt x="81" y="588"/>
                    <a:pt x="188" y="669"/>
                  </a:cubicBezTo>
                  <a:lnTo>
                    <a:pt x="260" y="669"/>
                  </a:lnTo>
                  <a:cubicBezTo>
                    <a:pt x="340" y="669"/>
                    <a:pt x="412" y="624"/>
                    <a:pt x="448" y="553"/>
                  </a:cubicBezTo>
                  <a:lnTo>
                    <a:pt x="564" y="293"/>
                  </a:lnTo>
                  <a:cubicBezTo>
                    <a:pt x="600" y="177"/>
                    <a:pt x="564" y="69"/>
                    <a:pt x="448" y="34"/>
                  </a:cubicBezTo>
                  <a:cubicBezTo>
                    <a:pt x="417" y="11"/>
                    <a:pt x="386" y="1"/>
                    <a:pt x="356" y="1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15;p72">
              <a:extLst>
                <a:ext uri="{FF2B5EF4-FFF2-40B4-BE49-F238E27FC236}">
                  <a16:creationId xmlns:a16="http://schemas.microsoft.com/office/drawing/2014/main" id="{F4361512-C64F-04F5-2B21-03E28E2F56CC}"/>
                </a:ext>
              </a:extLst>
            </p:cNvPr>
            <p:cNvSpPr/>
            <p:nvPr/>
          </p:nvSpPr>
          <p:spPr>
            <a:xfrm>
              <a:off x="1441525" y="1623675"/>
              <a:ext cx="20600" cy="15050"/>
            </a:xfrm>
            <a:custGeom>
              <a:avLst/>
              <a:gdLst/>
              <a:ahLst/>
              <a:cxnLst/>
              <a:rect l="l" t="t" r="r" b="b"/>
              <a:pathLst>
                <a:path w="824" h="602" extrusionOk="0">
                  <a:moveTo>
                    <a:pt x="253" y="1"/>
                  </a:moveTo>
                  <a:cubicBezTo>
                    <a:pt x="176" y="1"/>
                    <a:pt x="104" y="40"/>
                    <a:pt x="81" y="110"/>
                  </a:cubicBezTo>
                  <a:cubicBezTo>
                    <a:pt x="1" y="226"/>
                    <a:pt x="46" y="333"/>
                    <a:pt x="153" y="414"/>
                  </a:cubicBezTo>
                  <a:lnTo>
                    <a:pt x="493" y="602"/>
                  </a:lnTo>
                  <a:lnTo>
                    <a:pt x="600" y="602"/>
                  </a:lnTo>
                  <a:cubicBezTo>
                    <a:pt x="672" y="602"/>
                    <a:pt x="752" y="557"/>
                    <a:pt x="788" y="485"/>
                  </a:cubicBezTo>
                  <a:cubicBezTo>
                    <a:pt x="824" y="414"/>
                    <a:pt x="788" y="262"/>
                    <a:pt x="717" y="226"/>
                  </a:cubicBezTo>
                  <a:lnTo>
                    <a:pt x="377" y="38"/>
                  </a:lnTo>
                  <a:cubicBezTo>
                    <a:pt x="339" y="13"/>
                    <a:pt x="295" y="1"/>
                    <a:pt x="253" y="1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16;p72">
              <a:extLst>
                <a:ext uri="{FF2B5EF4-FFF2-40B4-BE49-F238E27FC236}">
                  <a16:creationId xmlns:a16="http://schemas.microsoft.com/office/drawing/2014/main" id="{9342B926-306F-76C8-F37D-B8210DB0B5F6}"/>
                </a:ext>
              </a:extLst>
            </p:cNvPr>
            <p:cNvSpPr/>
            <p:nvPr/>
          </p:nvSpPr>
          <p:spPr>
            <a:xfrm>
              <a:off x="1521825" y="1662500"/>
              <a:ext cx="15925" cy="14250"/>
            </a:xfrm>
            <a:custGeom>
              <a:avLst/>
              <a:gdLst/>
              <a:ahLst/>
              <a:cxnLst/>
              <a:rect l="l" t="t" r="r" b="b"/>
              <a:pathLst>
                <a:path w="637" h="570" extrusionOk="0">
                  <a:moveTo>
                    <a:pt x="406" y="1"/>
                  </a:moveTo>
                  <a:cubicBezTo>
                    <a:pt x="359" y="1"/>
                    <a:pt x="309" y="19"/>
                    <a:pt x="260" y="51"/>
                  </a:cubicBezTo>
                  <a:lnTo>
                    <a:pt x="108" y="203"/>
                  </a:lnTo>
                  <a:cubicBezTo>
                    <a:pt x="1" y="274"/>
                    <a:pt x="1" y="427"/>
                    <a:pt x="72" y="498"/>
                  </a:cubicBezTo>
                  <a:cubicBezTo>
                    <a:pt x="108" y="534"/>
                    <a:pt x="189" y="570"/>
                    <a:pt x="225" y="570"/>
                  </a:cubicBezTo>
                  <a:cubicBezTo>
                    <a:pt x="296" y="570"/>
                    <a:pt x="332" y="570"/>
                    <a:pt x="368" y="534"/>
                  </a:cubicBezTo>
                  <a:lnTo>
                    <a:pt x="556" y="391"/>
                  </a:lnTo>
                  <a:cubicBezTo>
                    <a:pt x="636" y="310"/>
                    <a:pt x="636" y="167"/>
                    <a:pt x="556" y="87"/>
                  </a:cubicBezTo>
                  <a:cubicBezTo>
                    <a:pt x="516" y="27"/>
                    <a:pt x="463" y="1"/>
                    <a:pt x="406" y="1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17;p72">
              <a:extLst>
                <a:ext uri="{FF2B5EF4-FFF2-40B4-BE49-F238E27FC236}">
                  <a16:creationId xmlns:a16="http://schemas.microsoft.com/office/drawing/2014/main" id="{D7ED32D1-E845-685E-F1D2-FCF83872E1DC}"/>
                </a:ext>
              </a:extLst>
            </p:cNvPr>
            <p:cNvSpPr/>
            <p:nvPr/>
          </p:nvSpPr>
          <p:spPr>
            <a:xfrm>
              <a:off x="1494775" y="1685900"/>
              <a:ext cx="13000" cy="17025"/>
            </a:xfrm>
            <a:custGeom>
              <a:avLst/>
              <a:gdLst/>
              <a:ahLst/>
              <a:cxnLst/>
              <a:rect l="l" t="t" r="r" b="b"/>
              <a:pathLst>
                <a:path w="520" h="681" extrusionOk="0">
                  <a:moveTo>
                    <a:pt x="276" y="0"/>
                  </a:moveTo>
                  <a:cubicBezTo>
                    <a:pt x="187" y="0"/>
                    <a:pt x="102" y="71"/>
                    <a:pt x="72" y="197"/>
                  </a:cubicBezTo>
                  <a:lnTo>
                    <a:pt x="36" y="421"/>
                  </a:lnTo>
                  <a:cubicBezTo>
                    <a:pt x="0" y="573"/>
                    <a:pt x="108" y="645"/>
                    <a:pt x="224" y="681"/>
                  </a:cubicBezTo>
                  <a:lnTo>
                    <a:pt x="260" y="681"/>
                  </a:lnTo>
                  <a:cubicBezTo>
                    <a:pt x="331" y="681"/>
                    <a:pt x="448" y="609"/>
                    <a:pt x="448" y="493"/>
                  </a:cubicBezTo>
                  <a:lnTo>
                    <a:pt x="483" y="233"/>
                  </a:lnTo>
                  <a:cubicBezTo>
                    <a:pt x="519" y="126"/>
                    <a:pt x="448" y="9"/>
                    <a:pt x="331" y="9"/>
                  </a:cubicBezTo>
                  <a:cubicBezTo>
                    <a:pt x="313" y="3"/>
                    <a:pt x="295" y="0"/>
                    <a:pt x="276" y="0"/>
                  </a:cubicBezTo>
                  <a:close/>
                </a:path>
              </a:pathLst>
            </a:custGeom>
            <a:solidFill>
              <a:srgbClr val="F58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18;p72">
              <a:extLst>
                <a:ext uri="{FF2B5EF4-FFF2-40B4-BE49-F238E27FC236}">
                  <a16:creationId xmlns:a16="http://schemas.microsoft.com/office/drawing/2014/main" id="{C3488500-D9C7-39E5-EB50-F1A8E435A50D}"/>
                </a:ext>
              </a:extLst>
            </p:cNvPr>
            <p:cNvSpPr/>
            <p:nvPr/>
          </p:nvSpPr>
          <p:spPr>
            <a:xfrm>
              <a:off x="1287875" y="1418600"/>
              <a:ext cx="54150" cy="171600"/>
            </a:xfrm>
            <a:custGeom>
              <a:avLst/>
              <a:gdLst/>
              <a:ahLst/>
              <a:cxnLst/>
              <a:rect l="l" t="t" r="r" b="b"/>
              <a:pathLst>
                <a:path w="2166" h="6864" extrusionOk="0">
                  <a:moveTo>
                    <a:pt x="671" y="1"/>
                  </a:moveTo>
                  <a:cubicBezTo>
                    <a:pt x="635" y="1"/>
                    <a:pt x="555" y="1"/>
                    <a:pt x="519" y="36"/>
                  </a:cubicBezTo>
                  <a:cubicBezTo>
                    <a:pt x="188" y="153"/>
                    <a:pt x="0" y="448"/>
                    <a:pt x="0" y="788"/>
                  </a:cubicBezTo>
                  <a:lnTo>
                    <a:pt x="0" y="1012"/>
                  </a:lnTo>
                  <a:lnTo>
                    <a:pt x="1602" y="6863"/>
                  </a:lnTo>
                  <a:cubicBezTo>
                    <a:pt x="2013" y="6568"/>
                    <a:pt x="2165" y="6040"/>
                    <a:pt x="2049" y="5557"/>
                  </a:cubicBezTo>
                  <a:lnTo>
                    <a:pt x="671" y="484"/>
                  </a:lnTo>
                  <a:cubicBezTo>
                    <a:pt x="635" y="412"/>
                    <a:pt x="635" y="341"/>
                    <a:pt x="635" y="305"/>
                  </a:cubicBezTo>
                  <a:cubicBezTo>
                    <a:pt x="635" y="188"/>
                    <a:pt x="635" y="81"/>
                    <a:pt x="671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19;p72">
              <a:extLst>
                <a:ext uri="{FF2B5EF4-FFF2-40B4-BE49-F238E27FC236}">
                  <a16:creationId xmlns:a16="http://schemas.microsoft.com/office/drawing/2014/main" id="{ED9C5723-6815-F7B7-91FF-D9A118DADF00}"/>
                </a:ext>
              </a:extLst>
            </p:cNvPr>
            <p:cNvSpPr/>
            <p:nvPr/>
          </p:nvSpPr>
          <p:spPr>
            <a:xfrm>
              <a:off x="1232850" y="1589275"/>
              <a:ext cx="118350" cy="166875"/>
            </a:xfrm>
            <a:custGeom>
              <a:avLst/>
              <a:gdLst/>
              <a:ahLst/>
              <a:cxnLst/>
              <a:rect l="l" t="t" r="r" b="b"/>
              <a:pathLst>
                <a:path w="4734" h="6675" extrusionOk="0">
                  <a:moveTo>
                    <a:pt x="859" y="0"/>
                  </a:moveTo>
                  <a:lnTo>
                    <a:pt x="859" y="0"/>
                  </a:lnTo>
                  <a:cubicBezTo>
                    <a:pt x="519" y="36"/>
                    <a:pt x="259" y="224"/>
                    <a:pt x="116" y="483"/>
                  </a:cubicBezTo>
                  <a:cubicBezTo>
                    <a:pt x="36" y="636"/>
                    <a:pt x="0" y="779"/>
                    <a:pt x="0" y="931"/>
                  </a:cubicBezTo>
                  <a:cubicBezTo>
                    <a:pt x="0" y="1262"/>
                    <a:pt x="152" y="1602"/>
                    <a:pt x="483" y="1790"/>
                  </a:cubicBezTo>
                  <a:lnTo>
                    <a:pt x="2684" y="2980"/>
                  </a:lnTo>
                  <a:lnTo>
                    <a:pt x="2720" y="3203"/>
                  </a:lnTo>
                  <a:cubicBezTo>
                    <a:pt x="2872" y="3874"/>
                    <a:pt x="3319" y="4474"/>
                    <a:pt x="3919" y="4769"/>
                  </a:cubicBezTo>
                  <a:lnTo>
                    <a:pt x="3919" y="6228"/>
                  </a:lnTo>
                  <a:cubicBezTo>
                    <a:pt x="3919" y="6487"/>
                    <a:pt x="4143" y="6675"/>
                    <a:pt x="4366" y="6675"/>
                  </a:cubicBezTo>
                  <a:lnTo>
                    <a:pt x="4733" y="6675"/>
                  </a:lnTo>
                  <a:lnTo>
                    <a:pt x="4733" y="4358"/>
                  </a:lnTo>
                  <a:cubicBezTo>
                    <a:pt x="4733" y="4214"/>
                    <a:pt x="4662" y="4062"/>
                    <a:pt x="4509" y="3991"/>
                  </a:cubicBezTo>
                  <a:cubicBezTo>
                    <a:pt x="3990" y="3651"/>
                    <a:pt x="3650" y="3132"/>
                    <a:pt x="3543" y="2532"/>
                  </a:cubicBezTo>
                  <a:cubicBezTo>
                    <a:pt x="3507" y="2425"/>
                    <a:pt x="3427" y="2309"/>
                    <a:pt x="3319" y="2237"/>
                  </a:cubicBezTo>
                  <a:lnTo>
                    <a:pt x="1306" y="1119"/>
                  </a:lnTo>
                  <a:cubicBezTo>
                    <a:pt x="966" y="967"/>
                    <a:pt x="787" y="636"/>
                    <a:pt x="787" y="296"/>
                  </a:cubicBezTo>
                  <a:cubicBezTo>
                    <a:pt x="787" y="188"/>
                    <a:pt x="823" y="108"/>
                    <a:pt x="85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20;p72">
              <a:extLst>
                <a:ext uri="{FF2B5EF4-FFF2-40B4-BE49-F238E27FC236}">
                  <a16:creationId xmlns:a16="http://schemas.microsoft.com/office/drawing/2014/main" id="{738696FE-CE22-5AA8-647D-92FFB8CAB408}"/>
                </a:ext>
              </a:extLst>
            </p:cNvPr>
            <p:cNvSpPr/>
            <p:nvPr/>
          </p:nvSpPr>
          <p:spPr>
            <a:xfrm>
              <a:off x="1370850" y="1405625"/>
              <a:ext cx="21500" cy="151025"/>
            </a:xfrm>
            <a:custGeom>
              <a:avLst/>
              <a:gdLst/>
              <a:ahLst/>
              <a:cxnLst/>
              <a:rect l="l" t="t" r="r" b="b"/>
              <a:pathLst>
                <a:path w="860" h="6041" extrusionOk="0">
                  <a:moveTo>
                    <a:pt x="743" y="1"/>
                  </a:moveTo>
                  <a:cubicBezTo>
                    <a:pt x="555" y="1"/>
                    <a:pt x="332" y="72"/>
                    <a:pt x="224" y="224"/>
                  </a:cubicBezTo>
                  <a:cubicBezTo>
                    <a:pt x="72" y="376"/>
                    <a:pt x="0" y="555"/>
                    <a:pt x="0" y="779"/>
                  </a:cubicBezTo>
                  <a:lnTo>
                    <a:pt x="0" y="6040"/>
                  </a:lnTo>
                  <a:cubicBezTo>
                    <a:pt x="367" y="6040"/>
                    <a:pt x="707" y="5700"/>
                    <a:pt x="707" y="5333"/>
                  </a:cubicBezTo>
                  <a:lnTo>
                    <a:pt x="743" y="448"/>
                  </a:lnTo>
                  <a:lnTo>
                    <a:pt x="743" y="224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21;p72">
              <a:extLst>
                <a:ext uri="{FF2B5EF4-FFF2-40B4-BE49-F238E27FC236}">
                  <a16:creationId xmlns:a16="http://schemas.microsoft.com/office/drawing/2014/main" id="{4E43DF1F-2624-06BA-7586-C857791DF3B8}"/>
                </a:ext>
              </a:extLst>
            </p:cNvPr>
            <p:cNvSpPr/>
            <p:nvPr/>
          </p:nvSpPr>
          <p:spPr>
            <a:xfrm>
              <a:off x="1412675" y="1413900"/>
              <a:ext cx="39175" cy="132450"/>
            </a:xfrm>
            <a:custGeom>
              <a:avLst/>
              <a:gdLst/>
              <a:ahLst/>
              <a:cxnLst/>
              <a:rect l="l" t="t" r="r" b="b"/>
              <a:pathLst>
                <a:path w="1567" h="5298" extrusionOk="0">
                  <a:moveTo>
                    <a:pt x="1423" y="1"/>
                  </a:moveTo>
                  <a:cubicBezTo>
                    <a:pt x="1083" y="1"/>
                    <a:pt x="788" y="269"/>
                    <a:pt x="707" y="600"/>
                  </a:cubicBezTo>
                  <a:lnTo>
                    <a:pt x="1" y="5297"/>
                  </a:lnTo>
                  <a:cubicBezTo>
                    <a:pt x="412" y="5297"/>
                    <a:pt x="788" y="5002"/>
                    <a:pt x="824" y="4555"/>
                  </a:cubicBezTo>
                  <a:lnTo>
                    <a:pt x="1495" y="269"/>
                  </a:lnTo>
                  <a:cubicBezTo>
                    <a:pt x="1495" y="189"/>
                    <a:pt x="1531" y="117"/>
                    <a:pt x="1531" y="81"/>
                  </a:cubicBezTo>
                  <a:cubicBezTo>
                    <a:pt x="1566" y="45"/>
                    <a:pt x="1566" y="45"/>
                    <a:pt x="156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22;p72">
              <a:extLst>
                <a:ext uri="{FF2B5EF4-FFF2-40B4-BE49-F238E27FC236}">
                  <a16:creationId xmlns:a16="http://schemas.microsoft.com/office/drawing/2014/main" id="{E811DD01-3FE2-F518-FFA2-53DC83A4CEB0}"/>
                </a:ext>
              </a:extLst>
            </p:cNvPr>
            <p:cNvSpPr/>
            <p:nvPr/>
          </p:nvSpPr>
          <p:spPr>
            <a:xfrm>
              <a:off x="1456525" y="1447450"/>
              <a:ext cx="45650" cy="98900"/>
            </a:xfrm>
            <a:custGeom>
              <a:avLst/>
              <a:gdLst/>
              <a:ahLst/>
              <a:cxnLst/>
              <a:rect l="l" t="t" r="r" b="b"/>
              <a:pathLst>
                <a:path w="1826" h="3956" extrusionOk="0">
                  <a:moveTo>
                    <a:pt x="1682" y="1"/>
                  </a:moveTo>
                  <a:cubicBezTo>
                    <a:pt x="1378" y="1"/>
                    <a:pt x="1119" y="189"/>
                    <a:pt x="1047" y="493"/>
                  </a:cubicBezTo>
                  <a:lnTo>
                    <a:pt x="72" y="3768"/>
                  </a:lnTo>
                  <a:lnTo>
                    <a:pt x="0" y="3955"/>
                  </a:lnTo>
                  <a:cubicBezTo>
                    <a:pt x="448" y="3955"/>
                    <a:pt x="823" y="3660"/>
                    <a:pt x="931" y="3284"/>
                  </a:cubicBezTo>
                  <a:lnTo>
                    <a:pt x="1790" y="117"/>
                  </a:lnTo>
                  <a:cubicBezTo>
                    <a:pt x="1790" y="81"/>
                    <a:pt x="1826" y="45"/>
                    <a:pt x="1826" y="45"/>
                  </a:cubicBezTo>
                  <a:cubicBezTo>
                    <a:pt x="1790" y="1"/>
                    <a:pt x="1718" y="1"/>
                    <a:pt x="1682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 descr="Logo&#10;&#10;AI-generated content may be incorrect.">
            <a:extLst>
              <a:ext uri="{FF2B5EF4-FFF2-40B4-BE49-F238E27FC236}">
                <a16:creationId xmlns:a16="http://schemas.microsoft.com/office/drawing/2014/main" id="{0E87ED31-B1C0-DEA5-D2F8-2B6BF09D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1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40"/>
          <p:cNvSpPr txBox="1">
            <a:spLocks noGrp="1"/>
          </p:cNvSpPr>
          <p:nvPr>
            <p:ph type="title"/>
          </p:nvPr>
        </p:nvSpPr>
        <p:spPr>
          <a:xfrm>
            <a:off x="1241694" y="1674347"/>
            <a:ext cx="4028575" cy="11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Discuss</a:t>
            </a:r>
            <a:endParaRPr sz="4800" dirty="0"/>
          </a:p>
        </p:txBody>
      </p:sp>
      <p:sp>
        <p:nvSpPr>
          <p:cNvPr id="1263" name="Google Shape;1263;p40"/>
          <p:cNvSpPr txBox="1">
            <a:spLocks noGrp="1"/>
          </p:cNvSpPr>
          <p:nvPr>
            <p:ph type="subTitle" idx="1"/>
          </p:nvPr>
        </p:nvSpPr>
        <p:spPr>
          <a:xfrm>
            <a:off x="1145590" y="2889553"/>
            <a:ext cx="6870886" cy="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How do your hands get dirty?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are some high-touch surfaces?</a:t>
            </a:r>
          </a:p>
        </p:txBody>
      </p:sp>
      <p:grpSp>
        <p:nvGrpSpPr>
          <p:cNvPr id="1264" name="Google Shape;1264;p40"/>
          <p:cNvGrpSpPr/>
          <p:nvPr/>
        </p:nvGrpSpPr>
        <p:grpSpPr>
          <a:xfrm>
            <a:off x="6150667" y="-1005597"/>
            <a:ext cx="4759678" cy="3577347"/>
            <a:chOff x="4995193" y="-581131"/>
            <a:chExt cx="4759678" cy="3577347"/>
          </a:xfrm>
        </p:grpSpPr>
        <p:grpSp>
          <p:nvGrpSpPr>
            <p:cNvPr id="1265" name="Google Shape;1265;p40"/>
            <p:cNvGrpSpPr/>
            <p:nvPr/>
          </p:nvGrpSpPr>
          <p:grpSpPr>
            <a:xfrm>
              <a:off x="4995193" y="-581131"/>
              <a:ext cx="4759678" cy="3577347"/>
              <a:chOff x="-649982" y="-581131"/>
              <a:chExt cx="4759678" cy="3577347"/>
            </a:xfrm>
          </p:grpSpPr>
          <p:grpSp>
            <p:nvGrpSpPr>
              <p:cNvPr id="1266" name="Google Shape;1266;p40"/>
              <p:cNvGrpSpPr/>
              <p:nvPr/>
            </p:nvGrpSpPr>
            <p:grpSpPr>
              <a:xfrm>
                <a:off x="-649982" y="-61725"/>
                <a:ext cx="1781783" cy="3057941"/>
                <a:chOff x="8682493" y="-61725"/>
                <a:chExt cx="1781783" cy="3057941"/>
              </a:xfrm>
            </p:grpSpPr>
            <p:sp>
              <p:nvSpPr>
                <p:cNvPr id="1267" name="Google Shape;1267;p40"/>
                <p:cNvSpPr/>
                <p:nvPr/>
              </p:nvSpPr>
              <p:spPr>
                <a:xfrm>
                  <a:off x="8682493" y="-61725"/>
                  <a:ext cx="1781783" cy="280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6" h="25064" extrusionOk="0">
                      <a:moveTo>
                        <a:pt x="1" y="0"/>
                      </a:moveTo>
                      <a:cubicBezTo>
                        <a:pt x="1" y="0"/>
                        <a:pt x="4076" y="8830"/>
                        <a:pt x="5012" y="10502"/>
                      </a:cubicBezTo>
                      <a:cubicBezTo>
                        <a:pt x="5951" y="12159"/>
                        <a:pt x="6929" y="14591"/>
                        <a:pt x="6385" y="14985"/>
                      </a:cubicBezTo>
                      <a:cubicBezTo>
                        <a:pt x="5843" y="15380"/>
                        <a:pt x="3600" y="21588"/>
                        <a:pt x="3600" y="21588"/>
                      </a:cubicBezTo>
                      <a:cubicBezTo>
                        <a:pt x="3600" y="21588"/>
                        <a:pt x="4604" y="23231"/>
                        <a:pt x="6822" y="24167"/>
                      </a:cubicBezTo>
                      <a:cubicBezTo>
                        <a:pt x="8533" y="24901"/>
                        <a:pt x="11194" y="24956"/>
                        <a:pt x="13343" y="25064"/>
                      </a:cubicBezTo>
                      <a:cubicBezTo>
                        <a:pt x="15896" y="23352"/>
                        <a:pt x="14973" y="19876"/>
                        <a:pt x="14565" y="18070"/>
                      </a:cubicBezTo>
                      <a:cubicBezTo>
                        <a:pt x="14142" y="16260"/>
                        <a:pt x="12717" y="11223"/>
                        <a:pt x="11820" y="9700"/>
                      </a:cubicBezTo>
                      <a:cubicBezTo>
                        <a:pt x="10923" y="8177"/>
                        <a:pt x="7702" y="0"/>
                        <a:pt x="7702" y="0"/>
                      </a:cubicBezTo>
                      <a:close/>
                    </a:path>
                  </a:pathLst>
                </a:custGeom>
                <a:solidFill>
                  <a:srgbClr val="9661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40"/>
                <p:cNvSpPr/>
                <p:nvPr/>
              </p:nvSpPr>
              <p:spPr>
                <a:xfrm>
                  <a:off x="8859028" y="-61725"/>
                  <a:ext cx="1605241" cy="280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1" h="25064" extrusionOk="0">
                      <a:moveTo>
                        <a:pt x="0" y="0"/>
                      </a:moveTo>
                      <a:cubicBezTo>
                        <a:pt x="0" y="0"/>
                        <a:pt x="3926" y="8911"/>
                        <a:pt x="4865" y="10571"/>
                      </a:cubicBezTo>
                      <a:cubicBezTo>
                        <a:pt x="5801" y="12240"/>
                        <a:pt x="5354" y="14591"/>
                        <a:pt x="4810" y="14985"/>
                      </a:cubicBezTo>
                      <a:cubicBezTo>
                        <a:pt x="4268" y="15380"/>
                        <a:pt x="2025" y="21588"/>
                        <a:pt x="2025" y="21588"/>
                      </a:cubicBezTo>
                      <a:cubicBezTo>
                        <a:pt x="2025" y="21588"/>
                        <a:pt x="3029" y="23231"/>
                        <a:pt x="5247" y="24167"/>
                      </a:cubicBezTo>
                      <a:cubicBezTo>
                        <a:pt x="6958" y="24901"/>
                        <a:pt x="9619" y="24956"/>
                        <a:pt x="11768" y="25064"/>
                      </a:cubicBezTo>
                      <a:cubicBezTo>
                        <a:pt x="14321" y="23352"/>
                        <a:pt x="13398" y="19876"/>
                        <a:pt x="12990" y="18070"/>
                      </a:cubicBezTo>
                      <a:cubicBezTo>
                        <a:pt x="12567" y="16260"/>
                        <a:pt x="11142" y="11223"/>
                        <a:pt x="10245" y="9700"/>
                      </a:cubicBezTo>
                      <a:cubicBezTo>
                        <a:pt x="9348" y="8177"/>
                        <a:pt x="6127" y="0"/>
                        <a:pt x="6127" y="0"/>
                      </a:cubicBezTo>
                      <a:close/>
                    </a:path>
                  </a:pathLst>
                </a:custGeom>
                <a:solidFill>
                  <a:srgbClr val="AA70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40"/>
                <p:cNvSpPr/>
                <p:nvPr/>
              </p:nvSpPr>
              <p:spPr>
                <a:xfrm>
                  <a:off x="9166377" y="2461778"/>
                  <a:ext cx="482884" cy="24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2198" extrusionOk="0">
                      <a:moveTo>
                        <a:pt x="1693" y="0"/>
                      </a:moveTo>
                      <a:cubicBezTo>
                        <a:pt x="1139" y="0"/>
                        <a:pt x="555" y="107"/>
                        <a:pt x="0" y="202"/>
                      </a:cubicBezTo>
                      <a:cubicBezTo>
                        <a:pt x="529" y="691"/>
                        <a:pt x="1278" y="1232"/>
                        <a:pt x="2257" y="1653"/>
                      </a:cubicBezTo>
                      <a:cubicBezTo>
                        <a:pt x="2853" y="1914"/>
                        <a:pt x="3561" y="2077"/>
                        <a:pt x="4307" y="2198"/>
                      </a:cubicBezTo>
                      <a:cubicBezTo>
                        <a:pt x="4115" y="1601"/>
                        <a:pt x="3831" y="1043"/>
                        <a:pt x="3411" y="610"/>
                      </a:cubicBezTo>
                      <a:cubicBezTo>
                        <a:pt x="2937" y="143"/>
                        <a:pt x="2335" y="0"/>
                        <a:pt x="1693" y="0"/>
                      </a:cubicBezTo>
                      <a:close/>
                    </a:path>
                  </a:pathLst>
                </a:custGeom>
                <a:solidFill>
                  <a:srgbClr val="794C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40"/>
                <p:cNvSpPr/>
                <p:nvPr/>
              </p:nvSpPr>
              <p:spPr>
                <a:xfrm>
                  <a:off x="9617401" y="2638089"/>
                  <a:ext cx="612236" cy="358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2" h="3195" extrusionOk="0">
                      <a:moveTo>
                        <a:pt x="3576" y="1"/>
                      </a:moveTo>
                      <a:cubicBezTo>
                        <a:pt x="3116" y="1"/>
                        <a:pt x="2667" y="79"/>
                        <a:pt x="2338" y="243"/>
                      </a:cubicBezTo>
                      <a:cubicBezTo>
                        <a:pt x="1823" y="895"/>
                        <a:pt x="600" y="977"/>
                        <a:pt x="600" y="977"/>
                      </a:cubicBezTo>
                      <a:cubicBezTo>
                        <a:pt x="600" y="977"/>
                        <a:pt x="0" y="2186"/>
                        <a:pt x="245" y="3125"/>
                      </a:cubicBezTo>
                      <a:cubicBezTo>
                        <a:pt x="454" y="3173"/>
                        <a:pt x="694" y="3195"/>
                        <a:pt x="948" y="3195"/>
                      </a:cubicBezTo>
                      <a:cubicBezTo>
                        <a:pt x="1700" y="3195"/>
                        <a:pt x="2571" y="3004"/>
                        <a:pt x="3098" y="2731"/>
                      </a:cubicBezTo>
                      <a:cubicBezTo>
                        <a:pt x="3805" y="2362"/>
                        <a:pt x="5461" y="612"/>
                        <a:pt x="5461" y="612"/>
                      </a:cubicBezTo>
                      <a:cubicBezTo>
                        <a:pt x="5125" y="214"/>
                        <a:pt x="4335" y="1"/>
                        <a:pt x="3576" y="1"/>
                      </a:cubicBezTo>
                      <a:close/>
                    </a:path>
                  </a:pathLst>
                </a:custGeom>
                <a:solidFill>
                  <a:srgbClr val="AA70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40"/>
                <p:cNvSpPr/>
                <p:nvPr/>
              </p:nvSpPr>
              <p:spPr>
                <a:xfrm>
                  <a:off x="9714916" y="2638089"/>
                  <a:ext cx="514717" cy="20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2" h="1801" extrusionOk="0">
                      <a:moveTo>
                        <a:pt x="2706" y="1"/>
                      </a:moveTo>
                      <a:cubicBezTo>
                        <a:pt x="2246" y="1"/>
                        <a:pt x="1797" y="79"/>
                        <a:pt x="1468" y="243"/>
                      </a:cubicBezTo>
                      <a:cubicBezTo>
                        <a:pt x="1099" y="706"/>
                        <a:pt x="382" y="882"/>
                        <a:pt x="1" y="938"/>
                      </a:cubicBezTo>
                      <a:cubicBezTo>
                        <a:pt x="164" y="1169"/>
                        <a:pt x="395" y="1332"/>
                        <a:pt x="610" y="1482"/>
                      </a:cubicBezTo>
                      <a:cubicBezTo>
                        <a:pt x="906" y="1710"/>
                        <a:pt x="1221" y="1801"/>
                        <a:pt x="1544" y="1801"/>
                      </a:cubicBezTo>
                      <a:cubicBezTo>
                        <a:pt x="1757" y="1801"/>
                        <a:pt x="1973" y="1762"/>
                        <a:pt x="2188" y="1697"/>
                      </a:cubicBezTo>
                      <a:cubicBezTo>
                        <a:pt x="2664" y="1577"/>
                        <a:pt x="3085" y="1616"/>
                        <a:pt x="3561" y="1440"/>
                      </a:cubicBezTo>
                      <a:cubicBezTo>
                        <a:pt x="3887" y="1358"/>
                        <a:pt x="4591" y="612"/>
                        <a:pt x="4591" y="612"/>
                      </a:cubicBezTo>
                      <a:cubicBezTo>
                        <a:pt x="4255" y="214"/>
                        <a:pt x="3465" y="1"/>
                        <a:pt x="2706" y="1"/>
                      </a:cubicBezTo>
                      <a:close/>
                    </a:path>
                  </a:pathLst>
                </a:custGeom>
                <a:solidFill>
                  <a:srgbClr val="794C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40"/>
                <p:cNvSpPr/>
                <p:nvPr/>
              </p:nvSpPr>
              <p:spPr>
                <a:xfrm>
                  <a:off x="9534692" y="2618362"/>
                  <a:ext cx="275741" cy="238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" h="2131" extrusionOk="0">
                      <a:moveTo>
                        <a:pt x="929" y="0"/>
                      </a:moveTo>
                      <a:cubicBezTo>
                        <a:pt x="708" y="0"/>
                        <a:pt x="512" y="49"/>
                        <a:pt x="395" y="175"/>
                      </a:cubicBezTo>
                      <a:cubicBezTo>
                        <a:pt x="69" y="543"/>
                        <a:pt x="1" y="1371"/>
                        <a:pt x="1" y="1371"/>
                      </a:cubicBezTo>
                      <a:lnTo>
                        <a:pt x="1579" y="2131"/>
                      </a:lnTo>
                      <a:cubicBezTo>
                        <a:pt x="1579" y="2131"/>
                        <a:pt x="2352" y="1590"/>
                        <a:pt x="2407" y="1234"/>
                      </a:cubicBezTo>
                      <a:cubicBezTo>
                        <a:pt x="2459" y="869"/>
                        <a:pt x="2446" y="582"/>
                        <a:pt x="2094" y="338"/>
                      </a:cubicBezTo>
                      <a:cubicBezTo>
                        <a:pt x="1863" y="177"/>
                        <a:pt x="1351" y="0"/>
                        <a:pt x="929" y="0"/>
                      </a:cubicBezTo>
                      <a:close/>
                    </a:path>
                  </a:pathLst>
                </a:custGeom>
                <a:solidFill>
                  <a:srgbClr val="794C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40"/>
                <p:cNvSpPr/>
                <p:nvPr/>
              </p:nvSpPr>
              <p:spPr>
                <a:xfrm>
                  <a:off x="8947464" y="1512970"/>
                  <a:ext cx="1230636" cy="853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9" h="7616" extrusionOk="0">
                      <a:moveTo>
                        <a:pt x="7016" y="0"/>
                      </a:moveTo>
                      <a:cubicBezTo>
                        <a:pt x="5934" y="0"/>
                        <a:pt x="5604" y="676"/>
                        <a:pt x="4510" y="868"/>
                      </a:cubicBezTo>
                      <a:cubicBezTo>
                        <a:pt x="3342" y="1070"/>
                        <a:pt x="2811" y="1589"/>
                        <a:pt x="2446" y="2159"/>
                      </a:cubicBezTo>
                      <a:cubicBezTo>
                        <a:pt x="2094" y="2717"/>
                        <a:pt x="816" y="4115"/>
                        <a:pt x="679" y="4468"/>
                      </a:cubicBezTo>
                      <a:cubicBezTo>
                        <a:pt x="529" y="4836"/>
                        <a:pt x="327" y="6629"/>
                        <a:pt x="0" y="7281"/>
                      </a:cubicBezTo>
                      <a:cubicBezTo>
                        <a:pt x="187" y="7514"/>
                        <a:pt x="482" y="7615"/>
                        <a:pt x="817" y="7615"/>
                      </a:cubicBezTo>
                      <a:cubicBezTo>
                        <a:pt x="1653" y="7615"/>
                        <a:pt x="2730" y="6983"/>
                        <a:pt x="2935" y="6205"/>
                      </a:cubicBezTo>
                      <a:cubicBezTo>
                        <a:pt x="3235" y="5120"/>
                        <a:pt x="3642" y="4468"/>
                        <a:pt x="4050" y="4197"/>
                      </a:cubicBezTo>
                      <a:cubicBezTo>
                        <a:pt x="4441" y="3923"/>
                        <a:pt x="10979" y="1168"/>
                        <a:pt x="10979" y="1168"/>
                      </a:cubicBezTo>
                      <a:cubicBezTo>
                        <a:pt x="10979" y="1168"/>
                        <a:pt x="8517" y="121"/>
                        <a:pt x="7255" y="10"/>
                      </a:cubicBezTo>
                      <a:cubicBezTo>
                        <a:pt x="7171" y="3"/>
                        <a:pt x="7092" y="0"/>
                        <a:pt x="7016" y="0"/>
                      </a:cubicBezTo>
                      <a:close/>
                    </a:path>
                  </a:pathLst>
                </a:custGeom>
                <a:solidFill>
                  <a:srgbClr val="AA70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40"/>
                <p:cNvSpPr/>
                <p:nvPr/>
              </p:nvSpPr>
              <p:spPr>
                <a:xfrm>
                  <a:off x="8958112" y="2091558"/>
                  <a:ext cx="130921" cy="21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888" extrusionOk="0">
                      <a:moveTo>
                        <a:pt x="842" y="1"/>
                      </a:moveTo>
                      <a:cubicBezTo>
                        <a:pt x="647" y="1"/>
                        <a:pt x="395" y="163"/>
                        <a:pt x="395" y="163"/>
                      </a:cubicBezTo>
                      <a:cubicBezTo>
                        <a:pt x="271" y="326"/>
                        <a:pt x="108" y="1236"/>
                        <a:pt x="0" y="1888"/>
                      </a:cubicBezTo>
                      <a:cubicBezTo>
                        <a:pt x="258" y="1777"/>
                        <a:pt x="502" y="1562"/>
                        <a:pt x="558" y="1412"/>
                      </a:cubicBezTo>
                      <a:cubicBezTo>
                        <a:pt x="626" y="1262"/>
                        <a:pt x="1167" y="271"/>
                        <a:pt x="1004" y="65"/>
                      </a:cubicBezTo>
                      <a:cubicBezTo>
                        <a:pt x="964" y="18"/>
                        <a:pt x="906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40"/>
                <p:cNvSpPr/>
                <p:nvPr/>
              </p:nvSpPr>
              <p:spPr>
                <a:xfrm>
                  <a:off x="9447031" y="2706573"/>
                  <a:ext cx="338176" cy="28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518" extrusionOk="0">
                      <a:moveTo>
                        <a:pt x="1943" y="1"/>
                      </a:moveTo>
                      <a:cubicBezTo>
                        <a:pt x="1700" y="1"/>
                        <a:pt x="1462" y="79"/>
                        <a:pt x="1331" y="177"/>
                      </a:cubicBezTo>
                      <a:cubicBezTo>
                        <a:pt x="1125" y="340"/>
                        <a:pt x="216" y="1034"/>
                        <a:pt x="216" y="1034"/>
                      </a:cubicBezTo>
                      <a:cubicBezTo>
                        <a:pt x="216" y="1034"/>
                        <a:pt x="1" y="1901"/>
                        <a:pt x="923" y="2338"/>
                      </a:cubicBezTo>
                      <a:cubicBezTo>
                        <a:pt x="1191" y="2464"/>
                        <a:pt x="1426" y="2518"/>
                        <a:pt x="1634" y="2518"/>
                      </a:cubicBezTo>
                      <a:cubicBezTo>
                        <a:pt x="2142" y="2518"/>
                        <a:pt x="2481" y="2194"/>
                        <a:pt x="2704" y="1807"/>
                      </a:cubicBezTo>
                      <a:cubicBezTo>
                        <a:pt x="3017" y="1262"/>
                        <a:pt x="2743" y="340"/>
                        <a:pt x="2404" y="121"/>
                      </a:cubicBezTo>
                      <a:cubicBezTo>
                        <a:pt x="2268" y="35"/>
                        <a:pt x="2105" y="1"/>
                        <a:pt x="1943" y="1"/>
                      </a:cubicBezTo>
                      <a:close/>
                    </a:path>
                  </a:pathLst>
                </a:custGeom>
                <a:solidFill>
                  <a:srgbClr val="AA70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40"/>
                <p:cNvSpPr/>
                <p:nvPr/>
              </p:nvSpPr>
              <p:spPr>
                <a:xfrm>
                  <a:off x="9533673" y="2811486"/>
                  <a:ext cx="173740" cy="116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" h="1040" extrusionOk="0">
                      <a:moveTo>
                        <a:pt x="421" y="0"/>
                      </a:moveTo>
                      <a:cubicBezTo>
                        <a:pt x="421" y="0"/>
                        <a:pt x="13" y="17"/>
                        <a:pt x="13" y="287"/>
                      </a:cubicBezTo>
                      <a:cubicBezTo>
                        <a:pt x="0" y="558"/>
                        <a:pt x="313" y="832"/>
                        <a:pt x="747" y="978"/>
                      </a:cubicBezTo>
                      <a:cubicBezTo>
                        <a:pt x="879" y="1022"/>
                        <a:pt x="993" y="1039"/>
                        <a:pt x="1089" y="1039"/>
                      </a:cubicBezTo>
                      <a:cubicBezTo>
                        <a:pt x="1298" y="1039"/>
                        <a:pt x="1425" y="956"/>
                        <a:pt x="1481" y="871"/>
                      </a:cubicBezTo>
                      <a:cubicBezTo>
                        <a:pt x="1549" y="734"/>
                        <a:pt x="1347" y="734"/>
                        <a:pt x="939" y="571"/>
                      </a:cubicBezTo>
                      <a:cubicBezTo>
                        <a:pt x="532" y="395"/>
                        <a:pt x="421" y="0"/>
                        <a:pt x="421" y="0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40"/>
                <p:cNvSpPr/>
                <p:nvPr/>
              </p:nvSpPr>
              <p:spPr>
                <a:xfrm>
                  <a:off x="9242698" y="2613206"/>
                  <a:ext cx="373260" cy="25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247" extrusionOk="0">
                      <a:moveTo>
                        <a:pt x="2261" y="0"/>
                      </a:moveTo>
                      <a:cubicBezTo>
                        <a:pt x="1714" y="0"/>
                        <a:pt x="653" y="357"/>
                        <a:pt x="653" y="357"/>
                      </a:cubicBezTo>
                      <a:lnTo>
                        <a:pt x="125" y="237"/>
                      </a:lnTo>
                      <a:lnTo>
                        <a:pt x="125" y="237"/>
                      </a:lnTo>
                      <a:cubicBezTo>
                        <a:pt x="125" y="237"/>
                        <a:pt x="1" y="1323"/>
                        <a:pt x="708" y="1932"/>
                      </a:cubicBezTo>
                      <a:cubicBezTo>
                        <a:pt x="974" y="2167"/>
                        <a:pt x="1270" y="2247"/>
                        <a:pt x="1559" y="2247"/>
                      </a:cubicBezTo>
                      <a:cubicBezTo>
                        <a:pt x="2040" y="2247"/>
                        <a:pt x="2501" y="2026"/>
                        <a:pt x="2772" y="1932"/>
                      </a:cubicBezTo>
                      <a:cubicBezTo>
                        <a:pt x="3209" y="1799"/>
                        <a:pt x="3330" y="1160"/>
                        <a:pt x="3209" y="628"/>
                      </a:cubicBezTo>
                      <a:cubicBezTo>
                        <a:pt x="3072" y="113"/>
                        <a:pt x="2883" y="74"/>
                        <a:pt x="2365" y="5"/>
                      </a:cubicBezTo>
                      <a:cubicBezTo>
                        <a:pt x="2333" y="2"/>
                        <a:pt x="2298" y="0"/>
                        <a:pt x="2261" y="0"/>
                      </a:cubicBezTo>
                      <a:close/>
                    </a:path>
                  </a:pathLst>
                </a:custGeom>
                <a:solidFill>
                  <a:srgbClr val="AA70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40"/>
                <p:cNvSpPr/>
                <p:nvPr/>
              </p:nvSpPr>
              <p:spPr>
                <a:xfrm>
                  <a:off x="9375071" y="2700969"/>
                  <a:ext cx="191674" cy="143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" h="1277" extrusionOk="0">
                      <a:moveTo>
                        <a:pt x="448" y="0"/>
                      </a:moveTo>
                      <a:cubicBezTo>
                        <a:pt x="315" y="0"/>
                        <a:pt x="1" y="134"/>
                        <a:pt x="43" y="416"/>
                      </a:cubicBezTo>
                      <a:cubicBezTo>
                        <a:pt x="98" y="758"/>
                        <a:pt x="450" y="1179"/>
                        <a:pt x="832" y="1260"/>
                      </a:cubicBezTo>
                      <a:cubicBezTo>
                        <a:pt x="884" y="1271"/>
                        <a:pt x="938" y="1276"/>
                        <a:pt x="993" y="1276"/>
                      </a:cubicBezTo>
                      <a:cubicBezTo>
                        <a:pt x="1340" y="1276"/>
                        <a:pt x="1710" y="1073"/>
                        <a:pt x="1673" y="921"/>
                      </a:cubicBezTo>
                      <a:cubicBezTo>
                        <a:pt x="1634" y="742"/>
                        <a:pt x="1265" y="879"/>
                        <a:pt x="887" y="608"/>
                      </a:cubicBezTo>
                      <a:cubicBezTo>
                        <a:pt x="506" y="334"/>
                        <a:pt x="506" y="24"/>
                        <a:pt x="506" y="24"/>
                      </a:cubicBezTo>
                      <a:cubicBezTo>
                        <a:pt x="503" y="8"/>
                        <a:pt x="481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40"/>
                <p:cNvSpPr/>
                <p:nvPr/>
              </p:nvSpPr>
              <p:spPr>
                <a:xfrm>
                  <a:off x="9038814" y="2144462"/>
                  <a:ext cx="424821" cy="53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4811" extrusionOk="0">
                      <a:moveTo>
                        <a:pt x="2201" y="1"/>
                      </a:moveTo>
                      <a:lnTo>
                        <a:pt x="1712" y="653"/>
                      </a:lnTo>
                      <a:cubicBezTo>
                        <a:pt x="1712" y="653"/>
                        <a:pt x="108" y="1905"/>
                        <a:pt x="56" y="2720"/>
                      </a:cubicBezTo>
                      <a:cubicBezTo>
                        <a:pt x="1" y="3535"/>
                        <a:pt x="855" y="4213"/>
                        <a:pt x="1129" y="4403"/>
                      </a:cubicBezTo>
                      <a:cubicBezTo>
                        <a:pt x="1399" y="4582"/>
                        <a:pt x="2583" y="4810"/>
                        <a:pt x="2974" y="4810"/>
                      </a:cubicBezTo>
                      <a:cubicBezTo>
                        <a:pt x="3369" y="4810"/>
                        <a:pt x="3789" y="3832"/>
                        <a:pt x="3043" y="3072"/>
                      </a:cubicBezTo>
                      <a:cubicBezTo>
                        <a:pt x="3137" y="2094"/>
                        <a:pt x="3056" y="1537"/>
                        <a:pt x="2664" y="790"/>
                      </a:cubicBezTo>
                      <a:cubicBezTo>
                        <a:pt x="2283" y="56"/>
                        <a:pt x="2201" y="1"/>
                        <a:pt x="2201" y="1"/>
                      </a:cubicBezTo>
                      <a:close/>
                    </a:path>
                  </a:pathLst>
                </a:custGeom>
                <a:solidFill>
                  <a:srgbClr val="AA70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40"/>
                <p:cNvSpPr/>
                <p:nvPr/>
              </p:nvSpPr>
              <p:spPr>
                <a:xfrm>
                  <a:off x="9183517" y="2543600"/>
                  <a:ext cx="175197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" h="1251" extrusionOk="0">
                      <a:moveTo>
                        <a:pt x="340" y="0"/>
                      </a:moveTo>
                      <a:cubicBezTo>
                        <a:pt x="340" y="0"/>
                        <a:pt x="1" y="189"/>
                        <a:pt x="151" y="558"/>
                      </a:cubicBezTo>
                      <a:cubicBezTo>
                        <a:pt x="292" y="909"/>
                        <a:pt x="776" y="1251"/>
                        <a:pt x="1091" y="1251"/>
                      </a:cubicBezTo>
                      <a:cubicBezTo>
                        <a:pt x="1104" y="1251"/>
                        <a:pt x="1117" y="1250"/>
                        <a:pt x="1129" y="1249"/>
                      </a:cubicBezTo>
                      <a:cubicBezTo>
                        <a:pt x="1426" y="1236"/>
                        <a:pt x="1563" y="1168"/>
                        <a:pt x="1563" y="1168"/>
                      </a:cubicBezTo>
                      <a:cubicBezTo>
                        <a:pt x="1563" y="1168"/>
                        <a:pt x="747" y="829"/>
                        <a:pt x="653" y="421"/>
                      </a:cubicBezTo>
                      <a:cubicBezTo>
                        <a:pt x="558" y="13"/>
                        <a:pt x="340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40"/>
                <p:cNvSpPr/>
                <p:nvPr/>
              </p:nvSpPr>
              <p:spPr>
                <a:xfrm>
                  <a:off x="9967782" y="2791646"/>
                  <a:ext cx="71401" cy="66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590" extrusionOk="0">
                      <a:moveTo>
                        <a:pt x="298" y="0"/>
                      </a:moveTo>
                      <a:cubicBezTo>
                        <a:pt x="289" y="0"/>
                        <a:pt x="280" y="1"/>
                        <a:pt x="271" y="1"/>
                      </a:cubicBezTo>
                      <a:cubicBezTo>
                        <a:pt x="108" y="31"/>
                        <a:pt x="1" y="177"/>
                        <a:pt x="27" y="340"/>
                      </a:cubicBezTo>
                      <a:cubicBezTo>
                        <a:pt x="50" y="486"/>
                        <a:pt x="172" y="590"/>
                        <a:pt x="314" y="590"/>
                      </a:cubicBezTo>
                      <a:cubicBezTo>
                        <a:pt x="331" y="590"/>
                        <a:pt x="348" y="588"/>
                        <a:pt x="366" y="585"/>
                      </a:cubicBezTo>
                      <a:cubicBezTo>
                        <a:pt x="516" y="572"/>
                        <a:pt x="637" y="422"/>
                        <a:pt x="611" y="259"/>
                      </a:cubicBezTo>
                      <a:cubicBezTo>
                        <a:pt x="586" y="105"/>
                        <a:pt x="451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794C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2" name="Google Shape;1282;p40"/>
              <p:cNvGrpSpPr/>
              <p:nvPr/>
            </p:nvGrpSpPr>
            <p:grpSpPr>
              <a:xfrm>
                <a:off x="-585429" y="-581130"/>
                <a:ext cx="2482257" cy="3522974"/>
                <a:chOff x="5045871" y="-517130"/>
                <a:chExt cx="2482257" cy="3522974"/>
              </a:xfrm>
            </p:grpSpPr>
            <p:sp>
              <p:nvSpPr>
                <p:cNvPr id="1283" name="Google Shape;1283;p40"/>
                <p:cNvSpPr/>
                <p:nvPr/>
              </p:nvSpPr>
              <p:spPr>
                <a:xfrm>
                  <a:off x="5897051" y="1939345"/>
                  <a:ext cx="250073" cy="23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" h="2074" extrusionOk="0">
                      <a:moveTo>
                        <a:pt x="1114" y="1"/>
                      </a:moveTo>
                      <a:cubicBezTo>
                        <a:pt x="1065" y="1"/>
                        <a:pt x="1016" y="4"/>
                        <a:pt x="965" y="11"/>
                      </a:cubicBezTo>
                      <a:cubicBezTo>
                        <a:pt x="395" y="93"/>
                        <a:pt x="0" y="624"/>
                        <a:pt x="95" y="1195"/>
                      </a:cubicBezTo>
                      <a:cubicBezTo>
                        <a:pt x="169" y="1714"/>
                        <a:pt x="604" y="2073"/>
                        <a:pt x="1111" y="2073"/>
                      </a:cubicBezTo>
                      <a:cubicBezTo>
                        <a:pt x="1162" y="2073"/>
                        <a:pt x="1213" y="2070"/>
                        <a:pt x="1265" y="2062"/>
                      </a:cubicBezTo>
                      <a:cubicBezTo>
                        <a:pt x="1836" y="1981"/>
                        <a:pt x="2230" y="1453"/>
                        <a:pt x="2149" y="895"/>
                      </a:cubicBezTo>
                      <a:cubicBezTo>
                        <a:pt x="2060" y="375"/>
                        <a:pt x="1623" y="1"/>
                        <a:pt x="11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40"/>
                <p:cNvSpPr/>
                <p:nvPr/>
              </p:nvSpPr>
              <p:spPr>
                <a:xfrm>
                  <a:off x="5811866" y="2125184"/>
                  <a:ext cx="179904" cy="16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485" extrusionOk="0">
                      <a:moveTo>
                        <a:pt x="809" y="1"/>
                      </a:moveTo>
                      <a:cubicBezTo>
                        <a:pt x="770" y="1"/>
                        <a:pt x="731" y="4"/>
                        <a:pt x="692" y="10"/>
                      </a:cubicBezTo>
                      <a:cubicBezTo>
                        <a:pt x="284" y="65"/>
                        <a:pt x="0" y="447"/>
                        <a:pt x="69" y="854"/>
                      </a:cubicBezTo>
                      <a:cubicBezTo>
                        <a:pt x="117" y="1226"/>
                        <a:pt x="439" y="1484"/>
                        <a:pt x="804" y="1484"/>
                      </a:cubicBezTo>
                      <a:cubicBezTo>
                        <a:pt x="839" y="1484"/>
                        <a:pt x="875" y="1482"/>
                        <a:pt x="910" y="1477"/>
                      </a:cubicBezTo>
                      <a:cubicBezTo>
                        <a:pt x="1318" y="1425"/>
                        <a:pt x="1605" y="1043"/>
                        <a:pt x="1536" y="636"/>
                      </a:cubicBezTo>
                      <a:cubicBezTo>
                        <a:pt x="1486" y="268"/>
                        <a:pt x="1170" y="1"/>
                        <a:pt x="8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40"/>
                <p:cNvSpPr/>
                <p:nvPr/>
              </p:nvSpPr>
              <p:spPr>
                <a:xfrm>
                  <a:off x="6113377" y="2012873"/>
                  <a:ext cx="168920" cy="15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401" extrusionOk="0">
                      <a:moveTo>
                        <a:pt x="755" y="0"/>
                      </a:moveTo>
                      <a:cubicBezTo>
                        <a:pt x="721" y="0"/>
                        <a:pt x="687" y="3"/>
                        <a:pt x="652" y="8"/>
                      </a:cubicBezTo>
                      <a:cubicBezTo>
                        <a:pt x="271" y="63"/>
                        <a:pt x="0" y="415"/>
                        <a:pt x="69" y="797"/>
                      </a:cubicBezTo>
                      <a:cubicBezTo>
                        <a:pt x="116" y="1155"/>
                        <a:pt x="414" y="1401"/>
                        <a:pt x="752" y="1401"/>
                      </a:cubicBezTo>
                      <a:cubicBezTo>
                        <a:pt x="786" y="1401"/>
                        <a:pt x="820" y="1398"/>
                        <a:pt x="855" y="1393"/>
                      </a:cubicBezTo>
                      <a:cubicBezTo>
                        <a:pt x="1249" y="1338"/>
                        <a:pt x="1507" y="986"/>
                        <a:pt x="1455" y="591"/>
                      </a:cubicBezTo>
                      <a:cubicBezTo>
                        <a:pt x="1404" y="247"/>
                        <a:pt x="1097" y="0"/>
                        <a:pt x="7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40"/>
                <p:cNvSpPr/>
                <p:nvPr/>
              </p:nvSpPr>
              <p:spPr>
                <a:xfrm>
                  <a:off x="5951861" y="2097723"/>
                  <a:ext cx="263636" cy="24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209" extrusionOk="0">
                      <a:moveTo>
                        <a:pt x="1168" y="0"/>
                      </a:moveTo>
                      <a:cubicBezTo>
                        <a:pt x="1119" y="0"/>
                        <a:pt x="1070" y="4"/>
                        <a:pt x="1021" y="10"/>
                      </a:cubicBezTo>
                      <a:cubicBezTo>
                        <a:pt x="421" y="108"/>
                        <a:pt x="0" y="662"/>
                        <a:pt x="95" y="1262"/>
                      </a:cubicBezTo>
                      <a:cubicBezTo>
                        <a:pt x="169" y="1809"/>
                        <a:pt x="644" y="2208"/>
                        <a:pt x="1195" y="2208"/>
                      </a:cubicBezTo>
                      <a:cubicBezTo>
                        <a:pt x="1245" y="2208"/>
                        <a:pt x="1296" y="2205"/>
                        <a:pt x="1347" y="2198"/>
                      </a:cubicBezTo>
                      <a:cubicBezTo>
                        <a:pt x="1944" y="2104"/>
                        <a:pt x="2351" y="1546"/>
                        <a:pt x="2270" y="949"/>
                      </a:cubicBezTo>
                      <a:cubicBezTo>
                        <a:pt x="2183" y="402"/>
                        <a:pt x="1707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>
                  <a:off x="6128733" y="2096041"/>
                  <a:ext cx="235837" cy="22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1967" extrusionOk="0">
                      <a:moveTo>
                        <a:pt x="1060" y="1"/>
                      </a:moveTo>
                      <a:cubicBezTo>
                        <a:pt x="1011" y="1"/>
                        <a:pt x="960" y="5"/>
                        <a:pt x="910" y="12"/>
                      </a:cubicBezTo>
                      <a:cubicBezTo>
                        <a:pt x="379" y="94"/>
                        <a:pt x="0" y="583"/>
                        <a:pt x="82" y="1127"/>
                      </a:cubicBezTo>
                      <a:cubicBezTo>
                        <a:pt x="156" y="1621"/>
                        <a:pt x="575" y="1967"/>
                        <a:pt x="1046" y="1967"/>
                      </a:cubicBezTo>
                      <a:cubicBezTo>
                        <a:pt x="1095" y="1967"/>
                        <a:pt x="1144" y="1963"/>
                        <a:pt x="1194" y="1956"/>
                      </a:cubicBezTo>
                      <a:cubicBezTo>
                        <a:pt x="1738" y="1874"/>
                        <a:pt x="2103" y="1385"/>
                        <a:pt x="2038" y="840"/>
                      </a:cubicBezTo>
                      <a:cubicBezTo>
                        <a:pt x="1964" y="350"/>
                        <a:pt x="1542" y="1"/>
                        <a:pt x="10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>
                  <a:off x="6143752" y="2136504"/>
                  <a:ext cx="120273" cy="110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990" extrusionOk="0">
                      <a:moveTo>
                        <a:pt x="539" y="1"/>
                      </a:moveTo>
                      <a:cubicBezTo>
                        <a:pt x="514" y="1"/>
                        <a:pt x="489" y="3"/>
                        <a:pt x="463" y="7"/>
                      </a:cubicBezTo>
                      <a:cubicBezTo>
                        <a:pt x="192" y="46"/>
                        <a:pt x="0" y="290"/>
                        <a:pt x="42" y="561"/>
                      </a:cubicBezTo>
                      <a:cubicBezTo>
                        <a:pt x="78" y="811"/>
                        <a:pt x="295" y="990"/>
                        <a:pt x="541" y="990"/>
                      </a:cubicBezTo>
                      <a:cubicBezTo>
                        <a:pt x="565" y="990"/>
                        <a:pt x="589" y="988"/>
                        <a:pt x="613" y="985"/>
                      </a:cubicBezTo>
                      <a:cubicBezTo>
                        <a:pt x="884" y="942"/>
                        <a:pt x="1073" y="698"/>
                        <a:pt x="1034" y="427"/>
                      </a:cubicBezTo>
                      <a:cubicBezTo>
                        <a:pt x="995" y="179"/>
                        <a:pt x="780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>
                  <a:off x="5895594" y="2235028"/>
                  <a:ext cx="143363" cy="1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200" extrusionOk="0">
                      <a:moveTo>
                        <a:pt x="650" y="1"/>
                      </a:moveTo>
                      <a:cubicBezTo>
                        <a:pt x="619" y="1"/>
                        <a:pt x="589" y="3"/>
                        <a:pt x="558" y="8"/>
                      </a:cubicBezTo>
                      <a:cubicBezTo>
                        <a:pt x="232" y="63"/>
                        <a:pt x="0" y="363"/>
                        <a:pt x="56" y="689"/>
                      </a:cubicBezTo>
                      <a:cubicBezTo>
                        <a:pt x="91" y="983"/>
                        <a:pt x="337" y="1200"/>
                        <a:pt x="633" y="1200"/>
                      </a:cubicBezTo>
                      <a:cubicBezTo>
                        <a:pt x="666" y="1200"/>
                        <a:pt x="700" y="1197"/>
                        <a:pt x="734" y="1192"/>
                      </a:cubicBezTo>
                      <a:cubicBezTo>
                        <a:pt x="1060" y="1149"/>
                        <a:pt x="1278" y="839"/>
                        <a:pt x="1236" y="513"/>
                      </a:cubicBezTo>
                      <a:cubicBezTo>
                        <a:pt x="1189" y="218"/>
                        <a:pt x="938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>
                  <a:off x="5776783" y="2264282"/>
                  <a:ext cx="164548" cy="15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1372" extrusionOk="0">
                      <a:moveTo>
                        <a:pt x="739" y="0"/>
                      </a:moveTo>
                      <a:cubicBezTo>
                        <a:pt x="706" y="0"/>
                        <a:pt x="673" y="3"/>
                        <a:pt x="639" y="8"/>
                      </a:cubicBezTo>
                      <a:cubicBezTo>
                        <a:pt x="258" y="60"/>
                        <a:pt x="0" y="415"/>
                        <a:pt x="56" y="781"/>
                      </a:cubicBezTo>
                      <a:cubicBezTo>
                        <a:pt x="103" y="1127"/>
                        <a:pt x="401" y="1372"/>
                        <a:pt x="729" y="1372"/>
                      </a:cubicBezTo>
                      <a:cubicBezTo>
                        <a:pt x="762" y="1372"/>
                        <a:pt x="795" y="1369"/>
                        <a:pt x="829" y="1364"/>
                      </a:cubicBezTo>
                      <a:cubicBezTo>
                        <a:pt x="1210" y="1312"/>
                        <a:pt x="1468" y="957"/>
                        <a:pt x="1412" y="591"/>
                      </a:cubicBezTo>
                      <a:cubicBezTo>
                        <a:pt x="1365" y="245"/>
                        <a:pt x="1067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>
                  <a:off x="5897051" y="2339043"/>
                  <a:ext cx="123635" cy="11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1030" extrusionOk="0">
                      <a:moveTo>
                        <a:pt x="551" y="0"/>
                      </a:moveTo>
                      <a:cubicBezTo>
                        <a:pt x="527" y="0"/>
                        <a:pt x="502" y="2"/>
                        <a:pt x="476" y="6"/>
                      </a:cubicBezTo>
                      <a:cubicBezTo>
                        <a:pt x="193" y="45"/>
                        <a:pt x="0" y="319"/>
                        <a:pt x="43" y="590"/>
                      </a:cubicBezTo>
                      <a:cubicBezTo>
                        <a:pt x="78" y="847"/>
                        <a:pt x="293" y="1029"/>
                        <a:pt x="547" y="1029"/>
                      </a:cubicBezTo>
                      <a:cubicBezTo>
                        <a:pt x="573" y="1029"/>
                        <a:pt x="600" y="1027"/>
                        <a:pt x="626" y="1023"/>
                      </a:cubicBezTo>
                      <a:cubicBezTo>
                        <a:pt x="910" y="984"/>
                        <a:pt x="1102" y="727"/>
                        <a:pt x="1060" y="440"/>
                      </a:cubicBezTo>
                      <a:cubicBezTo>
                        <a:pt x="1024" y="193"/>
                        <a:pt x="807" y="0"/>
                        <a:pt x="5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>
                  <a:off x="5980667" y="2311470"/>
                  <a:ext cx="182931" cy="17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1521" extrusionOk="0">
                      <a:moveTo>
                        <a:pt x="810" y="1"/>
                      </a:moveTo>
                      <a:cubicBezTo>
                        <a:pt x="776" y="1"/>
                        <a:pt x="742" y="3"/>
                        <a:pt x="708" y="7"/>
                      </a:cubicBezTo>
                      <a:cubicBezTo>
                        <a:pt x="288" y="76"/>
                        <a:pt x="1" y="454"/>
                        <a:pt x="69" y="862"/>
                      </a:cubicBezTo>
                      <a:cubicBezTo>
                        <a:pt x="120" y="1247"/>
                        <a:pt x="445" y="1521"/>
                        <a:pt x="823" y="1521"/>
                      </a:cubicBezTo>
                      <a:cubicBezTo>
                        <a:pt x="857" y="1521"/>
                        <a:pt x="892" y="1518"/>
                        <a:pt x="927" y="1514"/>
                      </a:cubicBezTo>
                      <a:cubicBezTo>
                        <a:pt x="1334" y="1445"/>
                        <a:pt x="1631" y="1067"/>
                        <a:pt x="1566" y="646"/>
                      </a:cubicBezTo>
                      <a:cubicBezTo>
                        <a:pt x="1515" y="273"/>
                        <a:pt x="1179" y="1"/>
                        <a:pt x="8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>
                  <a:off x="6084459" y="2227630"/>
                  <a:ext cx="158383" cy="147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318" extrusionOk="0">
                      <a:moveTo>
                        <a:pt x="711" y="1"/>
                      </a:moveTo>
                      <a:cubicBezTo>
                        <a:pt x="678" y="1"/>
                        <a:pt x="644" y="4"/>
                        <a:pt x="611" y="9"/>
                      </a:cubicBezTo>
                      <a:cubicBezTo>
                        <a:pt x="258" y="61"/>
                        <a:pt x="1" y="387"/>
                        <a:pt x="53" y="755"/>
                      </a:cubicBezTo>
                      <a:cubicBezTo>
                        <a:pt x="104" y="1083"/>
                        <a:pt x="401" y="1317"/>
                        <a:pt x="728" y="1317"/>
                      </a:cubicBezTo>
                      <a:cubicBezTo>
                        <a:pt x="753" y="1317"/>
                        <a:pt x="778" y="1316"/>
                        <a:pt x="803" y="1313"/>
                      </a:cubicBezTo>
                      <a:cubicBezTo>
                        <a:pt x="1155" y="1258"/>
                        <a:pt x="1413" y="918"/>
                        <a:pt x="1357" y="563"/>
                      </a:cubicBezTo>
                      <a:cubicBezTo>
                        <a:pt x="1310" y="233"/>
                        <a:pt x="1028" y="1"/>
                        <a:pt x="7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>
                  <a:off x="6064732" y="2328619"/>
                  <a:ext cx="82386" cy="7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73" extrusionOk="0">
                      <a:moveTo>
                        <a:pt x="367" y="0"/>
                      </a:moveTo>
                      <a:cubicBezTo>
                        <a:pt x="348" y="0"/>
                        <a:pt x="329" y="2"/>
                        <a:pt x="310" y="4"/>
                      </a:cubicBezTo>
                      <a:cubicBezTo>
                        <a:pt x="134" y="31"/>
                        <a:pt x="1" y="194"/>
                        <a:pt x="27" y="383"/>
                      </a:cubicBezTo>
                      <a:cubicBezTo>
                        <a:pt x="51" y="544"/>
                        <a:pt x="201" y="673"/>
                        <a:pt x="374" y="673"/>
                      </a:cubicBezTo>
                      <a:cubicBezTo>
                        <a:pt x="390" y="673"/>
                        <a:pt x="405" y="672"/>
                        <a:pt x="421" y="670"/>
                      </a:cubicBezTo>
                      <a:cubicBezTo>
                        <a:pt x="597" y="640"/>
                        <a:pt x="734" y="464"/>
                        <a:pt x="705" y="288"/>
                      </a:cubicBezTo>
                      <a:cubicBezTo>
                        <a:pt x="681" y="118"/>
                        <a:pt x="536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0"/>
                <p:cNvSpPr/>
                <p:nvPr/>
              </p:nvSpPr>
              <p:spPr>
                <a:xfrm>
                  <a:off x="5837758" y="2434989"/>
                  <a:ext cx="69944" cy="66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590" extrusionOk="0">
                      <a:moveTo>
                        <a:pt x="320" y="0"/>
                      </a:moveTo>
                      <a:cubicBezTo>
                        <a:pt x="304" y="0"/>
                        <a:pt x="288" y="2"/>
                        <a:pt x="272" y="4"/>
                      </a:cubicBezTo>
                      <a:cubicBezTo>
                        <a:pt x="109" y="17"/>
                        <a:pt x="1" y="180"/>
                        <a:pt x="14" y="330"/>
                      </a:cubicBezTo>
                      <a:cubicBezTo>
                        <a:pt x="38" y="483"/>
                        <a:pt x="171" y="589"/>
                        <a:pt x="321" y="589"/>
                      </a:cubicBezTo>
                      <a:cubicBezTo>
                        <a:pt x="332" y="589"/>
                        <a:pt x="342" y="589"/>
                        <a:pt x="353" y="588"/>
                      </a:cubicBezTo>
                      <a:cubicBezTo>
                        <a:pt x="516" y="562"/>
                        <a:pt x="624" y="412"/>
                        <a:pt x="598" y="249"/>
                      </a:cubicBezTo>
                      <a:cubicBezTo>
                        <a:pt x="586" y="102"/>
                        <a:pt x="463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0"/>
                <p:cNvSpPr/>
                <p:nvPr/>
              </p:nvSpPr>
              <p:spPr>
                <a:xfrm>
                  <a:off x="6198562" y="2322119"/>
                  <a:ext cx="106822" cy="99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4" extrusionOk="0">
                      <a:moveTo>
                        <a:pt x="485" y="0"/>
                      </a:moveTo>
                      <a:cubicBezTo>
                        <a:pt x="460" y="0"/>
                        <a:pt x="434" y="2"/>
                        <a:pt x="408" y="7"/>
                      </a:cubicBezTo>
                      <a:cubicBezTo>
                        <a:pt x="163" y="33"/>
                        <a:pt x="0" y="265"/>
                        <a:pt x="42" y="509"/>
                      </a:cubicBezTo>
                      <a:cubicBezTo>
                        <a:pt x="66" y="729"/>
                        <a:pt x="256" y="883"/>
                        <a:pt x="472" y="883"/>
                      </a:cubicBezTo>
                      <a:cubicBezTo>
                        <a:pt x="496" y="883"/>
                        <a:pt x="520" y="881"/>
                        <a:pt x="545" y="878"/>
                      </a:cubicBezTo>
                      <a:cubicBezTo>
                        <a:pt x="776" y="848"/>
                        <a:pt x="952" y="617"/>
                        <a:pt x="910" y="372"/>
                      </a:cubicBezTo>
                      <a:cubicBezTo>
                        <a:pt x="886" y="154"/>
                        <a:pt x="699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40"/>
                <p:cNvSpPr/>
                <p:nvPr/>
              </p:nvSpPr>
              <p:spPr>
                <a:xfrm>
                  <a:off x="6210892" y="2276500"/>
                  <a:ext cx="106486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3" extrusionOk="0">
                      <a:moveTo>
                        <a:pt x="493" y="0"/>
                      </a:moveTo>
                      <a:cubicBezTo>
                        <a:pt x="470" y="0"/>
                        <a:pt x="446" y="2"/>
                        <a:pt x="422" y="6"/>
                      </a:cubicBezTo>
                      <a:cubicBezTo>
                        <a:pt x="177" y="46"/>
                        <a:pt x="1" y="264"/>
                        <a:pt x="40" y="509"/>
                      </a:cubicBezTo>
                      <a:cubicBezTo>
                        <a:pt x="79" y="736"/>
                        <a:pt x="268" y="893"/>
                        <a:pt x="491" y="893"/>
                      </a:cubicBezTo>
                      <a:cubicBezTo>
                        <a:pt x="508" y="893"/>
                        <a:pt x="525" y="892"/>
                        <a:pt x="542" y="890"/>
                      </a:cubicBezTo>
                      <a:cubicBezTo>
                        <a:pt x="787" y="848"/>
                        <a:pt x="950" y="632"/>
                        <a:pt x="924" y="388"/>
                      </a:cubicBezTo>
                      <a:cubicBezTo>
                        <a:pt x="885" y="168"/>
                        <a:pt x="707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>
                  <a:off x="6332617" y="2144238"/>
                  <a:ext cx="106822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3" extrusionOk="0">
                      <a:moveTo>
                        <a:pt x="460" y="0"/>
                      </a:moveTo>
                      <a:cubicBezTo>
                        <a:pt x="443" y="0"/>
                        <a:pt x="425" y="1"/>
                        <a:pt x="408" y="3"/>
                      </a:cubicBezTo>
                      <a:cubicBezTo>
                        <a:pt x="164" y="45"/>
                        <a:pt x="1" y="264"/>
                        <a:pt x="40" y="508"/>
                      </a:cubicBezTo>
                      <a:cubicBezTo>
                        <a:pt x="66" y="728"/>
                        <a:pt x="256" y="893"/>
                        <a:pt x="472" y="893"/>
                      </a:cubicBezTo>
                      <a:cubicBezTo>
                        <a:pt x="496" y="893"/>
                        <a:pt x="521" y="891"/>
                        <a:pt x="545" y="886"/>
                      </a:cubicBezTo>
                      <a:cubicBezTo>
                        <a:pt x="790" y="847"/>
                        <a:pt x="953" y="629"/>
                        <a:pt x="910" y="384"/>
                      </a:cubicBezTo>
                      <a:cubicBezTo>
                        <a:pt x="886" y="157"/>
                        <a:pt x="684" y="0"/>
                        <a:pt x="4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>
                  <a:off x="6369157" y="1953804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81" y="0"/>
                      </a:moveTo>
                      <a:cubicBezTo>
                        <a:pt x="457" y="0"/>
                        <a:pt x="433" y="2"/>
                        <a:pt x="408" y="6"/>
                      </a:cubicBezTo>
                      <a:cubicBezTo>
                        <a:pt x="177" y="46"/>
                        <a:pt x="1" y="264"/>
                        <a:pt x="40" y="509"/>
                      </a:cubicBezTo>
                      <a:cubicBezTo>
                        <a:pt x="67" y="734"/>
                        <a:pt x="266" y="890"/>
                        <a:pt x="488" y="890"/>
                      </a:cubicBezTo>
                      <a:cubicBezTo>
                        <a:pt x="507" y="890"/>
                        <a:pt x="526" y="889"/>
                        <a:pt x="545" y="887"/>
                      </a:cubicBezTo>
                      <a:cubicBezTo>
                        <a:pt x="790" y="848"/>
                        <a:pt x="953" y="629"/>
                        <a:pt x="910" y="385"/>
                      </a:cubicBezTo>
                      <a:cubicBezTo>
                        <a:pt x="887" y="165"/>
                        <a:pt x="69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>
                  <a:off x="5877324" y="1760120"/>
                  <a:ext cx="106822" cy="10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4" extrusionOk="0">
                      <a:moveTo>
                        <a:pt x="476" y="1"/>
                      </a:moveTo>
                      <a:cubicBezTo>
                        <a:pt x="453" y="1"/>
                        <a:pt x="431" y="3"/>
                        <a:pt x="408" y="6"/>
                      </a:cubicBezTo>
                      <a:cubicBezTo>
                        <a:pt x="163" y="49"/>
                        <a:pt x="0" y="267"/>
                        <a:pt x="42" y="512"/>
                      </a:cubicBezTo>
                      <a:cubicBezTo>
                        <a:pt x="67" y="737"/>
                        <a:pt x="265" y="893"/>
                        <a:pt x="488" y="893"/>
                      </a:cubicBezTo>
                      <a:cubicBezTo>
                        <a:pt x="507" y="893"/>
                        <a:pt x="526" y="892"/>
                        <a:pt x="545" y="890"/>
                      </a:cubicBezTo>
                      <a:cubicBezTo>
                        <a:pt x="789" y="851"/>
                        <a:pt x="952" y="619"/>
                        <a:pt x="910" y="388"/>
                      </a:cubicBezTo>
                      <a:cubicBezTo>
                        <a:pt x="886" y="166"/>
                        <a:pt x="694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>
                  <a:off x="6229162" y="1929257"/>
                  <a:ext cx="106486" cy="99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84" extrusionOk="0">
                      <a:moveTo>
                        <a:pt x="486" y="0"/>
                      </a:moveTo>
                      <a:cubicBezTo>
                        <a:pt x="460" y="0"/>
                        <a:pt x="435" y="2"/>
                        <a:pt x="409" y="7"/>
                      </a:cubicBezTo>
                      <a:cubicBezTo>
                        <a:pt x="164" y="33"/>
                        <a:pt x="1" y="265"/>
                        <a:pt x="27" y="509"/>
                      </a:cubicBezTo>
                      <a:cubicBezTo>
                        <a:pt x="62" y="729"/>
                        <a:pt x="253" y="883"/>
                        <a:pt x="470" y="883"/>
                      </a:cubicBezTo>
                      <a:cubicBezTo>
                        <a:pt x="494" y="883"/>
                        <a:pt x="518" y="881"/>
                        <a:pt x="542" y="877"/>
                      </a:cubicBezTo>
                      <a:cubicBezTo>
                        <a:pt x="774" y="848"/>
                        <a:pt x="950" y="617"/>
                        <a:pt x="911" y="372"/>
                      </a:cubicBezTo>
                      <a:cubicBezTo>
                        <a:pt x="873" y="154"/>
                        <a:pt x="69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>
                  <a:off x="6286998" y="2332767"/>
                  <a:ext cx="94380" cy="8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" h="786" extrusionOk="0">
                      <a:moveTo>
                        <a:pt x="435" y="0"/>
                      </a:moveTo>
                      <a:cubicBezTo>
                        <a:pt x="413" y="0"/>
                        <a:pt x="389" y="2"/>
                        <a:pt x="365" y="7"/>
                      </a:cubicBezTo>
                      <a:cubicBezTo>
                        <a:pt x="150" y="33"/>
                        <a:pt x="0" y="238"/>
                        <a:pt x="39" y="440"/>
                      </a:cubicBezTo>
                      <a:cubicBezTo>
                        <a:pt x="66" y="642"/>
                        <a:pt x="241" y="785"/>
                        <a:pt x="430" y="785"/>
                      </a:cubicBezTo>
                      <a:cubicBezTo>
                        <a:pt x="445" y="785"/>
                        <a:pt x="461" y="785"/>
                        <a:pt x="476" y="783"/>
                      </a:cubicBezTo>
                      <a:cubicBezTo>
                        <a:pt x="691" y="740"/>
                        <a:pt x="841" y="551"/>
                        <a:pt x="815" y="333"/>
                      </a:cubicBezTo>
                      <a:cubicBezTo>
                        <a:pt x="778" y="138"/>
                        <a:pt x="623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>
                  <a:off x="6353801" y="2308780"/>
                  <a:ext cx="58287" cy="5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484" extrusionOk="0">
                      <a:moveTo>
                        <a:pt x="261" y="1"/>
                      </a:moveTo>
                      <a:cubicBezTo>
                        <a:pt x="251" y="1"/>
                        <a:pt x="242" y="1"/>
                        <a:pt x="232" y="2"/>
                      </a:cubicBezTo>
                      <a:cubicBezTo>
                        <a:pt x="95" y="31"/>
                        <a:pt x="1" y="152"/>
                        <a:pt x="30" y="276"/>
                      </a:cubicBezTo>
                      <a:cubicBezTo>
                        <a:pt x="42" y="394"/>
                        <a:pt x="136" y="483"/>
                        <a:pt x="252" y="483"/>
                      </a:cubicBezTo>
                      <a:cubicBezTo>
                        <a:pt x="268" y="483"/>
                        <a:pt x="284" y="482"/>
                        <a:pt x="301" y="478"/>
                      </a:cubicBezTo>
                      <a:cubicBezTo>
                        <a:pt x="438" y="465"/>
                        <a:pt x="519" y="344"/>
                        <a:pt x="503" y="208"/>
                      </a:cubicBezTo>
                      <a:cubicBezTo>
                        <a:pt x="491" y="80"/>
                        <a:pt x="386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>
                  <a:off x="6043211" y="2415486"/>
                  <a:ext cx="54924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4" extrusionOk="0">
                      <a:moveTo>
                        <a:pt x="244" y="1"/>
                      </a:moveTo>
                      <a:cubicBezTo>
                        <a:pt x="236" y="1"/>
                        <a:pt x="227" y="1"/>
                        <a:pt x="219" y="2"/>
                      </a:cubicBezTo>
                      <a:cubicBezTo>
                        <a:pt x="95" y="15"/>
                        <a:pt x="0" y="139"/>
                        <a:pt x="30" y="260"/>
                      </a:cubicBezTo>
                      <a:cubicBezTo>
                        <a:pt x="42" y="375"/>
                        <a:pt x="147" y="453"/>
                        <a:pt x="261" y="453"/>
                      </a:cubicBezTo>
                      <a:cubicBezTo>
                        <a:pt x="270" y="453"/>
                        <a:pt x="279" y="453"/>
                        <a:pt x="287" y="452"/>
                      </a:cubicBezTo>
                      <a:cubicBezTo>
                        <a:pt x="408" y="436"/>
                        <a:pt x="489" y="315"/>
                        <a:pt x="476" y="191"/>
                      </a:cubicBezTo>
                      <a:cubicBezTo>
                        <a:pt x="452" y="79"/>
                        <a:pt x="355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>
                  <a:off x="6315804" y="2052664"/>
                  <a:ext cx="59744" cy="5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96" extrusionOk="0">
                      <a:moveTo>
                        <a:pt x="278" y="0"/>
                      </a:moveTo>
                      <a:cubicBezTo>
                        <a:pt x="263" y="0"/>
                        <a:pt x="248" y="2"/>
                        <a:pt x="232" y="5"/>
                      </a:cubicBezTo>
                      <a:cubicBezTo>
                        <a:pt x="95" y="21"/>
                        <a:pt x="1" y="142"/>
                        <a:pt x="27" y="279"/>
                      </a:cubicBezTo>
                      <a:cubicBezTo>
                        <a:pt x="42" y="403"/>
                        <a:pt x="147" y="496"/>
                        <a:pt x="271" y="496"/>
                      </a:cubicBezTo>
                      <a:cubicBezTo>
                        <a:pt x="281" y="496"/>
                        <a:pt x="291" y="495"/>
                        <a:pt x="301" y="494"/>
                      </a:cubicBezTo>
                      <a:cubicBezTo>
                        <a:pt x="434" y="468"/>
                        <a:pt x="532" y="347"/>
                        <a:pt x="516" y="210"/>
                      </a:cubicBezTo>
                      <a:cubicBezTo>
                        <a:pt x="493" y="89"/>
                        <a:pt x="395" y="0"/>
                        <a:pt x="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0"/>
                <p:cNvSpPr/>
                <p:nvPr/>
              </p:nvSpPr>
              <p:spPr>
                <a:xfrm>
                  <a:off x="6486511" y="2098507"/>
                  <a:ext cx="26005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5" extrusionOk="0">
                      <a:moveTo>
                        <a:pt x="119" y="1"/>
                      </a:moveTo>
                      <a:cubicBezTo>
                        <a:pt x="111" y="1"/>
                        <a:pt x="103" y="2"/>
                        <a:pt x="95" y="3"/>
                      </a:cubicBezTo>
                      <a:cubicBezTo>
                        <a:pt x="40" y="3"/>
                        <a:pt x="0" y="72"/>
                        <a:pt x="13" y="127"/>
                      </a:cubicBezTo>
                      <a:cubicBezTo>
                        <a:pt x="13" y="187"/>
                        <a:pt x="56" y="224"/>
                        <a:pt x="109" y="224"/>
                      </a:cubicBezTo>
                      <a:cubicBezTo>
                        <a:pt x="117" y="224"/>
                        <a:pt x="126" y="223"/>
                        <a:pt x="134" y="222"/>
                      </a:cubicBezTo>
                      <a:cubicBezTo>
                        <a:pt x="190" y="209"/>
                        <a:pt x="232" y="153"/>
                        <a:pt x="232" y="101"/>
                      </a:cubicBezTo>
                      <a:cubicBezTo>
                        <a:pt x="218" y="41"/>
                        <a:pt x="176" y="1"/>
                        <a:pt x="1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0"/>
                <p:cNvSpPr/>
                <p:nvPr/>
              </p:nvSpPr>
              <p:spPr>
                <a:xfrm>
                  <a:off x="6485054" y="2001553"/>
                  <a:ext cx="25669" cy="2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0" extrusionOk="0">
                      <a:moveTo>
                        <a:pt x="95" y="1"/>
                      </a:moveTo>
                      <a:cubicBezTo>
                        <a:pt x="39" y="14"/>
                        <a:pt x="0" y="69"/>
                        <a:pt x="0" y="135"/>
                      </a:cubicBezTo>
                      <a:cubicBezTo>
                        <a:pt x="11" y="182"/>
                        <a:pt x="51" y="220"/>
                        <a:pt x="105" y="220"/>
                      </a:cubicBezTo>
                      <a:cubicBezTo>
                        <a:pt x="114" y="220"/>
                        <a:pt x="124" y="219"/>
                        <a:pt x="134" y="216"/>
                      </a:cubicBezTo>
                      <a:cubicBezTo>
                        <a:pt x="189" y="216"/>
                        <a:pt x="229" y="164"/>
                        <a:pt x="229" y="96"/>
                      </a:cubicBezTo>
                      <a:cubicBezTo>
                        <a:pt x="216" y="40"/>
                        <a:pt x="163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0"/>
                <p:cNvSpPr/>
                <p:nvPr/>
              </p:nvSpPr>
              <p:spPr>
                <a:xfrm>
                  <a:off x="5973382" y="1888682"/>
                  <a:ext cx="27574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2" extrusionOk="0">
                      <a:moveTo>
                        <a:pt x="108" y="0"/>
                      </a:moveTo>
                      <a:cubicBezTo>
                        <a:pt x="40" y="17"/>
                        <a:pt x="1" y="69"/>
                        <a:pt x="14" y="137"/>
                      </a:cubicBezTo>
                      <a:cubicBezTo>
                        <a:pt x="25" y="186"/>
                        <a:pt x="68" y="221"/>
                        <a:pt x="114" y="221"/>
                      </a:cubicBezTo>
                      <a:cubicBezTo>
                        <a:pt x="121" y="221"/>
                        <a:pt x="127" y="221"/>
                        <a:pt x="134" y="219"/>
                      </a:cubicBezTo>
                      <a:cubicBezTo>
                        <a:pt x="203" y="219"/>
                        <a:pt x="245" y="164"/>
                        <a:pt x="229" y="98"/>
                      </a:cubicBezTo>
                      <a:cubicBezTo>
                        <a:pt x="216" y="43"/>
                        <a:pt x="16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0"/>
                <p:cNvSpPr/>
                <p:nvPr/>
              </p:nvSpPr>
              <p:spPr>
                <a:xfrm>
                  <a:off x="6398075" y="2260023"/>
                  <a:ext cx="27462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2" extrusionOk="0">
                      <a:moveTo>
                        <a:pt x="129" y="1"/>
                      </a:moveTo>
                      <a:cubicBezTo>
                        <a:pt x="122" y="1"/>
                        <a:pt x="115" y="2"/>
                        <a:pt x="108" y="3"/>
                      </a:cubicBezTo>
                      <a:cubicBezTo>
                        <a:pt x="43" y="3"/>
                        <a:pt x="0" y="59"/>
                        <a:pt x="13" y="127"/>
                      </a:cubicBezTo>
                      <a:cubicBezTo>
                        <a:pt x="26" y="180"/>
                        <a:pt x="82" y="222"/>
                        <a:pt x="137" y="222"/>
                      </a:cubicBezTo>
                      <a:cubicBezTo>
                        <a:pt x="206" y="209"/>
                        <a:pt x="245" y="153"/>
                        <a:pt x="232" y="98"/>
                      </a:cubicBezTo>
                      <a:cubicBezTo>
                        <a:pt x="220" y="38"/>
                        <a:pt x="177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0"/>
                <p:cNvSpPr/>
                <p:nvPr/>
              </p:nvSpPr>
              <p:spPr>
                <a:xfrm>
                  <a:off x="6466784" y="2292079"/>
                  <a:ext cx="25669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2" extrusionOk="0">
                      <a:moveTo>
                        <a:pt x="123" y="1"/>
                      </a:moveTo>
                      <a:cubicBezTo>
                        <a:pt x="114" y="1"/>
                        <a:pt x="105" y="2"/>
                        <a:pt x="95" y="4"/>
                      </a:cubicBezTo>
                      <a:cubicBezTo>
                        <a:pt x="39" y="4"/>
                        <a:pt x="0" y="70"/>
                        <a:pt x="0" y="125"/>
                      </a:cubicBezTo>
                      <a:cubicBezTo>
                        <a:pt x="12" y="175"/>
                        <a:pt x="55" y="222"/>
                        <a:pt x="113" y="222"/>
                      </a:cubicBezTo>
                      <a:cubicBezTo>
                        <a:pt x="120" y="222"/>
                        <a:pt x="127" y="221"/>
                        <a:pt x="134" y="220"/>
                      </a:cubicBezTo>
                      <a:cubicBezTo>
                        <a:pt x="189" y="207"/>
                        <a:pt x="229" y="151"/>
                        <a:pt x="216" y="99"/>
                      </a:cubicBezTo>
                      <a:cubicBezTo>
                        <a:pt x="216" y="40"/>
                        <a:pt x="177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40"/>
                <p:cNvSpPr/>
                <p:nvPr/>
              </p:nvSpPr>
              <p:spPr>
                <a:xfrm>
                  <a:off x="6335531" y="1849116"/>
                  <a:ext cx="59744" cy="5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505" extrusionOk="0">
                      <a:moveTo>
                        <a:pt x="257" y="0"/>
                      </a:moveTo>
                      <a:cubicBezTo>
                        <a:pt x="249" y="0"/>
                        <a:pt x="241" y="1"/>
                        <a:pt x="232" y="1"/>
                      </a:cubicBezTo>
                      <a:cubicBezTo>
                        <a:pt x="95" y="27"/>
                        <a:pt x="1" y="151"/>
                        <a:pt x="14" y="288"/>
                      </a:cubicBezTo>
                      <a:cubicBezTo>
                        <a:pt x="41" y="414"/>
                        <a:pt x="149" y="505"/>
                        <a:pt x="276" y="505"/>
                      </a:cubicBezTo>
                      <a:cubicBezTo>
                        <a:pt x="284" y="505"/>
                        <a:pt x="292" y="504"/>
                        <a:pt x="301" y="503"/>
                      </a:cubicBezTo>
                      <a:cubicBezTo>
                        <a:pt x="438" y="477"/>
                        <a:pt x="532" y="353"/>
                        <a:pt x="519" y="220"/>
                      </a:cubicBezTo>
                      <a:cubicBezTo>
                        <a:pt x="492" y="91"/>
                        <a:pt x="384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40"/>
                <p:cNvSpPr/>
                <p:nvPr/>
              </p:nvSpPr>
              <p:spPr>
                <a:xfrm>
                  <a:off x="6075380" y="1795763"/>
                  <a:ext cx="59296" cy="5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256" y="0"/>
                      </a:moveTo>
                      <a:cubicBezTo>
                        <a:pt x="248" y="0"/>
                        <a:pt x="240" y="1"/>
                        <a:pt x="232" y="1"/>
                      </a:cubicBezTo>
                      <a:cubicBezTo>
                        <a:pt x="95" y="31"/>
                        <a:pt x="0" y="151"/>
                        <a:pt x="26" y="288"/>
                      </a:cubicBezTo>
                      <a:cubicBezTo>
                        <a:pt x="38" y="406"/>
                        <a:pt x="135" y="496"/>
                        <a:pt x="249" y="496"/>
                      </a:cubicBezTo>
                      <a:cubicBezTo>
                        <a:pt x="265" y="496"/>
                        <a:pt x="281" y="494"/>
                        <a:pt x="297" y="490"/>
                      </a:cubicBezTo>
                      <a:cubicBezTo>
                        <a:pt x="434" y="477"/>
                        <a:pt x="528" y="357"/>
                        <a:pt x="515" y="220"/>
                      </a:cubicBezTo>
                      <a:cubicBezTo>
                        <a:pt x="491" y="91"/>
                        <a:pt x="380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40"/>
                <p:cNvSpPr/>
                <p:nvPr/>
              </p:nvSpPr>
              <p:spPr>
                <a:xfrm>
                  <a:off x="6327909" y="2234243"/>
                  <a:ext cx="59632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6" extrusionOk="0">
                      <a:moveTo>
                        <a:pt x="257" y="1"/>
                      </a:moveTo>
                      <a:cubicBezTo>
                        <a:pt x="249" y="1"/>
                        <a:pt x="240" y="1"/>
                        <a:pt x="232" y="2"/>
                      </a:cubicBezTo>
                      <a:cubicBezTo>
                        <a:pt x="82" y="31"/>
                        <a:pt x="0" y="152"/>
                        <a:pt x="17" y="289"/>
                      </a:cubicBezTo>
                      <a:cubicBezTo>
                        <a:pt x="29" y="413"/>
                        <a:pt x="144" y="506"/>
                        <a:pt x="270" y="506"/>
                      </a:cubicBezTo>
                      <a:cubicBezTo>
                        <a:pt x="280" y="506"/>
                        <a:pt x="290" y="505"/>
                        <a:pt x="300" y="504"/>
                      </a:cubicBezTo>
                      <a:cubicBezTo>
                        <a:pt x="437" y="478"/>
                        <a:pt x="532" y="357"/>
                        <a:pt x="506" y="220"/>
                      </a:cubicBezTo>
                      <a:cubicBezTo>
                        <a:pt x="490" y="92"/>
                        <a:pt x="383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40"/>
                <p:cNvSpPr/>
                <p:nvPr/>
              </p:nvSpPr>
              <p:spPr>
                <a:xfrm>
                  <a:off x="6471155" y="2199160"/>
                  <a:ext cx="59632" cy="5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9" extrusionOk="0">
                      <a:moveTo>
                        <a:pt x="257" y="1"/>
                      </a:moveTo>
                      <a:cubicBezTo>
                        <a:pt x="249" y="1"/>
                        <a:pt x="240" y="1"/>
                        <a:pt x="232" y="2"/>
                      </a:cubicBezTo>
                      <a:cubicBezTo>
                        <a:pt x="95" y="31"/>
                        <a:pt x="0" y="152"/>
                        <a:pt x="13" y="289"/>
                      </a:cubicBezTo>
                      <a:cubicBezTo>
                        <a:pt x="41" y="417"/>
                        <a:pt x="149" y="509"/>
                        <a:pt x="275" y="509"/>
                      </a:cubicBezTo>
                      <a:cubicBezTo>
                        <a:pt x="284" y="509"/>
                        <a:pt x="292" y="508"/>
                        <a:pt x="300" y="507"/>
                      </a:cubicBezTo>
                      <a:cubicBezTo>
                        <a:pt x="434" y="478"/>
                        <a:pt x="532" y="357"/>
                        <a:pt x="516" y="220"/>
                      </a:cubicBezTo>
                      <a:cubicBezTo>
                        <a:pt x="491" y="92"/>
                        <a:pt x="383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0"/>
                <p:cNvSpPr/>
                <p:nvPr/>
              </p:nvSpPr>
              <p:spPr>
                <a:xfrm>
                  <a:off x="6277807" y="2285803"/>
                  <a:ext cx="59296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9" extrusionOk="0">
                      <a:moveTo>
                        <a:pt x="277" y="1"/>
                      </a:moveTo>
                      <a:cubicBezTo>
                        <a:pt x="262" y="1"/>
                        <a:pt x="247" y="2"/>
                        <a:pt x="232" y="5"/>
                      </a:cubicBezTo>
                      <a:cubicBezTo>
                        <a:pt x="95" y="18"/>
                        <a:pt x="1" y="155"/>
                        <a:pt x="27" y="289"/>
                      </a:cubicBezTo>
                      <a:cubicBezTo>
                        <a:pt x="38" y="410"/>
                        <a:pt x="137" y="498"/>
                        <a:pt x="255" y="498"/>
                      </a:cubicBezTo>
                      <a:cubicBezTo>
                        <a:pt x="270" y="498"/>
                        <a:pt x="285" y="497"/>
                        <a:pt x="301" y="494"/>
                      </a:cubicBezTo>
                      <a:cubicBezTo>
                        <a:pt x="434" y="481"/>
                        <a:pt x="529" y="344"/>
                        <a:pt x="516" y="207"/>
                      </a:cubicBezTo>
                      <a:cubicBezTo>
                        <a:pt x="493" y="88"/>
                        <a:pt x="392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0"/>
                <p:cNvSpPr/>
                <p:nvPr/>
              </p:nvSpPr>
              <p:spPr>
                <a:xfrm>
                  <a:off x="5763221" y="2409321"/>
                  <a:ext cx="42482" cy="4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72" extrusionOk="0">
                      <a:moveTo>
                        <a:pt x="187" y="0"/>
                      </a:moveTo>
                      <a:cubicBezTo>
                        <a:pt x="179" y="0"/>
                        <a:pt x="172" y="1"/>
                        <a:pt x="164" y="2"/>
                      </a:cubicBezTo>
                      <a:cubicBezTo>
                        <a:pt x="66" y="18"/>
                        <a:pt x="1" y="113"/>
                        <a:pt x="14" y="220"/>
                      </a:cubicBezTo>
                      <a:cubicBezTo>
                        <a:pt x="26" y="307"/>
                        <a:pt x="106" y="372"/>
                        <a:pt x="193" y="372"/>
                      </a:cubicBezTo>
                      <a:cubicBezTo>
                        <a:pt x="200" y="372"/>
                        <a:pt x="208" y="371"/>
                        <a:pt x="216" y="370"/>
                      </a:cubicBezTo>
                      <a:cubicBezTo>
                        <a:pt x="311" y="357"/>
                        <a:pt x="379" y="263"/>
                        <a:pt x="366" y="165"/>
                      </a:cubicBezTo>
                      <a:cubicBezTo>
                        <a:pt x="354" y="66"/>
                        <a:pt x="27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0"/>
                <p:cNvSpPr/>
                <p:nvPr/>
              </p:nvSpPr>
              <p:spPr>
                <a:xfrm>
                  <a:off x="5781491" y="1999423"/>
                  <a:ext cx="106486" cy="9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81" extrusionOk="0">
                      <a:moveTo>
                        <a:pt x="482" y="1"/>
                      </a:moveTo>
                      <a:cubicBezTo>
                        <a:pt x="458" y="1"/>
                        <a:pt x="433" y="3"/>
                        <a:pt x="408" y="7"/>
                      </a:cubicBezTo>
                      <a:cubicBezTo>
                        <a:pt x="164" y="46"/>
                        <a:pt x="1" y="265"/>
                        <a:pt x="40" y="509"/>
                      </a:cubicBezTo>
                      <a:cubicBezTo>
                        <a:pt x="63" y="728"/>
                        <a:pt x="250" y="881"/>
                        <a:pt x="465" y="881"/>
                      </a:cubicBezTo>
                      <a:cubicBezTo>
                        <a:pt x="490" y="881"/>
                        <a:pt x="516" y="879"/>
                        <a:pt x="542" y="874"/>
                      </a:cubicBezTo>
                      <a:cubicBezTo>
                        <a:pt x="774" y="848"/>
                        <a:pt x="950" y="617"/>
                        <a:pt x="911" y="372"/>
                      </a:cubicBezTo>
                      <a:cubicBezTo>
                        <a:pt x="884" y="164"/>
                        <a:pt x="697" y="1"/>
                        <a:pt x="4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0"/>
                <p:cNvSpPr/>
                <p:nvPr/>
              </p:nvSpPr>
              <p:spPr>
                <a:xfrm>
                  <a:off x="5846949" y="1923653"/>
                  <a:ext cx="53467" cy="5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56" extrusionOk="0">
                      <a:moveTo>
                        <a:pt x="228" y="0"/>
                      </a:moveTo>
                      <a:cubicBezTo>
                        <a:pt x="220" y="0"/>
                        <a:pt x="211" y="1"/>
                        <a:pt x="203" y="2"/>
                      </a:cubicBezTo>
                      <a:cubicBezTo>
                        <a:pt x="82" y="31"/>
                        <a:pt x="0" y="138"/>
                        <a:pt x="13" y="259"/>
                      </a:cubicBezTo>
                      <a:cubicBezTo>
                        <a:pt x="25" y="369"/>
                        <a:pt x="124" y="456"/>
                        <a:pt x="230" y="456"/>
                      </a:cubicBezTo>
                      <a:cubicBezTo>
                        <a:pt x="244" y="456"/>
                        <a:pt x="257" y="454"/>
                        <a:pt x="271" y="451"/>
                      </a:cubicBezTo>
                      <a:cubicBezTo>
                        <a:pt x="395" y="438"/>
                        <a:pt x="476" y="315"/>
                        <a:pt x="460" y="194"/>
                      </a:cubicBezTo>
                      <a:cubicBezTo>
                        <a:pt x="436" y="79"/>
                        <a:pt x="341" y="0"/>
                        <a:pt x="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0"/>
                <p:cNvSpPr/>
                <p:nvPr/>
              </p:nvSpPr>
              <p:spPr>
                <a:xfrm>
                  <a:off x="5986944" y="1682781"/>
                  <a:ext cx="54924" cy="4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44" extrusionOk="0">
                      <a:moveTo>
                        <a:pt x="264" y="0"/>
                      </a:moveTo>
                      <a:cubicBezTo>
                        <a:pt x="249" y="0"/>
                        <a:pt x="234" y="2"/>
                        <a:pt x="219" y="5"/>
                      </a:cubicBezTo>
                      <a:cubicBezTo>
                        <a:pt x="95" y="18"/>
                        <a:pt x="0" y="126"/>
                        <a:pt x="26" y="250"/>
                      </a:cubicBezTo>
                      <a:cubicBezTo>
                        <a:pt x="41" y="356"/>
                        <a:pt x="125" y="444"/>
                        <a:pt x="228" y="444"/>
                      </a:cubicBezTo>
                      <a:cubicBezTo>
                        <a:pt x="242" y="444"/>
                        <a:pt x="256" y="442"/>
                        <a:pt x="271" y="439"/>
                      </a:cubicBezTo>
                      <a:cubicBezTo>
                        <a:pt x="395" y="426"/>
                        <a:pt x="489" y="318"/>
                        <a:pt x="463" y="181"/>
                      </a:cubicBezTo>
                      <a:cubicBezTo>
                        <a:pt x="452" y="76"/>
                        <a:pt x="366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0"/>
                <p:cNvSpPr/>
                <p:nvPr/>
              </p:nvSpPr>
              <p:spPr>
                <a:xfrm>
                  <a:off x="6105643" y="2329852"/>
                  <a:ext cx="131033" cy="121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088" extrusionOk="0">
                      <a:moveTo>
                        <a:pt x="581" y="1"/>
                      </a:moveTo>
                      <a:cubicBezTo>
                        <a:pt x="556" y="1"/>
                        <a:pt x="529" y="3"/>
                        <a:pt x="503" y="6"/>
                      </a:cubicBezTo>
                      <a:cubicBezTo>
                        <a:pt x="206" y="46"/>
                        <a:pt x="1" y="333"/>
                        <a:pt x="43" y="616"/>
                      </a:cubicBezTo>
                      <a:cubicBezTo>
                        <a:pt x="90" y="885"/>
                        <a:pt x="314" y="1088"/>
                        <a:pt x="574" y="1088"/>
                      </a:cubicBezTo>
                      <a:cubicBezTo>
                        <a:pt x="604" y="1088"/>
                        <a:pt x="635" y="1085"/>
                        <a:pt x="666" y="1079"/>
                      </a:cubicBezTo>
                      <a:cubicBezTo>
                        <a:pt x="966" y="1037"/>
                        <a:pt x="1168" y="766"/>
                        <a:pt x="1129" y="466"/>
                      </a:cubicBezTo>
                      <a:cubicBezTo>
                        <a:pt x="1079" y="196"/>
                        <a:pt x="849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0"/>
                <p:cNvSpPr/>
                <p:nvPr/>
              </p:nvSpPr>
              <p:spPr>
                <a:xfrm>
                  <a:off x="5828679" y="2601885"/>
                  <a:ext cx="263636" cy="23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073" extrusionOk="0">
                      <a:moveTo>
                        <a:pt x="1174" y="0"/>
                      </a:moveTo>
                      <a:cubicBezTo>
                        <a:pt x="849" y="0"/>
                        <a:pt x="526" y="154"/>
                        <a:pt x="326" y="445"/>
                      </a:cubicBezTo>
                      <a:cubicBezTo>
                        <a:pt x="0" y="908"/>
                        <a:pt x="108" y="1561"/>
                        <a:pt x="584" y="1887"/>
                      </a:cubicBezTo>
                      <a:cubicBezTo>
                        <a:pt x="762" y="2012"/>
                        <a:pt x="969" y="2073"/>
                        <a:pt x="1174" y="2073"/>
                      </a:cubicBezTo>
                      <a:cubicBezTo>
                        <a:pt x="1501" y="2073"/>
                        <a:pt x="1825" y="1918"/>
                        <a:pt x="2025" y="1626"/>
                      </a:cubicBezTo>
                      <a:cubicBezTo>
                        <a:pt x="2351" y="1166"/>
                        <a:pt x="2240" y="514"/>
                        <a:pt x="1764" y="188"/>
                      </a:cubicBezTo>
                      <a:cubicBezTo>
                        <a:pt x="1586" y="62"/>
                        <a:pt x="1379" y="0"/>
                        <a:pt x="11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0"/>
                <p:cNvSpPr/>
                <p:nvPr/>
              </p:nvSpPr>
              <p:spPr>
                <a:xfrm>
                  <a:off x="6040297" y="2610964"/>
                  <a:ext cx="188984" cy="16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1488" extrusionOk="0">
                      <a:moveTo>
                        <a:pt x="849" y="1"/>
                      </a:moveTo>
                      <a:cubicBezTo>
                        <a:pt x="613" y="1"/>
                        <a:pt x="382" y="109"/>
                        <a:pt x="232" y="309"/>
                      </a:cubicBezTo>
                      <a:cubicBezTo>
                        <a:pt x="0" y="648"/>
                        <a:pt x="82" y="1111"/>
                        <a:pt x="421" y="1356"/>
                      </a:cubicBezTo>
                      <a:cubicBezTo>
                        <a:pt x="547" y="1445"/>
                        <a:pt x="695" y="1488"/>
                        <a:pt x="843" y="1488"/>
                      </a:cubicBezTo>
                      <a:cubicBezTo>
                        <a:pt x="1078" y="1488"/>
                        <a:pt x="1312" y="1380"/>
                        <a:pt x="1454" y="1180"/>
                      </a:cubicBezTo>
                      <a:cubicBezTo>
                        <a:pt x="1686" y="840"/>
                        <a:pt x="1604" y="377"/>
                        <a:pt x="1278" y="133"/>
                      </a:cubicBezTo>
                      <a:cubicBezTo>
                        <a:pt x="1146" y="44"/>
                        <a:pt x="997" y="1"/>
                        <a:pt x="8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0"/>
                <p:cNvSpPr/>
                <p:nvPr/>
              </p:nvSpPr>
              <p:spPr>
                <a:xfrm>
                  <a:off x="5749322" y="2496524"/>
                  <a:ext cx="180017" cy="15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409" extrusionOk="0">
                      <a:moveTo>
                        <a:pt x="812" y="0"/>
                      </a:moveTo>
                      <a:cubicBezTo>
                        <a:pt x="587" y="0"/>
                        <a:pt x="368" y="105"/>
                        <a:pt x="232" y="300"/>
                      </a:cubicBezTo>
                      <a:cubicBezTo>
                        <a:pt x="1" y="609"/>
                        <a:pt x="82" y="1059"/>
                        <a:pt x="395" y="1278"/>
                      </a:cubicBezTo>
                      <a:cubicBezTo>
                        <a:pt x="522" y="1366"/>
                        <a:pt x="665" y="1408"/>
                        <a:pt x="805" y="1408"/>
                      </a:cubicBezTo>
                      <a:cubicBezTo>
                        <a:pt x="1026" y="1408"/>
                        <a:pt x="1240" y="1304"/>
                        <a:pt x="1374" y="1115"/>
                      </a:cubicBezTo>
                      <a:cubicBezTo>
                        <a:pt x="1605" y="789"/>
                        <a:pt x="1524" y="352"/>
                        <a:pt x="1211" y="120"/>
                      </a:cubicBezTo>
                      <a:cubicBezTo>
                        <a:pt x="1087" y="39"/>
                        <a:pt x="948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0"/>
                <p:cNvSpPr/>
                <p:nvPr/>
              </p:nvSpPr>
              <p:spPr>
                <a:xfrm>
                  <a:off x="5871047" y="2435662"/>
                  <a:ext cx="280449" cy="246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2200" extrusionOk="0">
                      <a:moveTo>
                        <a:pt x="1257" y="1"/>
                      </a:moveTo>
                      <a:cubicBezTo>
                        <a:pt x="911" y="1"/>
                        <a:pt x="572" y="166"/>
                        <a:pt x="356" y="474"/>
                      </a:cubicBezTo>
                      <a:cubicBezTo>
                        <a:pt x="1" y="963"/>
                        <a:pt x="125" y="1658"/>
                        <a:pt x="627" y="1997"/>
                      </a:cubicBezTo>
                      <a:cubicBezTo>
                        <a:pt x="817" y="2134"/>
                        <a:pt x="1038" y="2199"/>
                        <a:pt x="1258" y="2199"/>
                      </a:cubicBezTo>
                      <a:cubicBezTo>
                        <a:pt x="1602" y="2199"/>
                        <a:pt x="1942" y="2038"/>
                        <a:pt x="2149" y="1739"/>
                      </a:cubicBezTo>
                      <a:cubicBezTo>
                        <a:pt x="2501" y="1234"/>
                        <a:pt x="2381" y="556"/>
                        <a:pt x="1892" y="204"/>
                      </a:cubicBezTo>
                      <a:cubicBezTo>
                        <a:pt x="1696" y="66"/>
                        <a:pt x="1475" y="1"/>
                        <a:pt x="1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0"/>
                <p:cNvSpPr/>
                <p:nvPr/>
              </p:nvSpPr>
              <p:spPr>
                <a:xfrm>
                  <a:off x="5757056" y="2347002"/>
                  <a:ext cx="251194" cy="221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" h="1974" extrusionOk="0">
                      <a:moveTo>
                        <a:pt x="1126" y="1"/>
                      </a:moveTo>
                      <a:cubicBezTo>
                        <a:pt x="815" y="1"/>
                        <a:pt x="506" y="148"/>
                        <a:pt x="313" y="424"/>
                      </a:cubicBezTo>
                      <a:cubicBezTo>
                        <a:pt x="0" y="871"/>
                        <a:pt x="108" y="1484"/>
                        <a:pt x="558" y="1797"/>
                      </a:cubicBezTo>
                      <a:cubicBezTo>
                        <a:pt x="730" y="1916"/>
                        <a:pt x="926" y="1973"/>
                        <a:pt x="1121" y="1973"/>
                      </a:cubicBezTo>
                      <a:cubicBezTo>
                        <a:pt x="1432" y="1973"/>
                        <a:pt x="1738" y="1827"/>
                        <a:pt x="1931" y="1552"/>
                      </a:cubicBezTo>
                      <a:cubicBezTo>
                        <a:pt x="2240" y="1115"/>
                        <a:pt x="2133" y="506"/>
                        <a:pt x="1686" y="180"/>
                      </a:cubicBezTo>
                      <a:cubicBezTo>
                        <a:pt x="1517" y="59"/>
                        <a:pt x="1321" y="1"/>
                        <a:pt x="11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0"/>
                <p:cNvSpPr/>
                <p:nvPr/>
              </p:nvSpPr>
              <p:spPr>
                <a:xfrm>
                  <a:off x="5840784" y="2442723"/>
                  <a:ext cx="126550" cy="111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995" extrusionOk="0">
                      <a:moveTo>
                        <a:pt x="572" y="1"/>
                      </a:moveTo>
                      <a:cubicBezTo>
                        <a:pt x="412" y="1"/>
                        <a:pt x="256" y="74"/>
                        <a:pt x="163" y="209"/>
                      </a:cubicBezTo>
                      <a:cubicBezTo>
                        <a:pt x="0" y="437"/>
                        <a:pt x="55" y="750"/>
                        <a:pt x="287" y="900"/>
                      </a:cubicBezTo>
                      <a:cubicBezTo>
                        <a:pt x="372" y="965"/>
                        <a:pt x="472" y="995"/>
                        <a:pt x="572" y="995"/>
                      </a:cubicBezTo>
                      <a:cubicBezTo>
                        <a:pt x="726" y="995"/>
                        <a:pt x="879" y="923"/>
                        <a:pt x="978" y="793"/>
                      </a:cubicBezTo>
                      <a:cubicBezTo>
                        <a:pt x="1128" y="561"/>
                        <a:pt x="1073" y="248"/>
                        <a:pt x="858" y="85"/>
                      </a:cubicBezTo>
                      <a:cubicBezTo>
                        <a:pt x="770" y="28"/>
                        <a:pt x="670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0"/>
                <p:cNvSpPr/>
                <p:nvPr/>
              </p:nvSpPr>
              <p:spPr>
                <a:xfrm>
                  <a:off x="6075380" y="2513337"/>
                  <a:ext cx="152106" cy="134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1198" extrusionOk="0">
                      <a:moveTo>
                        <a:pt x="688" y="0"/>
                      </a:moveTo>
                      <a:cubicBezTo>
                        <a:pt x="496" y="0"/>
                        <a:pt x="306" y="90"/>
                        <a:pt x="189" y="257"/>
                      </a:cubicBezTo>
                      <a:cubicBezTo>
                        <a:pt x="0" y="528"/>
                        <a:pt x="69" y="896"/>
                        <a:pt x="339" y="1085"/>
                      </a:cubicBezTo>
                      <a:cubicBezTo>
                        <a:pt x="447" y="1161"/>
                        <a:pt x="570" y="1198"/>
                        <a:pt x="692" y="1198"/>
                      </a:cubicBezTo>
                      <a:cubicBezTo>
                        <a:pt x="875" y="1198"/>
                        <a:pt x="1054" y="1113"/>
                        <a:pt x="1168" y="949"/>
                      </a:cubicBezTo>
                      <a:cubicBezTo>
                        <a:pt x="1357" y="678"/>
                        <a:pt x="1305" y="296"/>
                        <a:pt x="1031" y="107"/>
                      </a:cubicBezTo>
                      <a:cubicBezTo>
                        <a:pt x="927" y="35"/>
                        <a:pt x="807" y="0"/>
                        <a:pt x="6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0"/>
                <p:cNvSpPr/>
                <p:nvPr/>
              </p:nvSpPr>
              <p:spPr>
                <a:xfrm>
                  <a:off x="6169644" y="2550774"/>
                  <a:ext cx="175197" cy="15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" h="1368" extrusionOk="0">
                      <a:moveTo>
                        <a:pt x="777" y="1"/>
                      </a:moveTo>
                      <a:cubicBezTo>
                        <a:pt x="564" y="1"/>
                        <a:pt x="350" y="100"/>
                        <a:pt x="219" y="288"/>
                      </a:cubicBezTo>
                      <a:cubicBezTo>
                        <a:pt x="1" y="601"/>
                        <a:pt x="82" y="1022"/>
                        <a:pt x="395" y="1241"/>
                      </a:cubicBezTo>
                      <a:cubicBezTo>
                        <a:pt x="513" y="1326"/>
                        <a:pt x="651" y="1368"/>
                        <a:pt x="788" y="1368"/>
                      </a:cubicBezTo>
                      <a:cubicBezTo>
                        <a:pt x="1002" y="1368"/>
                        <a:pt x="1214" y="1268"/>
                        <a:pt x="1347" y="1078"/>
                      </a:cubicBezTo>
                      <a:cubicBezTo>
                        <a:pt x="1562" y="765"/>
                        <a:pt x="1481" y="344"/>
                        <a:pt x="1168" y="125"/>
                      </a:cubicBezTo>
                      <a:cubicBezTo>
                        <a:pt x="1052" y="41"/>
                        <a:pt x="915" y="1"/>
                        <a:pt x="7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40"/>
                <p:cNvSpPr/>
                <p:nvPr/>
              </p:nvSpPr>
              <p:spPr>
                <a:xfrm>
                  <a:off x="6157539" y="2459984"/>
                  <a:ext cx="131033" cy="115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031" extrusionOk="0">
                      <a:moveTo>
                        <a:pt x="588" y="1"/>
                      </a:moveTo>
                      <a:cubicBezTo>
                        <a:pt x="425" y="1"/>
                        <a:pt x="264" y="76"/>
                        <a:pt x="164" y="218"/>
                      </a:cubicBezTo>
                      <a:cubicBezTo>
                        <a:pt x="1" y="463"/>
                        <a:pt x="53" y="772"/>
                        <a:pt x="285" y="935"/>
                      </a:cubicBezTo>
                      <a:cubicBezTo>
                        <a:pt x="380" y="999"/>
                        <a:pt x="487" y="1030"/>
                        <a:pt x="590" y="1030"/>
                      </a:cubicBezTo>
                      <a:cubicBezTo>
                        <a:pt x="751" y="1030"/>
                        <a:pt x="906" y="956"/>
                        <a:pt x="1005" y="815"/>
                      </a:cubicBezTo>
                      <a:cubicBezTo>
                        <a:pt x="1168" y="583"/>
                        <a:pt x="1113" y="257"/>
                        <a:pt x="885" y="94"/>
                      </a:cubicBezTo>
                      <a:cubicBezTo>
                        <a:pt x="795" y="31"/>
                        <a:pt x="691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40"/>
                <p:cNvSpPr/>
                <p:nvPr/>
              </p:nvSpPr>
              <p:spPr>
                <a:xfrm>
                  <a:off x="6043211" y="2355632"/>
                  <a:ext cx="193467" cy="17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" h="1518" extrusionOk="0">
                      <a:moveTo>
                        <a:pt x="866" y="0"/>
                      </a:moveTo>
                      <a:cubicBezTo>
                        <a:pt x="629" y="0"/>
                        <a:pt x="394" y="111"/>
                        <a:pt x="245" y="318"/>
                      </a:cubicBezTo>
                      <a:cubicBezTo>
                        <a:pt x="0" y="673"/>
                        <a:pt x="95" y="1133"/>
                        <a:pt x="437" y="1377"/>
                      </a:cubicBezTo>
                      <a:cubicBezTo>
                        <a:pt x="569" y="1472"/>
                        <a:pt x="721" y="1518"/>
                        <a:pt x="872" y="1518"/>
                      </a:cubicBezTo>
                      <a:cubicBezTo>
                        <a:pt x="1111" y="1518"/>
                        <a:pt x="1347" y="1404"/>
                        <a:pt x="1497" y="1188"/>
                      </a:cubicBezTo>
                      <a:cubicBezTo>
                        <a:pt x="1725" y="849"/>
                        <a:pt x="1644" y="373"/>
                        <a:pt x="1305" y="142"/>
                      </a:cubicBezTo>
                      <a:cubicBezTo>
                        <a:pt x="1172" y="46"/>
                        <a:pt x="1018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0"/>
                <p:cNvSpPr/>
                <p:nvPr/>
              </p:nvSpPr>
              <p:spPr>
                <a:xfrm>
                  <a:off x="5924400" y="2373566"/>
                  <a:ext cx="167911" cy="14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" h="1310" extrusionOk="0">
                      <a:moveTo>
                        <a:pt x="751" y="1"/>
                      </a:moveTo>
                      <a:cubicBezTo>
                        <a:pt x="544" y="1"/>
                        <a:pt x="343" y="98"/>
                        <a:pt x="219" y="282"/>
                      </a:cubicBezTo>
                      <a:cubicBezTo>
                        <a:pt x="1" y="565"/>
                        <a:pt x="82" y="989"/>
                        <a:pt x="369" y="1191"/>
                      </a:cubicBezTo>
                      <a:cubicBezTo>
                        <a:pt x="484" y="1271"/>
                        <a:pt x="615" y="1309"/>
                        <a:pt x="746" y="1309"/>
                      </a:cubicBezTo>
                      <a:cubicBezTo>
                        <a:pt x="953" y="1309"/>
                        <a:pt x="1158" y="1212"/>
                        <a:pt x="1292" y="1028"/>
                      </a:cubicBezTo>
                      <a:cubicBezTo>
                        <a:pt x="1497" y="728"/>
                        <a:pt x="1429" y="321"/>
                        <a:pt x="1129" y="119"/>
                      </a:cubicBezTo>
                      <a:cubicBezTo>
                        <a:pt x="1013" y="39"/>
                        <a:pt x="881" y="1"/>
                        <a:pt x="7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40"/>
                <p:cNvSpPr/>
                <p:nvPr/>
              </p:nvSpPr>
              <p:spPr>
                <a:xfrm>
                  <a:off x="6052290" y="2401139"/>
                  <a:ext cx="85637" cy="76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81" extrusionOk="0">
                      <a:moveTo>
                        <a:pt x="380" y="1"/>
                      </a:moveTo>
                      <a:cubicBezTo>
                        <a:pt x="274" y="1"/>
                        <a:pt x="170" y="51"/>
                        <a:pt x="112" y="143"/>
                      </a:cubicBezTo>
                      <a:cubicBezTo>
                        <a:pt x="1" y="306"/>
                        <a:pt x="30" y="512"/>
                        <a:pt x="193" y="619"/>
                      </a:cubicBezTo>
                      <a:cubicBezTo>
                        <a:pt x="250" y="661"/>
                        <a:pt x="315" y="680"/>
                        <a:pt x="380" y="680"/>
                      </a:cubicBezTo>
                      <a:cubicBezTo>
                        <a:pt x="484" y="680"/>
                        <a:pt x="587" y="630"/>
                        <a:pt x="653" y="538"/>
                      </a:cubicBezTo>
                      <a:cubicBezTo>
                        <a:pt x="764" y="388"/>
                        <a:pt x="734" y="173"/>
                        <a:pt x="571" y="62"/>
                      </a:cubicBezTo>
                      <a:cubicBezTo>
                        <a:pt x="514" y="20"/>
                        <a:pt x="446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40"/>
                <p:cNvSpPr/>
                <p:nvPr/>
              </p:nvSpPr>
              <p:spPr>
                <a:xfrm>
                  <a:off x="6297534" y="2493050"/>
                  <a:ext cx="74652" cy="66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90" extrusionOk="0">
                      <a:moveTo>
                        <a:pt x="325" y="1"/>
                      </a:moveTo>
                      <a:cubicBezTo>
                        <a:pt x="231" y="1"/>
                        <a:pt x="139" y="43"/>
                        <a:pt x="82" y="125"/>
                      </a:cubicBezTo>
                      <a:cubicBezTo>
                        <a:pt x="1" y="262"/>
                        <a:pt x="27" y="438"/>
                        <a:pt x="164" y="533"/>
                      </a:cubicBezTo>
                      <a:cubicBezTo>
                        <a:pt x="218" y="571"/>
                        <a:pt x="279" y="589"/>
                        <a:pt x="338" y="589"/>
                      </a:cubicBezTo>
                      <a:cubicBezTo>
                        <a:pt x="428" y="589"/>
                        <a:pt x="514" y="547"/>
                        <a:pt x="571" y="464"/>
                      </a:cubicBezTo>
                      <a:cubicBezTo>
                        <a:pt x="666" y="331"/>
                        <a:pt x="640" y="138"/>
                        <a:pt x="503" y="57"/>
                      </a:cubicBezTo>
                      <a:cubicBezTo>
                        <a:pt x="450" y="19"/>
                        <a:pt x="387" y="1"/>
                        <a:pt x="3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40"/>
                <p:cNvSpPr/>
                <p:nvPr/>
              </p:nvSpPr>
              <p:spPr>
                <a:xfrm>
                  <a:off x="5936842" y="2285018"/>
                  <a:ext cx="112650" cy="99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92" extrusionOk="0">
                      <a:moveTo>
                        <a:pt x="501" y="1"/>
                      </a:moveTo>
                      <a:cubicBezTo>
                        <a:pt x="362" y="1"/>
                        <a:pt x="226" y="65"/>
                        <a:pt x="134" y="188"/>
                      </a:cubicBezTo>
                      <a:cubicBezTo>
                        <a:pt x="1" y="393"/>
                        <a:pt x="53" y="664"/>
                        <a:pt x="245" y="814"/>
                      </a:cubicBezTo>
                      <a:cubicBezTo>
                        <a:pt x="324" y="866"/>
                        <a:pt x="413" y="892"/>
                        <a:pt x="501" y="892"/>
                      </a:cubicBezTo>
                      <a:cubicBezTo>
                        <a:pt x="640" y="892"/>
                        <a:pt x="776" y="829"/>
                        <a:pt x="868" y="703"/>
                      </a:cubicBezTo>
                      <a:cubicBezTo>
                        <a:pt x="1005" y="501"/>
                        <a:pt x="962" y="230"/>
                        <a:pt x="760" y="80"/>
                      </a:cubicBezTo>
                      <a:cubicBezTo>
                        <a:pt x="680" y="27"/>
                        <a:pt x="590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40"/>
                <p:cNvSpPr/>
                <p:nvPr/>
              </p:nvSpPr>
              <p:spPr>
                <a:xfrm>
                  <a:off x="5895594" y="2308668"/>
                  <a:ext cx="114444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891" extrusionOk="0">
                      <a:moveTo>
                        <a:pt x="512" y="1"/>
                      </a:moveTo>
                      <a:cubicBezTo>
                        <a:pt x="374" y="1"/>
                        <a:pt x="234" y="69"/>
                        <a:pt x="150" y="195"/>
                      </a:cubicBezTo>
                      <a:cubicBezTo>
                        <a:pt x="0" y="398"/>
                        <a:pt x="56" y="671"/>
                        <a:pt x="258" y="805"/>
                      </a:cubicBezTo>
                      <a:cubicBezTo>
                        <a:pt x="332" y="863"/>
                        <a:pt x="420" y="890"/>
                        <a:pt x="508" y="890"/>
                      </a:cubicBezTo>
                      <a:cubicBezTo>
                        <a:pt x="647" y="890"/>
                        <a:pt x="787" y="822"/>
                        <a:pt x="871" y="698"/>
                      </a:cubicBezTo>
                      <a:cubicBezTo>
                        <a:pt x="1021" y="508"/>
                        <a:pt x="965" y="222"/>
                        <a:pt x="760" y="85"/>
                      </a:cubicBezTo>
                      <a:cubicBezTo>
                        <a:pt x="687" y="28"/>
                        <a:pt x="600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40"/>
                <p:cNvSpPr/>
                <p:nvPr/>
              </p:nvSpPr>
              <p:spPr>
                <a:xfrm>
                  <a:off x="5717602" y="2321558"/>
                  <a:ext cx="112650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93" extrusionOk="0">
                      <a:moveTo>
                        <a:pt x="501" y="1"/>
                      </a:moveTo>
                      <a:cubicBezTo>
                        <a:pt x="362" y="1"/>
                        <a:pt x="225" y="65"/>
                        <a:pt x="134" y="188"/>
                      </a:cubicBezTo>
                      <a:cubicBezTo>
                        <a:pt x="0" y="393"/>
                        <a:pt x="39" y="664"/>
                        <a:pt x="245" y="814"/>
                      </a:cubicBezTo>
                      <a:cubicBezTo>
                        <a:pt x="324" y="866"/>
                        <a:pt x="413" y="892"/>
                        <a:pt x="501" y="892"/>
                      </a:cubicBezTo>
                      <a:cubicBezTo>
                        <a:pt x="639" y="892"/>
                        <a:pt x="776" y="829"/>
                        <a:pt x="868" y="703"/>
                      </a:cubicBezTo>
                      <a:cubicBezTo>
                        <a:pt x="1004" y="501"/>
                        <a:pt x="962" y="230"/>
                        <a:pt x="760" y="80"/>
                      </a:cubicBezTo>
                      <a:cubicBezTo>
                        <a:pt x="680" y="27"/>
                        <a:pt x="590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40"/>
                <p:cNvSpPr/>
                <p:nvPr/>
              </p:nvSpPr>
              <p:spPr>
                <a:xfrm>
                  <a:off x="5559000" y="2434541"/>
                  <a:ext cx="112987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90" extrusionOk="0">
                      <a:moveTo>
                        <a:pt x="513" y="1"/>
                      </a:moveTo>
                      <a:cubicBezTo>
                        <a:pt x="372" y="1"/>
                        <a:pt x="235" y="67"/>
                        <a:pt x="150" y="184"/>
                      </a:cubicBezTo>
                      <a:cubicBezTo>
                        <a:pt x="0" y="390"/>
                        <a:pt x="56" y="673"/>
                        <a:pt x="258" y="810"/>
                      </a:cubicBezTo>
                      <a:cubicBezTo>
                        <a:pt x="333" y="864"/>
                        <a:pt x="422" y="890"/>
                        <a:pt x="510" y="890"/>
                      </a:cubicBezTo>
                      <a:cubicBezTo>
                        <a:pt x="649" y="890"/>
                        <a:pt x="787" y="826"/>
                        <a:pt x="871" y="703"/>
                      </a:cubicBezTo>
                      <a:cubicBezTo>
                        <a:pt x="1008" y="497"/>
                        <a:pt x="965" y="227"/>
                        <a:pt x="763" y="77"/>
                      </a:cubicBezTo>
                      <a:cubicBezTo>
                        <a:pt x="686" y="25"/>
                        <a:pt x="599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40"/>
                <p:cNvSpPr/>
                <p:nvPr/>
              </p:nvSpPr>
              <p:spPr>
                <a:xfrm>
                  <a:off x="5831593" y="2889497"/>
                  <a:ext cx="112650" cy="9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86" extrusionOk="0">
                      <a:moveTo>
                        <a:pt x="504" y="1"/>
                      </a:moveTo>
                      <a:cubicBezTo>
                        <a:pt x="367" y="1"/>
                        <a:pt x="234" y="65"/>
                        <a:pt x="150" y="188"/>
                      </a:cubicBezTo>
                      <a:cubicBezTo>
                        <a:pt x="1" y="393"/>
                        <a:pt x="56" y="664"/>
                        <a:pt x="258" y="801"/>
                      </a:cubicBezTo>
                      <a:cubicBezTo>
                        <a:pt x="332" y="859"/>
                        <a:pt x="420" y="886"/>
                        <a:pt x="507" y="886"/>
                      </a:cubicBezTo>
                      <a:cubicBezTo>
                        <a:pt x="647" y="886"/>
                        <a:pt x="787" y="816"/>
                        <a:pt x="871" y="690"/>
                      </a:cubicBezTo>
                      <a:cubicBezTo>
                        <a:pt x="1005" y="501"/>
                        <a:pt x="966" y="217"/>
                        <a:pt x="760" y="80"/>
                      </a:cubicBezTo>
                      <a:cubicBezTo>
                        <a:pt x="681" y="27"/>
                        <a:pt x="592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40"/>
                <p:cNvSpPr/>
                <p:nvPr/>
              </p:nvSpPr>
              <p:spPr>
                <a:xfrm>
                  <a:off x="5659429" y="2543824"/>
                  <a:ext cx="113099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890" extrusionOk="0">
                      <a:moveTo>
                        <a:pt x="501" y="0"/>
                      </a:moveTo>
                      <a:cubicBezTo>
                        <a:pt x="359" y="0"/>
                        <a:pt x="221" y="64"/>
                        <a:pt x="138" y="187"/>
                      </a:cubicBezTo>
                      <a:cubicBezTo>
                        <a:pt x="1" y="393"/>
                        <a:pt x="43" y="663"/>
                        <a:pt x="245" y="813"/>
                      </a:cubicBezTo>
                      <a:cubicBezTo>
                        <a:pt x="323" y="865"/>
                        <a:pt x="410" y="889"/>
                        <a:pt x="495" y="889"/>
                      </a:cubicBezTo>
                      <a:cubicBezTo>
                        <a:pt x="636" y="889"/>
                        <a:pt x="773" y="824"/>
                        <a:pt x="858" y="706"/>
                      </a:cubicBezTo>
                      <a:cubicBezTo>
                        <a:pt x="1008" y="500"/>
                        <a:pt x="953" y="230"/>
                        <a:pt x="764" y="80"/>
                      </a:cubicBezTo>
                      <a:cubicBezTo>
                        <a:pt x="684" y="26"/>
                        <a:pt x="592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40"/>
                <p:cNvSpPr/>
                <p:nvPr/>
              </p:nvSpPr>
              <p:spPr>
                <a:xfrm>
                  <a:off x="5886403" y="2231217"/>
                  <a:ext cx="99200" cy="87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80" extrusionOk="0">
                      <a:moveTo>
                        <a:pt x="442" y="0"/>
                      </a:moveTo>
                      <a:cubicBezTo>
                        <a:pt x="319" y="0"/>
                        <a:pt x="198" y="58"/>
                        <a:pt x="124" y="166"/>
                      </a:cubicBezTo>
                      <a:cubicBezTo>
                        <a:pt x="1" y="342"/>
                        <a:pt x="43" y="586"/>
                        <a:pt x="219" y="710"/>
                      </a:cubicBezTo>
                      <a:cubicBezTo>
                        <a:pt x="287" y="757"/>
                        <a:pt x="365" y="780"/>
                        <a:pt x="443" y="780"/>
                      </a:cubicBezTo>
                      <a:cubicBezTo>
                        <a:pt x="566" y="780"/>
                        <a:pt x="686" y="723"/>
                        <a:pt x="760" y="613"/>
                      </a:cubicBezTo>
                      <a:cubicBezTo>
                        <a:pt x="884" y="437"/>
                        <a:pt x="842" y="192"/>
                        <a:pt x="666" y="71"/>
                      </a:cubicBezTo>
                      <a:cubicBezTo>
                        <a:pt x="598" y="23"/>
                        <a:pt x="519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40"/>
                <p:cNvSpPr/>
                <p:nvPr/>
              </p:nvSpPr>
              <p:spPr>
                <a:xfrm>
                  <a:off x="5842241" y="2242986"/>
                  <a:ext cx="61089" cy="54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483" extrusionOk="0">
                      <a:moveTo>
                        <a:pt x="267" y="0"/>
                      </a:moveTo>
                      <a:cubicBezTo>
                        <a:pt x="194" y="0"/>
                        <a:pt x="123" y="35"/>
                        <a:pt x="82" y="100"/>
                      </a:cubicBezTo>
                      <a:cubicBezTo>
                        <a:pt x="0" y="211"/>
                        <a:pt x="29" y="361"/>
                        <a:pt x="137" y="442"/>
                      </a:cubicBezTo>
                      <a:cubicBezTo>
                        <a:pt x="180" y="468"/>
                        <a:pt x="230" y="482"/>
                        <a:pt x="279" y="482"/>
                      </a:cubicBezTo>
                      <a:cubicBezTo>
                        <a:pt x="354" y="482"/>
                        <a:pt x="427" y="451"/>
                        <a:pt x="476" y="387"/>
                      </a:cubicBezTo>
                      <a:cubicBezTo>
                        <a:pt x="545" y="279"/>
                        <a:pt x="518" y="129"/>
                        <a:pt x="408" y="48"/>
                      </a:cubicBezTo>
                      <a:cubicBezTo>
                        <a:pt x="365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40"/>
                <p:cNvSpPr/>
                <p:nvPr/>
              </p:nvSpPr>
              <p:spPr>
                <a:xfrm>
                  <a:off x="6142183" y="2383542"/>
                  <a:ext cx="57951" cy="5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451" extrusionOk="0">
                      <a:moveTo>
                        <a:pt x="257" y="1"/>
                      </a:moveTo>
                      <a:cubicBezTo>
                        <a:pt x="188" y="1"/>
                        <a:pt x="123" y="32"/>
                        <a:pt x="82" y="98"/>
                      </a:cubicBezTo>
                      <a:cubicBezTo>
                        <a:pt x="1" y="206"/>
                        <a:pt x="27" y="343"/>
                        <a:pt x="138" y="411"/>
                      </a:cubicBezTo>
                      <a:cubicBezTo>
                        <a:pt x="176" y="437"/>
                        <a:pt x="222" y="451"/>
                        <a:pt x="269" y="451"/>
                      </a:cubicBezTo>
                      <a:cubicBezTo>
                        <a:pt x="339" y="451"/>
                        <a:pt x="410" y="420"/>
                        <a:pt x="451" y="356"/>
                      </a:cubicBezTo>
                      <a:cubicBezTo>
                        <a:pt x="516" y="261"/>
                        <a:pt x="490" y="111"/>
                        <a:pt x="395" y="43"/>
                      </a:cubicBezTo>
                      <a:cubicBezTo>
                        <a:pt x="352" y="15"/>
                        <a:pt x="304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40"/>
                <p:cNvSpPr/>
                <p:nvPr/>
              </p:nvSpPr>
              <p:spPr>
                <a:xfrm>
                  <a:off x="5693055" y="2453147"/>
                  <a:ext cx="62658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502" extrusionOk="0">
                      <a:moveTo>
                        <a:pt x="280" y="1"/>
                      </a:moveTo>
                      <a:cubicBezTo>
                        <a:pt x="200" y="1"/>
                        <a:pt x="119" y="40"/>
                        <a:pt x="69" y="116"/>
                      </a:cubicBezTo>
                      <a:cubicBezTo>
                        <a:pt x="1" y="224"/>
                        <a:pt x="27" y="374"/>
                        <a:pt x="138" y="455"/>
                      </a:cubicBezTo>
                      <a:cubicBezTo>
                        <a:pt x="180" y="487"/>
                        <a:pt x="230" y="502"/>
                        <a:pt x="281" y="502"/>
                      </a:cubicBezTo>
                      <a:cubicBezTo>
                        <a:pt x="360" y="502"/>
                        <a:pt x="440" y="465"/>
                        <a:pt x="490" y="400"/>
                      </a:cubicBezTo>
                      <a:cubicBezTo>
                        <a:pt x="558" y="292"/>
                        <a:pt x="529" y="129"/>
                        <a:pt x="421" y="48"/>
                      </a:cubicBezTo>
                      <a:cubicBezTo>
                        <a:pt x="380" y="16"/>
                        <a:pt x="33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40"/>
                <p:cNvSpPr/>
                <p:nvPr/>
              </p:nvSpPr>
              <p:spPr>
                <a:xfrm>
                  <a:off x="5619975" y="2341509"/>
                  <a:ext cx="27574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19" extrusionOk="0">
                      <a:moveTo>
                        <a:pt x="124" y="1"/>
                      </a:moveTo>
                      <a:cubicBezTo>
                        <a:pt x="88" y="1"/>
                        <a:pt x="53" y="19"/>
                        <a:pt x="27" y="52"/>
                      </a:cubicBezTo>
                      <a:cubicBezTo>
                        <a:pt x="1" y="92"/>
                        <a:pt x="14" y="160"/>
                        <a:pt x="56" y="199"/>
                      </a:cubicBezTo>
                      <a:cubicBezTo>
                        <a:pt x="78" y="212"/>
                        <a:pt x="103" y="219"/>
                        <a:pt x="128" y="219"/>
                      </a:cubicBezTo>
                      <a:cubicBezTo>
                        <a:pt x="161" y="219"/>
                        <a:pt x="195" y="205"/>
                        <a:pt x="219" y="173"/>
                      </a:cubicBezTo>
                      <a:cubicBezTo>
                        <a:pt x="245" y="118"/>
                        <a:pt x="245" y="52"/>
                        <a:pt x="190" y="23"/>
                      </a:cubicBezTo>
                      <a:cubicBezTo>
                        <a:pt x="169" y="8"/>
                        <a:pt x="147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40"/>
                <p:cNvSpPr/>
                <p:nvPr/>
              </p:nvSpPr>
              <p:spPr>
                <a:xfrm>
                  <a:off x="5554629" y="2412684"/>
                  <a:ext cx="28919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19" extrusionOk="0">
                      <a:moveTo>
                        <a:pt x="129" y="1"/>
                      </a:moveTo>
                      <a:cubicBezTo>
                        <a:pt x="92" y="1"/>
                        <a:pt x="58" y="15"/>
                        <a:pt x="39" y="40"/>
                      </a:cubicBezTo>
                      <a:cubicBezTo>
                        <a:pt x="0" y="96"/>
                        <a:pt x="13" y="164"/>
                        <a:pt x="68" y="203"/>
                      </a:cubicBezTo>
                      <a:cubicBezTo>
                        <a:pt x="82" y="214"/>
                        <a:pt x="100" y="218"/>
                        <a:pt x="118" y="218"/>
                      </a:cubicBezTo>
                      <a:cubicBezTo>
                        <a:pt x="152" y="218"/>
                        <a:pt x="190" y="202"/>
                        <a:pt x="215" y="177"/>
                      </a:cubicBezTo>
                      <a:cubicBezTo>
                        <a:pt x="258" y="122"/>
                        <a:pt x="245" y="53"/>
                        <a:pt x="189" y="14"/>
                      </a:cubicBezTo>
                      <a:cubicBezTo>
                        <a:pt x="169" y="5"/>
                        <a:pt x="149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40"/>
                <p:cNvSpPr/>
                <p:nvPr/>
              </p:nvSpPr>
              <p:spPr>
                <a:xfrm>
                  <a:off x="5848406" y="2845448"/>
                  <a:ext cx="27574" cy="25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6" extrusionOk="0">
                      <a:moveTo>
                        <a:pt x="124" y="1"/>
                      </a:moveTo>
                      <a:cubicBezTo>
                        <a:pt x="88" y="1"/>
                        <a:pt x="52" y="19"/>
                        <a:pt x="27" y="53"/>
                      </a:cubicBezTo>
                      <a:cubicBezTo>
                        <a:pt x="0" y="105"/>
                        <a:pt x="14" y="173"/>
                        <a:pt x="56" y="203"/>
                      </a:cubicBezTo>
                      <a:cubicBezTo>
                        <a:pt x="76" y="218"/>
                        <a:pt x="99" y="225"/>
                        <a:pt x="122" y="225"/>
                      </a:cubicBezTo>
                      <a:cubicBezTo>
                        <a:pt x="157" y="225"/>
                        <a:pt x="193" y="207"/>
                        <a:pt x="219" y="173"/>
                      </a:cubicBezTo>
                      <a:cubicBezTo>
                        <a:pt x="245" y="134"/>
                        <a:pt x="232" y="66"/>
                        <a:pt x="190" y="23"/>
                      </a:cubicBezTo>
                      <a:cubicBezTo>
                        <a:pt x="169" y="8"/>
                        <a:pt x="147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40"/>
                <p:cNvSpPr/>
                <p:nvPr/>
              </p:nvSpPr>
              <p:spPr>
                <a:xfrm>
                  <a:off x="5795053" y="2284794"/>
                  <a:ext cx="27462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9" extrusionOk="0">
                      <a:moveTo>
                        <a:pt x="130" y="0"/>
                      </a:moveTo>
                      <a:cubicBezTo>
                        <a:pt x="92" y="0"/>
                        <a:pt x="54" y="15"/>
                        <a:pt x="27" y="40"/>
                      </a:cubicBezTo>
                      <a:cubicBezTo>
                        <a:pt x="0" y="95"/>
                        <a:pt x="0" y="164"/>
                        <a:pt x="56" y="203"/>
                      </a:cubicBezTo>
                      <a:cubicBezTo>
                        <a:pt x="74" y="213"/>
                        <a:pt x="95" y="218"/>
                        <a:pt x="115" y="218"/>
                      </a:cubicBezTo>
                      <a:cubicBezTo>
                        <a:pt x="151" y="218"/>
                        <a:pt x="187" y="202"/>
                        <a:pt x="206" y="177"/>
                      </a:cubicBezTo>
                      <a:cubicBezTo>
                        <a:pt x="245" y="122"/>
                        <a:pt x="232" y="53"/>
                        <a:pt x="190" y="14"/>
                      </a:cubicBezTo>
                      <a:cubicBezTo>
                        <a:pt x="171" y="5"/>
                        <a:pt x="151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40"/>
                <p:cNvSpPr/>
                <p:nvPr/>
              </p:nvSpPr>
              <p:spPr>
                <a:xfrm>
                  <a:off x="5767592" y="2215076"/>
                  <a:ext cx="27574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5" extrusionOk="0">
                      <a:moveTo>
                        <a:pt x="124" y="0"/>
                      </a:moveTo>
                      <a:cubicBezTo>
                        <a:pt x="89" y="0"/>
                        <a:pt x="53" y="18"/>
                        <a:pt x="27" y="52"/>
                      </a:cubicBezTo>
                      <a:cubicBezTo>
                        <a:pt x="1" y="91"/>
                        <a:pt x="14" y="160"/>
                        <a:pt x="56" y="202"/>
                      </a:cubicBezTo>
                      <a:cubicBezTo>
                        <a:pt x="77" y="218"/>
                        <a:pt x="99" y="225"/>
                        <a:pt x="122" y="225"/>
                      </a:cubicBezTo>
                      <a:cubicBezTo>
                        <a:pt x="158" y="225"/>
                        <a:pt x="193" y="207"/>
                        <a:pt x="219" y="173"/>
                      </a:cubicBezTo>
                      <a:cubicBezTo>
                        <a:pt x="245" y="121"/>
                        <a:pt x="232" y="52"/>
                        <a:pt x="190" y="23"/>
                      </a:cubicBezTo>
                      <a:cubicBezTo>
                        <a:pt x="170" y="8"/>
                        <a:pt x="147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40"/>
                <p:cNvSpPr/>
                <p:nvPr/>
              </p:nvSpPr>
              <p:spPr>
                <a:xfrm>
                  <a:off x="5539273" y="2587090"/>
                  <a:ext cx="62546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02" extrusionOk="0">
                      <a:moveTo>
                        <a:pt x="281" y="0"/>
                      </a:moveTo>
                      <a:cubicBezTo>
                        <a:pt x="201" y="0"/>
                        <a:pt x="119" y="40"/>
                        <a:pt x="69" y="114"/>
                      </a:cubicBezTo>
                      <a:cubicBezTo>
                        <a:pt x="0" y="225"/>
                        <a:pt x="26" y="372"/>
                        <a:pt x="137" y="454"/>
                      </a:cubicBezTo>
                      <a:cubicBezTo>
                        <a:pt x="180" y="486"/>
                        <a:pt x="231" y="501"/>
                        <a:pt x="282" y="501"/>
                      </a:cubicBezTo>
                      <a:cubicBezTo>
                        <a:pt x="359" y="501"/>
                        <a:pt x="435" y="466"/>
                        <a:pt x="476" y="401"/>
                      </a:cubicBezTo>
                      <a:cubicBezTo>
                        <a:pt x="558" y="291"/>
                        <a:pt x="532" y="128"/>
                        <a:pt x="421" y="46"/>
                      </a:cubicBezTo>
                      <a:cubicBezTo>
                        <a:pt x="380" y="15"/>
                        <a:pt x="331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40"/>
                <p:cNvSpPr/>
                <p:nvPr/>
              </p:nvSpPr>
              <p:spPr>
                <a:xfrm>
                  <a:off x="5690141" y="2804873"/>
                  <a:ext cx="64115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2" extrusionOk="0">
                      <a:moveTo>
                        <a:pt x="295" y="0"/>
                      </a:moveTo>
                      <a:cubicBezTo>
                        <a:pt x="214" y="0"/>
                        <a:pt x="133" y="40"/>
                        <a:pt x="82" y="115"/>
                      </a:cubicBezTo>
                      <a:cubicBezTo>
                        <a:pt x="1" y="222"/>
                        <a:pt x="27" y="385"/>
                        <a:pt x="147" y="454"/>
                      </a:cubicBezTo>
                      <a:cubicBezTo>
                        <a:pt x="192" y="486"/>
                        <a:pt x="244" y="502"/>
                        <a:pt x="295" y="502"/>
                      </a:cubicBezTo>
                      <a:cubicBezTo>
                        <a:pt x="373" y="502"/>
                        <a:pt x="449" y="466"/>
                        <a:pt x="490" y="402"/>
                      </a:cubicBezTo>
                      <a:cubicBezTo>
                        <a:pt x="571" y="291"/>
                        <a:pt x="542" y="128"/>
                        <a:pt x="434" y="46"/>
                      </a:cubicBezTo>
                      <a:cubicBezTo>
                        <a:pt x="393" y="15"/>
                        <a:pt x="344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40"/>
                <p:cNvSpPr/>
                <p:nvPr/>
              </p:nvSpPr>
              <p:spPr>
                <a:xfrm>
                  <a:off x="5810409" y="2312927"/>
                  <a:ext cx="62546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02" extrusionOk="0">
                      <a:moveTo>
                        <a:pt x="282" y="1"/>
                      </a:moveTo>
                      <a:cubicBezTo>
                        <a:pt x="201" y="1"/>
                        <a:pt x="119" y="40"/>
                        <a:pt x="69" y="115"/>
                      </a:cubicBezTo>
                      <a:cubicBezTo>
                        <a:pt x="0" y="226"/>
                        <a:pt x="26" y="373"/>
                        <a:pt x="134" y="454"/>
                      </a:cubicBezTo>
                      <a:cubicBezTo>
                        <a:pt x="178" y="487"/>
                        <a:pt x="231" y="502"/>
                        <a:pt x="283" y="502"/>
                      </a:cubicBezTo>
                      <a:cubicBezTo>
                        <a:pt x="362" y="502"/>
                        <a:pt x="440" y="467"/>
                        <a:pt x="489" y="402"/>
                      </a:cubicBezTo>
                      <a:cubicBezTo>
                        <a:pt x="558" y="291"/>
                        <a:pt x="529" y="128"/>
                        <a:pt x="421" y="47"/>
                      </a:cubicBezTo>
                      <a:cubicBezTo>
                        <a:pt x="380" y="16"/>
                        <a:pt x="331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40"/>
                <p:cNvSpPr/>
                <p:nvPr/>
              </p:nvSpPr>
              <p:spPr>
                <a:xfrm>
                  <a:off x="5681062" y="2239847"/>
                  <a:ext cx="64003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502" extrusionOk="0">
                      <a:moveTo>
                        <a:pt x="294" y="1"/>
                      </a:moveTo>
                      <a:cubicBezTo>
                        <a:pt x="214" y="1"/>
                        <a:pt x="132" y="40"/>
                        <a:pt x="82" y="115"/>
                      </a:cubicBezTo>
                      <a:cubicBezTo>
                        <a:pt x="0" y="226"/>
                        <a:pt x="26" y="373"/>
                        <a:pt x="147" y="454"/>
                      </a:cubicBezTo>
                      <a:cubicBezTo>
                        <a:pt x="191" y="487"/>
                        <a:pt x="241" y="502"/>
                        <a:pt x="291" y="502"/>
                      </a:cubicBezTo>
                      <a:cubicBezTo>
                        <a:pt x="366" y="502"/>
                        <a:pt x="440" y="467"/>
                        <a:pt x="489" y="402"/>
                      </a:cubicBezTo>
                      <a:cubicBezTo>
                        <a:pt x="571" y="278"/>
                        <a:pt x="541" y="128"/>
                        <a:pt x="434" y="47"/>
                      </a:cubicBezTo>
                      <a:cubicBezTo>
                        <a:pt x="393" y="15"/>
                        <a:pt x="344" y="1"/>
                        <a:pt x="2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5880238" y="2309901"/>
                  <a:ext cx="64003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503" extrusionOk="0">
                      <a:moveTo>
                        <a:pt x="288" y="1"/>
                      </a:moveTo>
                      <a:cubicBezTo>
                        <a:pt x="208" y="1"/>
                        <a:pt x="132" y="40"/>
                        <a:pt x="82" y="116"/>
                      </a:cubicBezTo>
                      <a:cubicBezTo>
                        <a:pt x="0" y="224"/>
                        <a:pt x="30" y="374"/>
                        <a:pt x="150" y="455"/>
                      </a:cubicBezTo>
                      <a:cubicBezTo>
                        <a:pt x="194" y="487"/>
                        <a:pt x="243" y="503"/>
                        <a:pt x="292" y="503"/>
                      </a:cubicBezTo>
                      <a:cubicBezTo>
                        <a:pt x="367" y="503"/>
                        <a:pt x="440" y="467"/>
                        <a:pt x="489" y="400"/>
                      </a:cubicBezTo>
                      <a:cubicBezTo>
                        <a:pt x="571" y="279"/>
                        <a:pt x="545" y="129"/>
                        <a:pt x="437" y="48"/>
                      </a:cubicBezTo>
                      <a:cubicBezTo>
                        <a:pt x="389" y="16"/>
                        <a:pt x="338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6349430" y="2593142"/>
                  <a:ext cx="47302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66" extrusionOk="0">
                      <a:moveTo>
                        <a:pt x="205" y="1"/>
                      </a:moveTo>
                      <a:cubicBezTo>
                        <a:pt x="149" y="1"/>
                        <a:pt x="94" y="25"/>
                        <a:pt x="53" y="74"/>
                      </a:cubicBezTo>
                      <a:cubicBezTo>
                        <a:pt x="1" y="155"/>
                        <a:pt x="27" y="279"/>
                        <a:pt x="108" y="334"/>
                      </a:cubicBezTo>
                      <a:cubicBezTo>
                        <a:pt x="141" y="355"/>
                        <a:pt x="177" y="365"/>
                        <a:pt x="213" y="365"/>
                      </a:cubicBezTo>
                      <a:cubicBezTo>
                        <a:pt x="267" y="365"/>
                        <a:pt x="319" y="341"/>
                        <a:pt x="353" y="292"/>
                      </a:cubicBezTo>
                      <a:cubicBezTo>
                        <a:pt x="421" y="210"/>
                        <a:pt x="395" y="90"/>
                        <a:pt x="314" y="34"/>
                      </a:cubicBezTo>
                      <a:cubicBezTo>
                        <a:pt x="281" y="12"/>
                        <a:pt x="243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6028192" y="2777748"/>
                  <a:ext cx="112650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85" extrusionOk="0">
                      <a:moveTo>
                        <a:pt x="505" y="1"/>
                      </a:moveTo>
                      <a:cubicBezTo>
                        <a:pt x="366" y="1"/>
                        <a:pt x="231" y="70"/>
                        <a:pt x="147" y="194"/>
                      </a:cubicBezTo>
                      <a:cubicBezTo>
                        <a:pt x="1" y="383"/>
                        <a:pt x="53" y="670"/>
                        <a:pt x="258" y="807"/>
                      </a:cubicBezTo>
                      <a:cubicBezTo>
                        <a:pt x="332" y="859"/>
                        <a:pt x="420" y="885"/>
                        <a:pt x="509" y="885"/>
                      </a:cubicBezTo>
                      <a:cubicBezTo>
                        <a:pt x="648" y="885"/>
                        <a:pt x="786" y="821"/>
                        <a:pt x="868" y="696"/>
                      </a:cubicBezTo>
                      <a:cubicBezTo>
                        <a:pt x="1005" y="494"/>
                        <a:pt x="963" y="220"/>
                        <a:pt x="760" y="86"/>
                      </a:cubicBezTo>
                      <a:cubicBezTo>
                        <a:pt x="681" y="28"/>
                        <a:pt x="592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40"/>
                <p:cNvSpPr/>
                <p:nvPr/>
              </p:nvSpPr>
              <p:spPr>
                <a:xfrm>
                  <a:off x="5948947" y="2876271"/>
                  <a:ext cx="57838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3" extrusionOk="0">
                      <a:moveTo>
                        <a:pt x="254" y="1"/>
                      </a:moveTo>
                      <a:cubicBezTo>
                        <a:pt x="186" y="1"/>
                        <a:pt x="118" y="37"/>
                        <a:pt x="69" y="104"/>
                      </a:cubicBezTo>
                      <a:cubicBezTo>
                        <a:pt x="0" y="198"/>
                        <a:pt x="26" y="348"/>
                        <a:pt x="121" y="417"/>
                      </a:cubicBezTo>
                      <a:cubicBezTo>
                        <a:pt x="162" y="441"/>
                        <a:pt x="207" y="453"/>
                        <a:pt x="250" y="453"/>
                      </a:cubicBezTo>
                      <a:cubicBezTo>
                        <a:pt x="323" y="453"/>
                        <a:pt x="391" y="420"/>
                        <a:pt x="434" y="361"/>
                      </a:cubicBezTo>
                      <a:cubicBezTo>
                        <a:pt x="515" y="254"/>
                        <a:pt x="489" y="117"/>
                        <a:pt x="382" y="48"/>
                      </a:cubicBezTo>
                      <a:cubicBezTo>
                        <a:pt x="343" y="16"/>
                        <a:pt x="299" y="1"/>
                        <a:pt x="2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40"/>
                <p:cNvSpPr/>
                <p:nvPr/>
              </p:nvSpPr>
              <p:spPr>
                <a:xfrm>
                  <a:off x="6641862" y="2682138"/>
                  <a:ext cx="57838" cy="50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47" extrusionOk="0">
                      <a:moveTo>
                        <a:pt x="250" y="0"/>
                      </a:moveTo>
                      <a:cubicBezTo>
                        <a:pt x="184" y="0"/>
                        <a:pt x="117" y="31"/>
                        <a:pt x="69" y="95"/>
                      </a:cubicBezTo>
                      <a:cubicBezTo>
                        <a:pt x="0" y="192"/>
                        <a:pt x="26" y="339"/>
                        <a:pt x="121" y="408"/>
                      </a:cubicBezTo>
                      <a:cubicBezTo>
                        <a:pt x="163" y="434"/>
                        <a:pt x="209" y="446"/>
                        <a:pt x="253" y="446"/>
                      </a:cubicBezTo>
                      <a:cubicBezTo>
                        <a:pt x="324" y="446"/>
                        <a:pt x="391" y="414"/>
                        <a:pt x="434" y="355"/>
                      </a:cubicBezTo>
                      <a:cubicBezTo>
                        <a:pt x="515" y="245"/>
                        <a:pt x="489" y="111"/>
                        <a:pt x="378" y="42"/>
                      </a:cubicBezTo>
                      <a:cubicBezTo>
                        <a:pt x="340" y="15"/>
                        <a:pt x="29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40"/>
                <p:cNvSpPr/>
                <p:nvPr/>
              </p:nvSpPr>
              <p:spPr>
                <a:xfrm>
                  <a:off x="6422510" y="2774946"/>
                  <a:ext cx="56381" cy="50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7" extrusionOk="0">
                      <a:moveTo>
                        <a:pt x="247" y="1"/>
                      </a:moveTo>
                      <a:cubicBezTo>
                        <a:pt x="177" y="1"/>
                        <a:pt x="108" y="32"/>
                        <a:pt x="69" y="98"/>
                      </a:cubicBezTo>
                      <a:cubicBezTo>
                        <a:pt x="1" y="193"/>
                        <a:pt x="14" y="343"/>
                        <a:pt x="121" y="408"/>
                      </a:cubicBezTo>
                      <a:cubicBezTo>
                        <a:pt x="158" y="434"/>
                        <a:pt x="202" y="446"/>
                        <a:pt x="247" y="446"/>
                      </a:cubicBezTo>
                      <a:cubicBezTo>
                        <a:pt x="319" y="446"/>
                        <a:pt x="392" y="414"/>
                        <a:pt x="434" y="356"/>
                      </a:cubicBezTo>
                      <a:cubicBezTo>
                        <a:pt x="503" y="245"/>
                        <a:pt x="477" y="111"/>
                        <a:pt x="379" y="43"/>
                      </a:cubicBezTo>
                      <a:cubicBezTo>
                        <a:pt x="341" y="15"/>
                        <a:pt x="294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40"/>
                <p:cNvSpPr/>
                <p:nvPr/>
              </p:nvSpPr>
              <p:spPr>
                <a:xfrm>
                  <a:off x="5679156" y="2955180"/>
                  <a:ext cx="58287" cy="5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452" extrusionOk="0">
                      <a:moveTo>
                        <a:pt x="265" y="0"/>
                      </a:moveTo>
                      <a:cubicBezTo>
                        <a:pt x="193" y="0"/>
                        <a:pt x="125" y="33"/>
                        <a:pt x="82" y="91"/>
                      </a:cubicBezTo>
                      <a:cubicBezTo>
                        <a:pt x="1" y="202"/>
                        <a:pt x="30" y="336"/>
                        <a:pt x="138" y="404"/>
                      </a:cubicBezTo>
                      <a:cubicBezTo>
                        <a:pt x="175" y="436"/>
                        <a:pt x="219" y="452"/>
                        <a:pt x="264" y="452"/>
                      </a:cubicBezTo>
                      <a:cubicBezTo>
                        <a:pt x="332" y="452"/>
                        <a:pt x="402" y="416"/>
                        <a:pt x="451" y="349"/>
                      </a:cubicBezTo>
                      <a:cubicBezTo>
                        <a:pt x="519" y="254"/>
                        <a:pt x="490" y="104"/>
                        <a:pt x="395" y="39"/>
                      </a:cubicBezTo>
                      <a:cubicBezTo>
                        <a:pt x="354" y="13"/>
                        <a:pt x="309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40"/>
                <p:cNvSpPr/>
                <p:nvPr/>
              </p:nvSpPr>
              <p:spPr>
                <a:xfrm>
                  <a:off x="5996023" y="2315393"/>
                  <a:ext cx="138655" cy="12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1090" extrusionOk="0">
                      <a:moveTo>
                        <a:pt x="615" y="0"/>
                      </a:moveTo>
                      <a:cubicBezTo>
                        <a:pt x="443" y="0"/>
                        <a:pt x="272" y="79"/>
                        <a:pt x="164" y="230"/>
                      </a:cubicBezTo>
                      <a:cubicBezTo>
                        <a:pt x="1" y="475"/>
                        <a:pt x="56" y="814"/>
                        <a:pt x="301" y="990"/>
                      </a:cubicBezTo>
                      <a:cubicBezTo>
                        <a:pt x="395" y="1057"/>
                        <a:pt x="502" y="1089"/>
                        <a:pt x="609" y="1089"/>
                      </a:cubicBezTo>
                      <a:cubicBezTo>
                        <a:pt x="782" y="1089"/>
                        <a:pt x="952" y="1007"/>
                        <a:pt x="1060" y="856"/>
                      </a:cubicBezTo>
                      <a:cubicBezTo>
                        <a:pt x="1236" y="611"/>
                        <a:pt x="1168" y="269"/>
                        <a:pt x="923" y="93"/>
                      </a:cubicBezTo>
                      <a:cubicBezTo>
                        <a:pt x="830" y="31"/>
                        <a:pt x="722" y="0"/>
                        <a:pt x="6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40"/>
                <p:cNvSpPr/>
                <p:nvPr/>
              </p:nvSpPr>
              <p:spPr>
                <a:xfrm>
                  <a:off x="5385379" y="2431178"/>
                  <a:ext cx="263636" cy="232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075" extrusionOk="0">
                      <a:moveTo>
                        <a:pt x="1175" y="1"/>
                      </a:moveTo>
                      <a:cubicBezTo>
                        <a:pt x="848" y="1"/>
                        <a:pt x="526" y="154"/>
                        <a:pt x="326" y="446"/>
                      </a:cubicBezTo>
                      <a:cubicBezTo>
                        <a:pt x="0" y="909"/>
                        <a:pt x="111" y="1561"/>
                        <a:pt x="584" y="1887"/>
                      </a:cubicBezTo>
                      <a:cubicBezTo>
                        <a:pt x="763" y="2013"/>
                        <a:pt x="971" y="2074"/>
                        <a:pt x="1177" y="2074"/>
                      </a:cubicBezTo>
                      <a:cubicBezTo>
                        <a:pt x="1503" y="2074"/>
                        <a:pt x="1825" y="1921"/>
                        <a:pt x="2025" y="1629"/>
                      </a:cubicBezTo>
                      <a:cubicBezTo>
                        <a:pt x="2351" y="1166"/>
                        <a:pt x="2244" y="514"/>
                        <a:pt x="1768" y="188"/>
                      </a:cubicBezTo>
                      <a:cubicBezTo>
                        <a:pt x="1588" y="62"/>
                        <a:pt x="1381" y="1"/>
                        <a:pt x="11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40"/>
                <p:cNvSpPr/>
                <p:nvPr/>
              </p:nvSpPr>
              <p:spPr>
                <a:xfrm>
                  <a:off x="5613810" y="2436334"/>
                  <a:ext cx="190441" cy="16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" h="1494" extrusionOk="0">
                      <a:moveTo>
                        <a:pt x="845" y="1"/>
                      </a:moveTo>
                      <a:cubicBezTo>
                        <a:pt x="613" y="1"/>
                        <a:pt x="386" y="112"/>
                        <a:pt x="245" y="318"/>
                      </a:cubicBezTo>
                      <a:cubicBezTo>
                        <a:pt x="0" y="657"/>
                        <a:pt x="82" y="1120"/>
                        <a:pt x="421" y="1352"/>
                      </a:cubicBezTo>
                      <a:cubicBezTo>
                        <a:pt x="555" y="1447"/>
                        <a:pt x="707" y="1493"/>
                        <a:pt x="856" y="1493"/>
                      </a:cubicBezTo>
                      <a:cubicBezTo>
                        <a:pt x="1090" y="1493"/>
                        <a:pt x="1319" y="1382"/>
                        <a:pt x="1467" y="1176"/>
                      </a:cubicBezTo>
                      <a:cubicBezTo>
                        <a:pt x="1699" y="837"/>
                        <a:pt x="1617" y="374"/>
                        <a:pt x="1278" y="142"/>
                      </a:cubicBezTo>
                      <a:cubicBezTo>
                        <a:pt x="1146" y="47"/>
                        <a:pt x="99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40"/>
                <p:cNvSpPr/>
                <p:nvPr/>
              </p:nvSpPr>
              <p:spPr>
                <a:xfrm>
                  <a:off x="5324740" y="2321782"/>
                  <a:ext cx="178111" cy="15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409" extrusionOk="0">
                      <a:moveTo>
                        <a:pt x="793" y="0"/>
                      </a:moveTo>
                      <a:cubicBezTo>
                        <a:pt x="574" y="0"/>
                        <a:pt x="357" y="104"/>
                        <a:pt x="215" y="294"/>
                      </a:cubicBezTo>
                      <a:cubicBezTo>
                        <a:pt x="0" y="620"/>
                        <a:pt x="65" y="1057"/>
                        <a:pt x="391" y="1288"/>
                      </a:cubicBezTo>
                      <a:cubicBezTo>
                        <a:pt x="510" y="1370"/>
                        <a:pt x="646" y="1408"/>
                        <a:pt x="782" y="1408"/>
                      </a:cubicBezTo>
                      <a:cubicBezTo>
                        <a:pt x="1005" y="1408"/>
                        <a:pt x="1228" y="1303"/>
                        <a:pt x="1370" y="1109"/>
                      </a:cubicBezTo>
                      <a:cubicBezTo>
                        <a:pt x="1588" y="799"/>
                        <a:pt x="1520" y="349"/>
                        <a:pt x="1193" y="131"/>
                      </a:cubicBezTo>
                      <a:cubicBezTo>
                        <a:pt x="1072" y="42"/>
                        <a:pt x="932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40"/>
                <p:cNvSpPr/>
                <p:nvPr/>
              </p:nvSpPr>
              <p:spPr>
                <a:xfrm>
                  <a:off x="5446354" y="2262040"/>
                  <a:ext cx="280449" cy="24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2199" extrusionOk="0">
                      <a:moveTo>
                        <a:pt x="1245" y="0"/>
                      </a:moveTo>
                      <a:cubicBezTo>
                        <a:pt x="900" y="0"/>
                        <a:pt x="560" y="163"/>
                        <a:pt x="353" y="461"/>
                      </a:cubicBezTo>
                      <a:cubicBezTo>
                        <a:pt x="1" y="964"/>
                        <a:pt x="122" y="1642"/>
                        <a:pt x="611" y="1997"/>
                      </a:cubicBezTo>
                      <a:cubicBezTo>
                        <a:pt x="806" y="2133"/>
                        <a:pt x="1027" y="2199"/>
                        <a:pt x="1245" y="2199"/>
                      </a:cubicBezTo>
                      <a:cubicBezTo>
                        <a:pt x="1591" y="2199"/>
                        <a:pt x="1930" y="2033"/>
                        <a:pt x="2146" y="1723"/>
                      </a:cubicBezTo>
                      <a:cubicBezTo>
                        <a:pt x="2502" y="1234"/>
                        <a:pt x="2378" y="543"/>
                        <a:pt x="1876" y="204"/>
                      </a:cubicBezTo>
                      <a:cubicBezTo>
                        <a:pt x="1686" y="66"/>
                        <a:pt x="1464" y="0"/>
                        <a:pt x="1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40"/>
                <p:cNvSpPr/>
                <p:nvPr/>
              </p:nvSpPr>
              <p:spPr>
                <a:xfrm>
                  <a:off x="5332026" y="2173381"/>
                  <a:ext cx="251530" cy="221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" h="1974" extrusionOk="0">
                      <a:moveTo>
                        <a:pt x="1121" y="1"/>
                      </a:moveTo>
                      <a:cubicBezTo>
                        <a:pt x="811" y="1"/>
                        <a:pt x="506" y="148"/>
                        <a:pt x="313" y="424"/>
                      </a:cubicBezTo>
                      <a:cubicBezTo>
                        <a:pt x="0" y="858"/>
                        <a:pt x="111" y="1484"/>
                        <a:pt x="558" y="1797"/>
                      </a:cubicBezTo>
                      <a:cubicBezTo>
                        <a:pt x="726" y="1916"/>
                        <a:pt x="922" y="1974"/>
                        <a:pt x="1117" y="1974"/>
                      </a:cubicBezTo>
                      <a:cubicBezTo>
                        <a:pt x="1428" y="1974"/>
                        <a:pt x="1738" y="1827"/>
                        <a:pt x="1931" y="1552"/>
                      </a:cubicBezTo>
                      <a:cubicBezTo>
                        <a:pt x="2244" y="1102"/>
                        <a:pt x="2136" y="493"/>
                        <a:pt x="1686" y="180"/>
                      </a:cubicBezTo>
                      <a:cubicBezTo>
                        <a:pt x="1514" y="59"/>
                        <a:pt x="1316" y="1"/>
                        <a:pt x="112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40"/>
                <p:cNvSpPr/>
                <p:nvPr/>
              </p:nvSpPr>
              <p:spPr>
                <a:xfrm>
                  <a:off x="5416091" y="2268093"/>
                  <a:ext cx="126213" cy="11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98" extrusionOk="0">
                      <a:moveTo>
                        <a:pt x="559" y="1"/>
                      </a:moveTo>
                      <a:cubicBezTo>
                        <a:pt x="403" y="1"/>
                        <a:pt x="247" y="77"/>
                        <a:pt x="147" y="218"/>
                      </a:cubicBezTo>
                      <a:cubicBezTo>
                        <a:pt x="0" y="434"/>
                        <a:pt x="52" y="747"/>
                        <a:pt x="271" y="910"/>
                      </a:cubicBezTo>
                      <a:cubicBezTo>
                        <a:pt x="362" y="968"/>
                        <a:pt x="465" y="998"/>
                        <a:pt x="566" y="998"/>
                      </a:cubicBezTo>
                      <a:cubicBezTo>
                        <a:pt x="722" y="998"/>
                        <a:pt x="873" y="928"/>
                        <a:pt x="962" y="789"/>
                      </a:cubicBezTo>
                      <a:cubicBezTo>
                        <a:pt x="1125" y="557"/>
                        <a:pt x="1073" y="244"/>
                        <a:pt x="841" y="94"/>
                      </a:cubicBezTo>
                      <a:cubicBezTo>
                        <a:pt x="757" y="31"/>
                        <a:pt x="658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40"/>
                <p:cNvSpPr/>
                <p:nvPr/>
              </p:nvSpPr>
              <p:spPr>
                <a:xfrm>
                  <a:off x="5650350" y="2339716"/>
                  <a:ext cx="152442" cy="13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194" extrusionOk="0">
                      <a:moveTo>
                        <a:pt x="681" y="1"/>
                      </a:moveTo>
                      <a:cubicBezTo>
                        <a:pt x="493" y="1"/>
                        <a:pt x="309" y="91"/>
                        <a:pt x="193" y="258"/>
                      </a:cubicBezTo>
                      <a:cubicBezTo>
                        <a:pt x="0" y="515"/>
                        <a:pt x="69" y="897"/>
                        <a:pt x="339" y="1086"/>
                      </a:cubicBezTo>
                      <a:cubicBezTo>
                        <a:pt x="445" y="1159"/>
                        <a:pt x="564" y="1194"/>
                        <a:pt x="681" y="1194"/>
                      </a:cubicBezTo>
                      <a:cubicBezTo>
                        <a:pt x="869" y="1194"/>
                        <a:pt x="1053" y="1104"/>
                        <a:pt x="1171" y="936"/>
                      </a:cubicBezTo>
                      <a:cubicBezTo>
                        <a:pt x="1360" y="665"/>
                        <a:pt x="1291" y="297"/>
                        <a:pt x="1021" y="108"/>
                      </a:cubicBezTo>
                      <a:cubicBezTo>
                        <a:pt x="916" y="35"/>
                        <a:pt x="798" y="1"/>
                        <a:pt x="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40"/>
                <p:cNvSpPr/>
                <p:nvPr/>
              </p:nvSpPr>
              <p:spPr>
                <a:xfrm>
                  <a:off x="5744951" y="2376144"/>
                  <a:ext cx="173739" cy="1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" h="1373" extrusionOk="0">
                      <a:moveTo>
                        <a:pt x="779" y="0"/>
                      </a:moveTo>
                      <a:cubicBezTo>
                        <a:pt x="563" y="0"/>
                        <a:pt x="351" y="102"/>
                        <a:pt x="216" y="285"/>
                      </a:cubicBezTo>
                      <a:cubicBezTo>
                        <a:pt x="1" y="598"/>
                        <a:pt x="66" y="1031"/>
                        <a:pt x="379" y="1250"/>
                      </a:cubicBezTo>
                      <a:cubicBezTo>
                        <a:pt x="498" y="1333"/>
                        <a:pt x="633" y="1373"/>
                        <a:pt x="766" y="1373"/>
                      </a:cubicBezTo>
                      <a:cubicBezTo>
                        <a:pt x="983" y="1373"/>
                        <a:pt x="1196" y="1268"/>
                        <a:pt x="1331" y="1074"/>
                      </a:cubicBezTo>
                      <a:cubicBezTo>
                        <a:pt x="1550" y="774"/>
                        <a:pt x="1481" y="340"/>
                        <a:pt x="1168" y="122"/>
                      </a:cubicBezTo>
                      <a:cubicBezTo>
                        <a:pt x="1048" y="39"/>
                        <a:pt x="913" y="0"/>
                        <a:pt x="7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40"/>
                <p:cNvSpPr/>
                <p:nvPr/>
              </p:nvSpPr>
              <p:spPr>
                <a:xfrm>
                  <a:off x="5732509" y="2286363"/>
                  <a:ext cx="131369" cy="11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1030" extrusionOk="0">
                      <a:moveTo>
                        <a:pt x="582" y="1"/>
                      </a:moveTo>
                      <a:cubicBezTo>
                        <a:pt x="420" y="1"/>
                        <a:pt x="264" y="77"/>
                        <a:pt x="164" y="218"/>
                      </a:cubicBezTo>
                      <a:cubicBezTo>
                        <a:pt x="1" y="447"/>
                        <a:pt x="56" y="773"/>
                        <a:pt x="288" y="936"/>
                      </a:cubicBezTo>
                      <a:cubicBezTo>
                        <a:pt x="377" y="999"/>
                        <a:pt x="481" y="1030"/>
                        <a:pt x="584" y="1030"/>
                      </a:cubicBezTo>
                      <a:cubicBezTo>
                        <a:pt x="747" y="1030"/>
                        <a:pt x="908" y="952"/>
                        <a:pt x="1008" y="802"/>
                      </a:cubicBezTo>
                      <a:cubicBezTo>
                        <a:pt x="1171" y="571"/>
                        <a:pt x="1116" y="258"/>
                        <a:pt x="885" y="94"/>
                      </a:cubicBezTo>
                      <a:cubicBezTo>
                        <a:pt x="790" y="31"/>
                        <a:pt x="685" y="1"/>
                        <a:pt x="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40"/>
                <p:cNvSpPr/>
                <p:nvPr/>
              </p:nvSpPr>
              <p:spPr>
                <a:xfrm>
                  <a:off x="5703703" y="2166655"/>
                  <a:ext cx="193467" cy="17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" h="1518" extrusionOk="0">
                      <a:moveTo>
                        <a:pt x="866" y="0"/>
                      </a:moveTo>
                      <a:cubicBezTo>
                        <a:pt x="625" y="0"/>
                        <a:pt x="388" y="111"/>
                        <a:pt x="245" y="321"/>
                      </a:cubicBezTo>
                      <a:cubicBezTo>
                        <a:pt x="0" y="660"/>
                        <a:pt x="82" y="1136"/>
                        <a:pt x="421" y="1381"/>
                      </a:cubicBezTo>
                      <a:cubicBezTo>
                        <a:pt x="550" y="1474"/>
                        <a:pt x="698" y="1518"/>
                        <a:pt x="847" y="1518"/>
                      </a:cubicBezTo>
                      <a:cubicBezTo>
                        <a:pt x="1088" y="1518"/>
                        <a:pt x="1329" y="1401"/>
                        <a:pt x="1481" y="1189"/>
                      </a:cubicBezTo>
                      <a:cubicBezTo>
                        <a:pt x="1725" y="849"/>
                        <a:pt x="1644" y="373"/>
                        <a:pt x="1291" y="129"/>
                      </a:cubicBezTo>
                      <a:cubicBezTo>
                        <a:pt x="1162" y="42"/>
                        <a:pt x="1014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40"/>
                <p:cNvSpPr/>
                <p:nvPr/>
              </p:nvSpPr>
              <p:spPr>
                <a:xfrm>
                  <a:off x="5499707" y="2198488"/>
                  <a:ext cx="167575" cy="14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316" extrusionOk="0">
                      <a:moveTo>
                        <a:pt x="750" y="1"/>
                      </a:moveTo>
                      <a:cubicBezTo>
                        <a:pt x="542" y="1"/>
                        <a:pt x="337" y="98"/>
                        <a:pt x="203" y="282"/>
                      </a:cubicBezTo>
                      <a:cubicBezTo>
                        <a:pt x="1" y="579"/>
                        <a:pt x="69" y="986"/>
                        <a:pt x="366" y="1192"/>
                      </a:cubicBezTo>
                      <a:cubicBezTo>
                        <a:pt x="482" y="1276"/>
                        <a:pt x="615" y="1316"/>
                        <a:pt x="745" y="1316"/>
                      </a:cubicBezTo>
                      <a:cubicBezTo>
                        <a:pt x="951" y="1316"/>
                        <a:pt x="1152" y="1217"/>
                        <a:pt x="1276" y="1042"/>
                      </a:cubicBezTo>
                      <a:cubicBezTo>
                        <a:pt x="1494" y="742"/>
                        <a:pt x="1413" y="334"/>
                        <a:pt x="1129" y="119"/>
                      </a:cubicBezTo>
                      <a:cubicBezTo>
                        <a:pt x="1013" y="39"/>
                        <a:pt x="881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40"/>
                <p:cNvSpPr/>
                <p:nvPr/>
              </p:nvSpPr>
              <p:spPr>
                <a:xfrm>
                  <a:off x="5626252" y="2227518"/>
                  <a:ext cx="86646" cy="7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672" extrusionOk="0">
                      <a:moveTo>
                        <a:pt x="390" y="1"/>
                      </a:moveTo>
                      <a:cubicBezTo>
                        <a:pt x="282" y="1"/>
                        <a:pt x="174" y="51"/>
                        <a:pt x="108" y="143"/>
                      </a:cubicBezTo>
                      <a:cubicBezTo>
                        <a:pt x="0" y="293"/>
                        <a:pt x="39" y="512"/>
                        <a:pt x="189" y="606"/>
                      </a:cubicBezTo>
                      <a:cubicBezTo>
                        <a:pt x="249" y="650"/>
                        <a:pt x="320" y="671"/>
                        <a:pt x="390" y="671"/>
                      </a:cubicBezTo>
                      <a:cubicBezTo>
                        <a:pt x="495" y="671"/>
                        <a:pt x="599" y="623"/>
                        <a:pt x="665" y="525"/>
                      </a:cubicBezTo>
                      <a:cubicBezTo>
                        <a:pt x="773" y="375"/>
                        <a:pt x="734" y="173"/>
                        <a:pt x="584" y="62"/>
                      </a:cubicBezTo>
                      <a:cubicBezTo>
                        <a:pt x="526" y="21"/>
                        <a:pt x="458" y="1"/>
                        <a:pt x="3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40"/>
                <p:cNvSpPr/>
                <p:nvPr/>
              </p:nvSpPr>
              <p:spPr>
                <a:xfrm>
                  <a:off x="5871047" y="2317971"/>
                  <a:ext cx="75100" cy="6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93" extrusionOk="0">
                      <a:moveTo>
                        <a:pt x="331" y="1"/>
                      </a:moveTo>
                      <a:cubicBezTo>
                        <a:pt x="242" y="1"/>
                        <a:pt x="155" y="43"/>
                        <a:pt x="98" y="126"/>
                      </a:cubicBezTo>
                      <a:cubicBezTo>
                        <a:pt x="1" y="262"/>
                        <a:pt x="30" y="452"/>
                        <a:pt x="164" y="546"/>
                      </a:cubicBezTo>
                      <a:cubicBezTo>
                        <a:pt x="215" y="577"/>
                        <a:pt x="274" y="592"/>
                        <a:pt x="333" y="592"/>
                      </a:cubicBezTo>
                      <a:cubicBezTo>
                        <a:pt x="430" y="592"/>
                        <a:pt x="527" y="550"/>
                        <a:pt x="588" y="465"/>
                      </a:cubicBezTo>
                      <a:cubicBezTo>
                        <a:pt x="669" y="328"/>
                        <a:pt x="640" y="152"/>
                        <a:pt x="506" y="57"/>
                      </a:cubicBezTo>
                      <a:cubicBezTo>
                        <a:pt x="451" y="19"/>
                        <a:pt x="391" y="1"/>
                        <a:pt x="33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40"/>
                <p:cNvSpPr/>
                <p:nvPr/>
              </p:nvSpPr>
              <p:spPr>
                <a:xfrm>
                  <a:off x="5511812" y="2110837"/>
                  <a:ext cx="112650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90" extrusionOk="0">
                      <a:moveTo>
                        <a:pt x="499" y="0"/>
                      </a:moveTo>
                      <a:cubicBezTo>
                        <a:pt x="359" y="0"/>
                        <a:pt x="220" y="69"/>
                        <a:pt x="137" y="193"/>
                      </a:cubicBezTo>
                      <a:cubicBezTo>
                        <a:pt x="1" y="382"/>
                        <a:pt x="43" y="669"/>
                        <a:pt x="245" y="806"/>
                      </a:cubicBezTo>
                      <a:cubicBezTo>
                        <a:pt x="324" y="863"/>
                        <a:pt x="413" y="890"/>
                        <a:pt x="501" y="890"/>
                      </a:cubicBezTo>
                      <a:cubicBezTo>
                        <a:pt x="639" y="890"/>
                        <a:pt x="774" y="822"/>
                        <a:pt x="858" y="695"/>
                      </a:cubicBezTo>
                      <a:cubicBezTo>
                        <a:pt x="1005" y="493"/>
                        <a:pt x="953" y="219"/>
                        <a:pt x="747" y="86"/>
                      </a:cubicBezTo>
                      <a:cubicBezTo>
                        <a:pt x="674" y="28"/>
                        <a:pt x="586" y="0"/>
                        <a:pt x="4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40"/>
                <p:cNvSpPr/>
                <p:nvPr/>
              </p:nvSpPr>
              <p:spPr>
                <a:xfrm>
                  <a:off x="5470901" y="2134263"/>
                  <a:ext cx="112650" cy="99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92" extrusionOk="0">
                      <a:moveTo>
                        <a:pt x="501" y="1"/>
                      </a:moveTo>
                      <a:cubicBezTo>
                        <a:pt x="362" y="1"/>
                        <a:pt x="226" y="64"/>
                        <a:pt x="134" y="190"/>
                      </a:cubicBezTo>
                      <a:cubicBezTo>
                        <a:pt x="0" y="392"/>
                        <a:pt x="39" y="662"/>
                        <a:pt x="245" y="812"/>
                      </a:cubicBezTo>
                      <a:cubicBezTo>
                        <a:pt x="324" y="866"/>
                        <a:pt x="413" y="892"/>
                        <a:pt x="502" y="892"/>
                      </a:cubicBezTo>
                      <a:cubicBezTo>
                        <a:pt x="640" y="892"/>
                        <a:pt x="776" y="828"/>
                        <a:pt x="868" y="705"/>
                      </a:cubicBezTo>
                      <a:cubicBezTo>
                        <a:pt x="1005" y="499"/>
                        <a:pt x="962" y="229"/>
                        <a:pt x="760" y="79"/>
                      </a:cubicBezTo>
                      <a:cubicBezTo>
                        <a:pt x="680" y="27"/>
                        <a:pt x="590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40"/>
                <p:cNvSpPr/>
                <p:nvPr/>
              </p:nvSpPr>
              <p:spPr>
                <a:xfrm>
                  <a:off x="5291115" y="2147377"/>
                  <a:ext cx="114108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890" extrusionOk="0">
                      <a:moveTo>
                        <a:pt x="511" y="0"/>
                      </a:moveTo>
                      <a:cubicBezTo>
                        <a:pt x="372" y="0"/>
                        <a:pt x="232" y="69"/>
                        <a:pt x="150" y="193"/>
                      </a:cubicBezTo>
                      <a:cubicBezTo>
                        <a:pt x="0" y="382"/>
                        <a:pt x="56" y="669"/>
                        <a:pt x="258" y="806"/>
                      </a:cubicBezTo>
                      <a:cubicBezTo>
                        <a:pt x="337" y="863"/>
                        <a:pt x="426" y="890"/>
                        <a:pt x="513" y="890"/>
                      </a:cubicBezTo>
                      <a:cubicBezTo>
                        <a:pt x="652" y="890"/>
                        <a:pt x="787" y="822"/>
                        <a:pt x="871" y="695"/>
                      </a:cubicBezTo>
                      <a:cubicBezTo>
                        <a:pt x="1017" y="493"/>
                        <a:pt x="965" y="219"/>
                        <a:pt x="760" y="86"/>
                      </a:cubicBezTo>
                      <a:cubicBezTo>
                        <a:pt x="687" y="28"/>
                        <a:pt x="59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40"/>
                <p:cNvSpPr/>
                <p:nvPr/>
              </p:nvSpPr>
              <p:spPr>
                <a:xfrm>
                  <a:off x="5083868" y="2282888"/>
                  <a:ext cx="112987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85" extrusionOk="0">
                      <a:moveTo>
                        <a:pt x="506" y="0"/>
                      </a:moveTo>
                      <a:cubicBezTo>
                        <a:pt x="368" y="0"/>
                        <a:pt x="234" y="69"/>
                        <a:pt x="150" y="194"/>
                      </a:cubicBezTo>
                      <a:cubicBezTo>
                        <a:pt x="0" y="383"/>
                        <a:pt x="56" y="670"/>
                        <a:pt x="245" y="804"/>
                      </a:cubicBezTo>
                      <a:cubicBezTo>
                        <a:pt x="326" y="858"/>
                        <a:pt x="419" y="884"/>
                        <a:pt x="510" y="884"/>
                      </a:cubicBezTo>
                      <a:cubicBezTo>
                        <a:pt x="651" y="884"/>
                        <a:pt x="788" y="821"/>
                        <a:pt x="871" y="696"/>
                      </a:cubicBezTo>
                      <a:cubicBezTo>
                        <a:pt x="1008" y="494"/>
                        <a:pt x="966" y="220"/>
                        <a:pt x="763" y="86"/>
                      </a:cubicBezTo>
                      <a:cubicBezTo>
                        <a:pt x="683" y="28"/>
                        <a:pt x="594" y="0"/>
                        <a:pt x="5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40"/>
                <p:cNvSpPr/>
                <p:nvPr/>
              </p:nvSpPr>
              <p:spPr>
                <a:xfrm>
                  <a:off x="6273099" y="2823030"/>
                  <a:ext cx="112987" cy="99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89" extrusionOk="0">
                      <a:moveTo>
                        <a:pt x="513" y="1"/>
                      </a:moveTo>
                      <a:cubicBezTo>
                        <a:pt x="371" y="1"/>
                        <a:pt x="231" y="67"/>
                        <a:pt x="137" y="184"/>
                      </a:cubicBezTo>
                      <a:cubicBezTo>
                        <a:pt x="0" y="386"/>
                        <a:pt x="43" y="673"/>
                        <a:pt x="245" y="810"/>
                      </a:cubicBezTo>
                      <a:cubicBezTo>
                        <a:pt x="325" y="862"/>
                        <a:pt x="415" y="888"/>
                        <a:pt x="504" y="888"/>
                      </a:cubicBezTo>
                      <a:cubicBezTo>
                        <a:pt x="643" y="888"/>
                        <a:pt x="779" y="825"/>
                        <a:pt x="871" y="699"/>
                      </a:cubicBezTo>
                      <a:cubicBezTo>
                        <a:pt x="1008" y="497"/>
                        <a:pt x="965" y="223"/>
                        <a:pt x="763" y="77"/>
                      </a:cubicBezTo>
                      <a:cubicBezTo>
                        <a:pt x="686" y="25"/>
                        <a:pt x="599" y="1"/>
                        <a:pt x="51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40"/>
                <p:cNvSpPr/>
                <p:nvPr/>
              </p:nvSpPr>
              <p:spPr>
                <a:xfrm>
                  <a:off x="5219492" y="2375359"/>
                  <a:ext cx="112650" cy="99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89" extrusionOk="0">
                      <a:moveTo>
                        <a:pt x="504" y="0"/>
                      </a:moveTo>
                      <a:cubicBezTo>
                        <a:pt x="363" y="0"/>
                        <a:pt x="220" y="66"/>
                        <a:pt x="137" y="184"/>
                      </a:cubicBezTo>
                      <a:cubicBezTo>
                        <a:pt x="0" y="386"/>
                        <a:pt x="42" y="660"/>
                        <a:pt x="245" y="810"/>
                      </a:cubicBezTo>
                      <a:cubicBezTo>
                        <a:pt x="325" y="862"/>
                        <a:pt x="415" y="888"/>
                        <a:pt x="503" y="888"/>
                      </a:cubicBezTo>
                      <a:cubicBezTo>
                        <a:pt x="641" y="888"/>
                        <a:pt x="774" y="825"/>
                        <a:pt x="858" y="699"/>
                      </a:cubicBezTo>
                      <a:cubicBezTo>
                        <a:pt x="1004" y="497"/>
                        <a:pt x="952" y="223"/>
                        <a:pt x="747" y="76"/>
                      </a:cubicBezTo>
                      <a:cubicBezTo>
                        <a:pt x="675" y="25"/>
                        <a:pt x="590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40"/>
                <p:cNvSpPr/>
                <p:nvPr/>
              </p:nvSpPr>
              <p:spPr>
                <a:xfrm>
                  <a:off x="5461709" y="2056139"/>
                  <a:ext cx="98863" cy="8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779" extrusionOk="0">
                      <a:moveTo>
                        <a:pt x="442" y="1"/>
                      </a:moveTo>
                      <a:cubicBezTo>
                        <a:pt x="319" y="1"/>
                        <a:pt x="197" y="58"/>
                        <a:pt x="121" y="166"/>
                      </a:cubicBezTo>
                      <a:cubicBezTo>
                        <a:pt x="1" y="342"/>
                        <a:pt x="40" y="587"/>
                        <a:pt x="216" y="707"/>
                      </a:cubicBezTo>
                      <a:cubicBezTo>
                        <a:pt x="284" y="755"/>
                        <a:pt x="363" y="778"/>
                        <a:pt x="440" y="778"/>
                      </a:cubicBezTo>
                      <a:cubicBezTo>
                        <a:pt x="563" y="778"/>
                        <a:pt x="685" y="721"/>
                        <a:pt x="761" y="613"/>
                      </a:cubicBezTo>
                      <a:cubicBezTo>
                        <a:pt x="881" y="437"/>
                        <a:pt x="842" y="192"/>
                        <a:pt x="666" y="72"/>
                      </a:cubicBezTo>
                      <a:cubicBezTo>
                        <a:pt x="598" y="24"/>
                        <a:pt x="519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40"/>
                <p:cNvSpPr/>
                <p:nvPr/>
              </p:nvSpPr>
              <p:spPr>
                <a:xfrm>
                  <a:off x="5417548" y="2069029"/>
                  <a:ext cx="60753" cy="53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78" extrusionOk="0">
                      <a:moveTo>
                        <a:pt x="275" y="0"/>
                      </a:moveTo>
                      <a:cubicBezTo>
                        <a:pt x="197" y="0"/>
                        <a:pt x="120" y="36"/>
                        <a:pt x="69" y="103"/>
                      </a:cubicBezTo>
                      <a:cubicBezTo>
                        <a:pt x="0" y="214"/>
                        <a:pt x="26" y="364"/>
                        <a:pt x="134" y="429"/>
                      </a:cubicBezTo>
                      <a:cubicBezTo>
                        <a:pt x="178" y="462"/>
                        <a:pt x="228" y="477"/>
                        <a:pt x="277" y="477"/>
                      </a:cubicBezTo>
                      <a:cubicBezTo>
                        <a:pt x="351" y="477"/>
                        <a:pt x="421" y="442"/>
                        <a:pt x="460" y="377"/>
                      </a:cubicBezTo>
                      <a:cubicBezTo>
                        <a:pt x="542" y="266"/>
                        <a:pt x="515" y="120"/>
                        <a:pt x="408" y="38"/>
                      </a:cubicBezTo>
                      <a:cubicBezTo>
                        <a:pt x="367" y="13"/>
                        <a:pt x="321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2" name="Google Shape;1382;p40"/>
                <p:cNvSpPr/>
                <p:nvPr/>
              </p:nvSpPr>
              <p:spPr>
                <a:xfrm>
                  <a:off x="5717602" y="2208912"/>
                  <a:ext cx="57838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7" extrusionOk="0">
                      <a:moveTo>
                        <a:pt x="261" y="0"/>
                      </a:moveTo>
                      <a:cubicBezTo>
                        <a:pt x="188" y="0"/>
                        <a:pt x="116" y="34"/>
                        <a:pt x="65" y="94"/>
                      </a:cubicBezTo>
                      <a:cubicBezTo>
                        <a:pt x="0" y="202"/>
                        <a:pt x="26" y="339"/>
                        <a:pt x="121" y="420"/>
                      </a:cubicBezTo>
                      <a:cubicBezTo>
                        <a:pt x="161" y="445"/>
                        <a:pt x="206" y="456"/>
                        <a:pt x="250" y="456"/>
                      </a:cubicBezTo>
                      <a:cubicBezTo>
                        <a:pt x="323" y="456"/>
                        <a:pt x="396" y="424"/>
                        <a:pt x="447" y="365"/>
                      </a:cubicBezTo>
                      <a:cubicBezTo>
                        <a:pt x="515" y="257"/>
                        <a:pt x="489" y="120"/>
                        <a:pt x="391" y="39"/>
                      </a:cubicBezTo>
                      <a:cubicBezTo>
                        <a:pt x="351" y="13"/>
                        <a:pt x="306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40"/>
                <p:cNvSpPr/>
                <p:nvPr/>
              </p:nvSpPr>
              <p:spPr>
                <a:xfrm>
                  <a:off x="5266568" y="2279526"/>
                  <a:ext cx="64115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2" extrusionOk="0">
                      <a:moveTo>
                        <a:pt x="283" y="0"/>
                      </a:moveTo>
                      <a:cubicBezTo>
                        <a:pt x="205" y="0"/>
                        <a:pt x="131" y="35"/>
                        <a:pt x="82" y="100"/>
                      </a:cubicBezTo>
                      <a:cubicBezTo>
                        <a:pt x="1" y="211"/>
                        <a:pt x="30" y="374"/>
                        <a:pt x="151" y="455"/>
                      </a:cubicBezTo>
                      <a:cubicBezTo>
                        <a:pt x="192" y="486"/>
                        <a:pt x="239" y="501"/>
                        <a:pt x="286" y="501"/>
                      </a:cubicBezTo>
                      <a:cubicBezTo>
                        <a:pt x="363" y="501"/>
                        <a:pt x="439" y="462"/>
                        <a:pt x="490" y="387"/>
                      </a:cubicBezTo>
                      <a:cubicBezTo>
                        <a:pt x="571" y="279"/>
                        <a:pt x="545" y="116"/>
                        <a:pt x="438" y="48"/>
                      </a:cubicBezTo>
                      <a:cubicBezTo>
                        <a:pt x="388" y="15"/>
                        <a:pt x="335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40"/>
                <p:cNvSpPr/>
                <p:nvPr/>
              </p:nvSpPr>
              <p:spPr>
                <a:xfrm>
                  <a:off x="5193488" y="2166431"/>
                  <a:ext cx="29031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5" extrusionOk="0">
                      <a:moveTo>
                        <a:pt x="134" y="1"/>
                      </a:moveTo>
                      <a:cubicBezTo>
                        <a:pt x="101" y="1"/>
                        <a:pt x="67" y="18"/>
                        <a:pt x="43" y="49"/>
                      </a:cubicBezTo>
                      <a:cubicBezTo>
                        <a:pt x="1" y="105"/>
                        <a:pt x="14" y="173"/>
                        <a:pt x="69" y="199"/>
                      </a:cubicBezTo>
                      <a:cubicBezTo>
                        <a:pt x="91" y="216"/>
                        <a:pt x="116" y="224"/>
                        <a:pt x="139" y="224"/>
                      </a:cubicBezTo>
                      <a:cubicBezTo>
                        <a:pt x="173" y="224"/>
                        <a:pt x="203" y="206"/>
                        <a:pt x="219" y="173"/>
                      </a:cubicBezTo>
                      <a:cubicBezTo>
                        <a:pt x="258" y="131"/>
                        <a:pt x="245" y="66"/>
                        <a:pt x="193" y="23"/>
                      </a:cubicBezTo>
                      <a:cubicBezTo>
                        <a:pt x="176" y="8"/>
                        <a:pt x="155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40"/>
                <p:cNvSpPr/>
                <p:nvPr/>
              </p:nvSpPr>
              <p:spPr>
                <a:xfrm>
                  <a:off x="5129599" y="2237942"/>
                  <a:ext cx="27462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5" extrusionOk="0">
                      <a:moveTo>
                        <a:pt x="124" y="0"/>
                      </a:moveTo>
                      <a:cubicBezTo>
                        <a:pt x="88" y="0"/>
                        <a:pt x="53" y="19"/>
                        <a:pt x="29" y="50"/>
                      </a:cubicBezTo>
                      <a:cubicBezTo>
                        <a:pt x="0" y="106"/>
                        <a:pt x="0" y="174"/>
                        <a:pt x="55" y="200"/>
                      </a:cubicBezTo>
                      <a:cubicBezTo>
                        <a:pt x="77" y="217"/>
                        <a:pt x="100" y="225"/>
                        <a:pt x="123" y="225"/>
                      </a:cubicBezTo>
                      <a:cubicBezTo>
                        <a:pt x="158" y="225"/>
                        <a:pt x="193" y="206"/>
                        <a:pt x="218" y="174"/>
                      </a:cubicBezTo>
                      <a:cubicBezTo>
                        <a:pt x="245" y="132"/>
                        <a:pt x="232" y="50"/>
                        <a:pt x="192" y="24"/>
                      </a:cubicBezTo>
                      <a:cubicBezTo>
                        <a:pt x="171" y="8"/>
                        <a:pt x="147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40"/>
                <p:cNvSpPr/>
                <p:nvPr/>
              </p:nvSpPr>
              <p:spPr>
                <a:xfrm>
                  <a:off x="5386836" y="2675974"/>
                  <a:ext cx="29368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19" extrusionOk="0">
                      <a:moveTo>
                        <a:pt x="132" y="1"/>
                      </a:moveTo>
                      <a:cubicBezTo>
                        <a:pt x="94" y="1"/>
                        <a:pt x="60" y="17"/>
                        <a:pt x="43" y="42"/>
                      </a:cubicBezTo>
                      <a:cubicBezTo>
                        <a:pt x="0" y="97"/>
                        <a:pt x="17" y="166"/>
                        <a:pt x="69" y="205"/>
                      </a:cubicBezTo>
                      <a:cubicBezTo>
                        <a:pt x="84" y="214"/>
                        <a:pt x="102" y="219"/>
                        <a:pt x="121" y="219"/>
                      </a:cubicBezTo>
                      <a:cubicBezTo>
                        <a:pt x="156" y="219"/>
                        <a:pt x="194" y="204"/>
                        <a:pt x="219" y="179"/>
                      </a:cubicBezTo>
                      <a:cubicBezTo>
                        <a:pt x="261" y="124"/>
                        <a:pt x="245" y="55"/>
                        <a:pt x="193" y="16"/>
                      </a:cubicBezTo>
                      <a:cubicBezTo>
                        <a:pt x="173" y="6"/>
                        <a:pt x="15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40"/>
                <p:cNvSpPr/>
                <p:nvPr/>
              </p:nvSpPr>
              <p:spPr>
                <a:xfrm>
                  <a:off x="5368566" y="2110052"/>
                  <a:ext cx="29368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25" extrusionOk="0">
                      <a:moveTo>
                        <a:pt x="125" y="0"/>
                      </a:moveTo>
                      <a:cubicBezTo>
                        <a:pt x="90" y="0"/>
                        <a:pt x="59" y="18"/>
                        <a:pt x="43" y="50"/>
                      </a:cubicBezTo>
                      <a:cubicBezTo>
                        <a:pt x="0" y="106"/>
                        <a:pt x="17" y="174"/>
                        <a:pt x="69" y="200"/>
                      </a:cubicBezTo>
                      <a:cubicBezTo>
                        <a:pt x="85" y="217"/>
                        <a:pt x="106" y="224"/>
                        <a:pt x="127" y="224"/>
                      </a:cubicBezTo>
                      <a:cubicBezTo>
                        <a:pt x="160" y="224"/>
                        <a:pt x="195" y="206"/>
                        <a:pt x="219" y="174"/>
                      </a:cubicBezTo>
                      <a:cubicBezTo>
                        <a:pt x="261" y="132"/>
                        <a:pt x="245" y="50"/>
                        <a:pt x="193" y="24"/>
                      </a:cubicBezTo>
                      <a:cubicBezTo>
                        <a:pt x="171" y="8"/>
                        <a:pt x="147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40"/>
                <p:cNvSpPr/>
                <p:nvPr/>
              </p:nvSpPr>
              <p:spPr>
                <a:xfrm>
                  <a:off x="5341105" y="2039998"/>
                  <a:ext cx="29368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25" extrusionOk="0">
                      <a:moveTo>
                        <a:pt x="135" y="1"/>
                      </a:moveTo>
                      <a:cubicBezTo>
                        <a:pt x="102" y="1"/>
                        <a:pt x="67" y="19"/>
                        <a:pt x="43" y="53"/>
                      </a:cubicBezTo>
                      <a:cubicBezTo>
                        <a:pt x="1" y="105"/>
                        <a:pt x="17" y="173"/>
                        <a:pt x="69" y="199"/>
                      </a:cubicBezTo>
                      <a:cubicBezTo>
                        <a:pt x="92" y="216"/>
                        <a:pt x="116" y="224"/>
                        <a:pt x="139" y="224"/>
                      </a:cubicBezTo>
                      <a:cubicBezTo>
                        <a:pt x="173" y="224"/>
                        <a:pt x="204" y="206"/>
                        <a:pt x="219" y="173"/>
                      </a:cubicBezTo>
                      <a:cubicBezTo>
                        <a:pt x="262" y="134"/>
                        <a:pt x="245" y="66"/>
                        <a:pt x="193" y="23"/>
                      </a:cubicBezTo>
                      <a:cubicBezTo>
                        <a:pt x="177" y="8"/>
                        <a:pt x="15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40"/>
                <p:cNvSpPr/>
                <p:nvPr/>
              </p:nvSpPr>
              <p:spPr>
                <a:xfrm>
                  <a:off x="5112786" y="2413356"/>
                  <a:ext cx="64003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502" extrusionOk="0">
                      <a:moveTo>
                        <a:pt x="286" y="1"/>
                      </a:moveTo>
                      <a:cubicBezTo>
                        <a:pt x="206" y="1"/>
                        <a:pt x="131" y="37"/>
                        <a:pt x="82" y="103"/>
                      </a:cubicBezTo>
                      <a:cubicBezTo>
                        <a:pt x="0" y="210"/>
                        <a:pt x="29" y="373"/>
                        <a:pt x="137" y="455"/>
                      </a:cubicBezTo>
                      <a:cubicBezTo>
                        <a:pt x="185" y="486"/>
                        <a:pt x="237" y="502"/>
                        <a:pt x="286" y="502"/>
                      </a:cubicBezTo>
                      <a:cubicBezTo>
                        <a:pt x="365" y="502"/>
                        <a:pt x="439" y="463"/>
                        <a:pt x="489" y="390"/>
                      </a:cubicBezTo>
                      <a:cubicBezTo>
                        <a:pt x="571" y="279"/>
                        <a:pt x="545" y="116"/>
                        <a:pt x="437" y="47"/>
                      </a:cubicBezTo>
                      <a:cubicBezTo>
                        <a:pt x="389" y="15"/>
                        <a:pt x="336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40"/>
                <p:cNvSpPr/>
                <p:nvPr/>
              </p:nvSpPr>
              <p:spPr>
                <a:xfrm>
                  <a:off x="5265111" y="2631139"/>
                  <a:ext cx="64115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2" extrusionOk="0">
                      <a:moveTo>
                        <a:pt x="286" y="1"/>
                      </a:moveTo>
                      <a:cubicBezTo>
                        <a:pt x="207" y="1"/>
                        <a:pt x="132" y="37"/>
                        <a:pt x="82" y="103"/>
                      </a:cubicBezTo>
                      <a:cubicBezTo>
                        <a:pt x="1" y="211"/>
                        <a:pt x="27" y="374"/>
                        <a:pt x="138" y="455"/>
                      </a:cubicBezTo>
                      <a:cubicBezTo>
                        <a:pt x="184" y="487"/>
                        <a:pt x="235" y="502"/>
                        <a:pt x="285" y="502"/>
                      </a:cubicBezTo>
                      <a:cubicBezTo>
                        <a:pt x="364" y="502"/>
                        <a:pt x="440" y="463"/>
                        <a:pt x="490" y="387"/>
                      </a:cubicBezTo>
                      <a:cubicBezTo>
                        <a:pt x="571" y="279"/>
                        <a:pt x="545" y="129"/>
                        <a:pt x="434" y="48"/>
                      </a:cubicBezTo>
                      <a:cubicBezTo>
                        <a:pt x="387" y="16"/>
                        <a:pt x="336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40"/>
                <p:cNvSpPr/>
                <p:nvPr/>
              </p:nvSpPr>
              <p:spPr>
                <a:xfrm>
                  <a:off x="5383922" y="2139306"/>
                  <a:ext cx="64003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502" extrusionOk="0">
                      <a:moveTo>
                        <a:pt x="285" y="0"/>
                      </a:moveTo>
                      <a:cubicBezTo>
                        <a:pt x="207" y="0"/>
                        <a:pt x="132" y="37"/>
                        <a:pt x="82" y="102"/>
                      </a:cubicBezTo>
                      <a:cubicBezTo>
                        <a:pt x="0" y="210"/>
                        <a:pt x="26" y="373"/>
                        <a:pt x="150" y="454"/>
                      </a:cubicBezTo>
                      <a:cubicBezTo>
                        <a:pt x="192" y="486"/>
                        <a:pt x="240" y="501"/>
                        <a:pt x="288" y="501"/>
                      </a:cubicBezTo>
                      <a:cubicBezTo>
                        <a:pt x="364" y="501"/>
                        <a:pt x="440" y="463"/>
                        <a:pt x="489" y="389"/>
                      </a:cubicBezTo>
                      <a:cubicBezTo>
                        <a:pt x="571" y="278"/>
                        <a:pt x="545" y="115"/>
                        <a:pt x="434" y="47"/>
                      </a:cubicBezTo>
                      <a:cubicBezTo>
                        <a:pt x="387" y="15"/>
                        <a:pt x="335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40"/>
                <p:cNvSpPr/>
                <p:nvPr/>
              </p:nvSpPr>
              <p:spPr>
                <a:xfrm>
                  <a:off x="5256032" y="2065778"/>
                  <a:ext cx="64003" cy="5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97" extrusionOk="0">
                      <a:moveTo>
                        <a:pt x="292" y="1"/>
                      </a:moveTo>
                      <a:cubicBezTo>
                        <a:pt x="213" y="1"/>
                        <a:pt x="134" y="38"/>
                        <a:pt x="82" y="106"/>
                      </a:cubicBezTo>
                      <a:cubicBezTo>
                        <a:pt x="0" y="214"/>
                        <a:pt x="26" y="377"/>
                        <a:pt x="137" y="458"/>
                      </a:cubicBezTo>
                      <a:cubicBezTo>
                        <a:pt x="182" y="484"/>
                        <a:pt x="231" y="496"/>
                        <a:pt x="279" y="496"/>
                      </a:cubicBezTo>
                      <a:cubicBezTo>
                        <a:pt x="360" y="496"/>
                        <a:pt x="438" y="461"/>
                        <a:pt x="489" y="393"/>
                      </a:cubicBezTo>
                      <a:cubicBezTo>
                        <a:pt x="571" y="282"/>
                        <a:pt x="545" y="119"/>
                        <a:pt x="421" y="38"/>
                      </a:cubicBezTo>
                      <a:cubicBezTo>
                        <a:pt x="382" y="13"/>
                        <a:pt x="337" y="1"/>
                        <a:pt x="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3" name="Google Shape;1393;p40"/>
                <p:cNvSpPr/>
                <p:nvPr/>
              </p:nvSpPr>
              <p:spPr>
                <a:xfrm>
                  <a:off x="5455545" y="2136280"/>
                  <a:ext cx="64003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503" extrusionOk="0">
                      <a:moveTo>
                        <a:pt x="277" y="0"/>
                      </a:moveTo>
                      <a:cubicBezTo>
                        <a:pt x="199" y="0"/>
                        <a:pt x="123" y="36"/>
                        <a:pt x="82" y="103"/>
                      </a:cubicBezTo>
                      <a:cubicBezTo>
                        <a:pt x="0" y="211"/>
                        <a:pt x="26" y="374"/>
                        <a:pt x="137" y="455"/>
                      </a:cubicBezTo>
                      <a:cubicBezTo>
                        <a:pt x="179" y="487"/>
                        <a:pt x="229" y="502"/>
                        <a:pt x="279" y="502"/>
                      </a:cubicBezTo>
                      <a:cubicBezTo>
                        <a:pt x="359" y="502"/>
                        <a:pt x="439" y="463"/>
                        <a:pt x="489" y="387"/>
                      </a:cubicBezTo>
                      <a:cubicBezTo>
                        <a:pt x="571" y="279"/>
                        <a:pt x="545" y="116"/>
                        <a:pt x="421" y="48"/>
                      </a:cubicBezTo>
                      <a:cubicBezTo>
                        <a:pt x="378" y="16"/>
                        <a:pt x="327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40"/>
                <p:cNvSpPr/>
                <p:nvPr/>
              </p:nvSpPr>
              <p:spPr>
                <a:xfrm>
                  <a:off x="5924400" y="2418624"/>
                  <a:ext cx="4584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66" extrusionOk="0">
                      <a:moveTo>
                        <a:pt x="215" y="0"/>
                      </a:moveTo>
                      <a:cubicBezTo>
                        <a:pt x="154" y="0"/>
                        <a:pt x="92" y="30"/>
                        <a:pt x="56" y="82"/>
                      </a:cubicBezTo>
                      <a:cubicBezTo>
                        <a:pt x="1" y="163"/>
                        <a:pt x="14" y="274"/>
                        <a:pt x="95" y="326"/>
                      </a:cubicBezTo>
                      <a:cubicBezTo>
                        <a:pt x="127" y="353"/>
                        <a:pt x="166" y="366"/>
                        <a:pt x="205" y="366"/>
                      </a:cubicBezTo>
                      <a:cubicBezTo>
                        <a:pt x="264" y="366"/>
                        <a:pt x="323" y="337"/>
                        <a:pt x="356" y="287"/>
                      </a:cubicBezTo>
                      <a:cubicBezTo>
                        <a:pt x="408" y="206"/>
                        <a:pt x="395" y="98"/>
                        <a:pt x="314" y="30"/>
                      </a:cubicBezTo>
                      <a:cubicBezTo>
                        <a:pt x="284" y="10"/>
                        <a:pt x="250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40"/>
                <p:cNvSpPr/>
                <p:nvPr/>
              </p:nvSpPr>
              <p:spPr>
                <a:xfrm>
                  <a:off x="5592626" y="2632260"/>
                  <a:ext cx="112650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85" extrusionOk="0">
                      <a:moveTo>
                        <a:pt x="496" y="0"/>
                      </a:moveTo>
                      <a:cubicBezTo>
                        <a:pt x="357" y="0"/>
                        <a:pt x="219" y="64"/>
                        <a:pt x="137" y="187"/>
                      </a:cubicBezTo>
                      <a:cubicBezTo>
                        <a:pt x="0" y="393"/>
                        <a:pt x="39" y="664"/>
                        <a:pt x="245" y="800"/>
                      </a:cubicBezTo>
                      <a:cubicBezTo>
                        <a:pt x="323" y="857"/>
                        <a:pt x="411" y="884"/>
                        <a:pt x="499" y="884"/>
                      </a:cubicBezTo>
                      <a:cubicBezTo>
                        <a:pt x="637" y="884"/>
                        <a:pt x="772" y="816"/>
                        <a:pt x="854" y="690"/>
                      </a:cubicBezTo>
                      <a:cubicBezTo>
                        <a:pt x="1004" y="501"/>
                        <a:pt x="952" y="214"/>
                        <a:pt x="747" y="80"/>
                      </a:cubicBezTo>
                      <a:cubicBezTo>
                        <a:pt x="673" y="26"/>
                        <a:pt x="584" y="0"/>
                        <a:pt x="4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40"/>
                <p:cNvSpPr/>
                <p:nvPr/>
              </p:nvSpPr>
              <p:spPr>
                <a:xfrm>
                  <a:off x="5523917" y="2702314"/>
                  <a:ext cx="56718" cy="4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446" extrusionOk="0">
                      <a:moveTo>
                        <a:pt x="252" y="0"/>
                      </a:moveTo>
                      <a:cubicBezTo>
                        <a:pt x="180" y="0"/>
                        <a:pt x="111" y="33"/>
                        <a:pt x="69" y="94"/>
                      </a:cubicBezTo>
                      <a:cubicBezTo>
                        <a:pt x="0" y="202"/>
                        <a:pt x="16" y="339"/>
                        <a:pt x="124" y="404"/>
                      </a:cubicBezTo>
                      <a:cubicBezTo>
                        <a:pt x="162" y="432"/>
                        <a:pt x="210" y="446"/>
                        <a:pt x="258" y="446"/>
                      </a:cubicBezTo>
                      <a:cubicBezTo>
                        <a:pt x="327" y="446"/>
                        <a:pt x="396" y="415"/>
                        <a:pt x="437" y="352"/>
                      </a:cubicBezTo>
                      <a:cubicBezTo>
                        <a:pt x="506" y="257"/>
                        <a:pt x="476" y="107"/>
                        <a:pt x="382" y="39"/>
                      </a:cubicBezTo>
                      <a:cubicBezTo>
                        <a:pt x="341" y="13"/>
                        <a:pt x="296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40"/>
                <p:cNvSpPr/>
                <p:nvPr/>
              </p:nvSpPr>
              <p:spPr>
                <a:xfrm>
                  <a:off x="5333819" y="2737397"/>
                  <a:ext cx="57838" cy="4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46" extrusionOk="0">
                      <a:moveTo>
                        <a:pt x="257" y="0"/>
                      </a:moveTo>
                      <a:cubicBezTo>
                        <a:pt x="188" y="0"/>
                        <a:pt x="116" y="32"/>
                        <a:pt x="66" y="91"/>
                      </a:cubicBezTo>
                      <a:cubicBezTo>
                        <a:pt x="1" y="202"/>
                        <a:pt x="27" y="335"/>
                        <a:pt x="121" y="404"/>
                      </a:cubicBezTo>
                      <a:cubicBezTo>
                        <a:pt x="165" y="432"/>
                        <a:pt x="214" y="446"/>
                        <a:pt x="261" y="446"/>
                      </a:cubicBezTo>
                      <a:cubicBezTo>
                        <a:pt x="329" y="446"/>
                        <a:pt x="394" y="415"/>
                        <a:pt x="434" y="352"/>
                      </a:cubicBezTo>
                      <a:cubicBezTo>
                        <a:pt x="516" y="254"/>
                        <a:pt x="490" y="107"/>
                        <a:pt x="379" y="39"/>
                      </a:cubicBezTo>
                      <a:cubicBezTo>
                        <a:pt x="343" y="12"/>
                        <a:pt x="300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40"/>
                <p:cNvSpPr/>
                <p:nvPr/>
              </p:nvSpPr>
              <p:spPr>
                <a:xfrm>
                  <a:off x="5569536" y="2140764"/>
                  <a:ext cx="138992" cy="12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090" extrusionOk="0">
                      <a:moveTo>
                        <a:pt x="626" y="0"/>
                      </a:moveTo>
                      <a:cubicBezTo>
                        <a:pt x="456" y="0"/>
                        <a:pt x="287" y="82"/>
                        <a:pt x="180" y="239"/>
                      </a:cubicBezTo>
                      <a:cubicBezTo>
                        <a:pt x="1" y="484"/>
                        <a:pt x="69" y="823"/>
                        <a:pt x="314" y="986"/>
                      </a:cubicBezTo>
                      <a:cubicBezTo>
                        <a:pt x="411" y="1056"/>
                        <a:pt x="523" y="1090"/>
                        <a:pt x="634" y="1090"/>
                      </a:cubicBezTo>
                      <a:cubicBezTo>
                        <a:pt x="800" y="1090"/>
                        <a:pt x="962" y="1012"/>
                        <a:pt x="1060" y="865"/>
                      </a:cubicBezTo>
                      <a:cubicBezTo>
                        <a:pt x="1240" y="621"/>
                        <a:pt x="1184" y="278"/>
                        <a:pt x="940" y="102"/>
                      </a:cubicBezTo>
                      <a:cubicBezTo>
                        <a:pt x="844" y="34"/>
                        <a:pt x="735" y="0"/>
                        <a:pt x="6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40"/>
                <p:cNvSpPr/>
                <p:nvPr/>
              </p:nvSpPr>
              <p:spPr>
                <a:xfrm>
                  <a:off x="5750779" y="1446055"/>
                  <a:ext cx="250185" cy="23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073" extrusionOk="0">
                      <a:moveTo>
                        <a:pt x="1115" y="0"/>
                      </a:moveTo>
                      <a:cubicBezTo>
                        <a:pt x="1066" y="0"/>
                        <a:pt x="1016" y="4"/>
                        <a:pt x="966" y="11"/>
                      </a:cubicBezTo>
                      <a:cubicBezTo>
                        <a:pt x="395" y="92"/>
                        <a:pt x="1" y="624"/>
                        <a:pt x="82" y="1194"/>
                      </a:cubicBezTo>
                      <a:cubicBezTo>
                        <a:pt x="168" y="1713"/>
                        <a:pt x="605" y="2073"/>
                        <a:pt x="1112" y="2073"/>
                      </a:cubicBezTo>
                      <a:cubicBezTo>
                        <a:pt x="1163" y="2073"/>
                        <a:pt x="1214" y="2069"/>
                        <a:pt x="1266" y="2062"/>
                      </a:cubicBezTo>
                      <a:cubicBezTo>
                        <a:pt x="1837" y="1980"/>
                        <a:pt x="2231" y="1452"/>
                        <a:pt x="2133" y="894"/>
                      </a:cubicBezTo>
                      <a:cubicBezTo>
                        <a:pt x="2059" y="374"/>
                        <a:pt x="1624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40"/>
                <p:cNvSpPr/>
                <p:nvPr/>
              </p:nvSpPr>
              <p:spPr>
                <a:xfrm>
                  <a:off x="5665706" y="1630661"/>
                  <a:ext cx="178111" cy="16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495" extrusionOk="0">
                      <a:moveTo>
                        <a:pt x="788" y="1"/>
                      </a:moveTo>
                      <a:cubicBezTo>
                        <a:pt x="756" y="1"/>
                        <a:pt x="724" y="3"/>
                        <a:pt x="691" y="7"/>
                      </a:cubicBezTo>
                      <a:cubicBezTo>
                        <a:pt x="284" y="76"/>
                        <a:pt x="0" y="457"/>
                        <a:pt x="69" y="865"/>
                      </a:cubicBezTo>
                      <a:cubicBezTo>
                        <a:pt x="116" y="1237"/>
                        <a:pt x="438" y="1495"/>
                        <a:pt x="804" y="1495"/>
                      </a:cubicBezTo>
                      <a:cubicBezTo>
                        <a:pt x="839" y="1495"/>
                        <a:pt x="874" y="1492"/>
                        <a:pt x="910" y="1487"/>
                      </a:cubicBezTo>
                      <a:cubicBezTo>
                        <a:pt x="1317" y="1435"/>
                        <a:pt x="1588" y="1054"/>
                        <a:pt x="1536" y="646"/>
                      </a:cubicBezTo>
                      <a:cubicBezTo>
                        <a:pt x="1485" y="271"/>
                        <a:pt x="1158" y="1"/>
                        <a:pt x="78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40"/>
                <p:cNvSpPr/>
                <p:nvPr/>
              </p:nvSpPr>
              <p:spPr>
                <a:xfrm>
                  <a:off x="5967217" y="1519471"/>
                  <a:ext cx="168920" cy="1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402" extrusionOk="0">
                      <a:moveTo>
                        <a:pt x="755" y="0"/>
                      </a:moveTo>
                      <a:cubicBezTo>
                        <a:pt x="721" y="0"/>
                        <a:pt x="687" y="3"/>
                        <a:pt x="652" y="8"/>
                      </a:cubicBezTo>
                      <a:cubicBezTo>
                        <a:pt x="271" y="63"/>
                        <a:pt x="0" y="415"/>
                        <a:pt x="56" y="797"/>
                      </a:cubicBezTo>
                      <a:cubicBezTo>
                        <a:pt x="115" y="1156"/>
                        <a:pt x="414" y="1401"/>
                        <a:pt x="752" y="1401"/>
                      </a:cubicBezTo>
                      <a:cubicBezTo>
                        <a:pt x="786" y="1401"/>
                        <a:pt x="820" y="1399"/>
                        <a:pt x="854" y="1394"/>
                      </a:cubicBezTo>
                      <a:cubicBezTo>
                        <a:pt x="1236" y="1338"/>
                        <a:pt x="1507" y="986"/>
                        <a:pt x="1454" y="592"/>
                      </a:cubicBezTo>
                      <a:cubicBezTo>
                        <a:pt x="1404" y="247"/>
                        <a:pt x="1097" y="0"/>
                        <a:pt x="7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40"/>
                <p:cNvSpPr/>
                <p:nvPr/>
              </p:nvSpPr>
              <p:spPr>
                <a:xfrm>
                  <a:off x="5805701" y="1604320"/>
                  <a:ext cx="263524" cy="24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2199" extrusionOk="0">
                      <a:moveTo>
                        <a:pt x="1172" y="0"/>
                      </a:moveTo>
                      <a:cubicBezTo>
                        <a:pt x="1122" y="0"/>
                        <a:pt x="1072" y="4"/>
                        <a:pt x="1021" y="11"/>
                      </a:cubicBezTo>
                      <a:cubicBezTo>
                        <a:pt x="421" y="108"/>
                        <a:pt x="0" y="663"/>
                        <a:pt x="95" y="1263"/>
                      </a:cubicBezTo>
                      <a:cubicBezTo>
                        <a:pt x="168" y="1803"/>
                        <a:pt x="632" y="2199"/>
                        <a:pt x="1165" y="2199"/>
                      </a:cubicBezTo>
                      <a:cubicBezTo>
                        <a:pt x="1220" y="2199"/>
                        <a:pt x="1277" y="2194"/>
                        <a:pt x="1334" y="2185"/>
                      </a:cubicBezTo>
                      <a:cubicBezTo>
                        <a:pt x="1943" y="2104"/>
                        <a:pt x="2351" y="1546"/>
                        <a:pt x="2269" y="950"/>
                      </a:cubicBezTo>
                      <a:cubicBezTo>
                        <a:pt x="2183" y="389"/>
                        <a:pt x="1709" y="0"/>
                        <a:pt x="11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40"/>
                <p:cNvSpPr/>
                <p:nvPr/>
              </p:nvSpPr>
              <p:spPr>
                <a:xfrm>
                  <a:off x="5982573" y="1602751"/>
                  <a:ext cx="235837" cy="22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1967" extrusionOk="0">
                      <a:moveTo>
                        <a:pt x="1060" y="0"/>
                      </a:moveTo>
                      <a:cubicBezTo>
                        <a:pt x="1010" y="0"/>
                        <a:pt x="960" y="4"/>
                        <a:pt x="910" y="12"/>
                      </a:cubicBezTo>
                      <a:cubicBezTo>
                        <a:pt x="378" y="93"/>
                        <a:pt x="0" y="582"/>
                        <a:pt x="82" y="1127"/>
                      </a:cubicBezTo>
                      <a:cubicBezTo>
                        <a:pt x="155" y="1620"/>
                        <a:pt x="575" y="1966"/>
                        <a:pt x="1046" y="1966"/>
                      </a:cubicBezTo>
                      <a:cubicBezTo>
                        <a:pt x="1095" y="1966"/>
                        <a:pt x="1144" y="1962"/>
                        <a:pt x="1193" y="1955"/>
                      </a:cubicBezTo>
                      <a:cubicBezTo>
                        <a:pt x="1738" y="1873"/>
                        <a:pt x="2103" y="1384"/>
                        <a:pt x="2022" y="840"/>
                      </a:cubicBezTo>
                      <a:cubicBezTo>
                        <a:pt x="1963" y="349"/>
                        <a:pt x="1541" y="0"/>
                        <a:pt x="10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40"/>
                <p:cNvSpPr/>
                <p:nvPr/>
              </p:nvSpPr>
              <p:spPr>
                <a:xfrm>
                  <a:off x="5997480" y="1643214"/>
                  <a:ext cx="118927" cy="110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90" extrusionOk="0">
                      <a:moveTo>
                        <a:pt x="540" y="0"/>
                      </a:moveTo>
                      <a:cubicBezTo>
                        <a:pt x="515" y="0"/>
                        <a:pt x="489" y="2"/>
                        <a:pt x="464" y="6"/>
                      </a:cubicBezTo>
                      <a:cubicBezTo>
                        <a:pt x="193" y="45"/>
                        <a:pt x="1" y="290"/>
                        <a:pt x="43" y="560"/>
                      </a:cubicBezTo>
                      <a:cubicBezTo>
                        <a:pt x="79" y="810"/>
                        <a:pt x="285" y="989"/>
                        <a:pt x="539" y="989"/>
                      </a:cubicBezTo>
                      <a:cubicBezTo>
                        <a:pt x="564" y="989"/>
                        <a:pt x="588" y="988"/>
                        <a:pt x="614" y="984"/>
                      </a:cubicBezTo>
                      <a:cubicBezTo>
                        <a:pt x="884" y="942"/>
                        <a:pt x="1060" y="697"/>
                        <a:pt x="1021" y="427"/>
                      </a:cubicBezTo>
                      <a:cubicBezTo>
                        <a:pt x="995" y="179"/>
                        <a:pt x="781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40"/>
                <p:cNvSpPr/>
                <p:nvPr/>
              </p:nvSpPr>
              <p:spPr>
                <a:xfrm>
                  <a:off x="5749322" y="1741626"/>
                  <a:ext cx="143363" cy="134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201" extrusionOk="0">
                      <a:moveTo>
                        <a:pt x="650" y="1"/>
                      </a:moveTo>
                      <a:cubicBezTo>
                        <a:pt x="620" y="1"/>
                        <a:pt x="589" y="3"/>
                        <a:pt x="558" y="8"/>
                      </a:cubicBezTo>
                      <a:cubicBezTo>
                        <a:pt x="232" y="51"/>
                        <a:pt x="1" y="364"/>
                        <a:pt x="43" y="690"/>
                      </a:cubicBezTo>
                      <a:cubicBezTo>
                        <a:pt x="90" y="983"/>
                        <a:pt x="338" y="1200"/>
                        <a:pt x="625" y="1200"/>
                      </a:cubicBezTo>
                      <a:cubicBezTo>
                        <a:pt x="657" y="1200"/>
                        <a:pt x="689" y="1197"/>
                        <a:pt x="721" y="1192"/>
                      </a:cubicBezTo>
                      <a:cubicBezTo>
                        <a:pt x="1048" y="1149"/>
                        <a:pt x="1279" y="840"/>
                        <a:pt x="1237" y="514"/>
                      </a:cubicBezTo>
                      <a:cubicBezTo>
                        <a:pt x="1189" y="219"/>
                        <a:pt x="939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40"/>
                <p:cNvSpPr/>
                <p:nvPr/>
              </p:nvSpPr>
              <p:spPr>
                <a:xfrm>
                  <a:off x="5630623" y="1770880"/>
                  <a:ext cx="164548" cy="15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1372" extrusionOk="0">
                      <a:moveTo>
                        <a:pt x="729" y="1"/>
                      </a:moveTo>
                      <a:cubicBezTo>
                        <a:pt x="695" y="1"/>
                        <a:pt x="661" y="3"/>
                        <a:pt x="626" y="8"/>
                      </a:cubicBezTo>
                      <a:cubicBezTo>
                        <a:pt x="258" y="60"/>
                        <a:pt x="0" y="416"/>
                        <a:pt x="56" y="781"/>
                      </a:cubicBezTo>
                      <a:cubicBezTo>
                        <a:pt x="103" y="1128"/>
                        <a:pt x="401" y="1372"/>
                        <a:pt x="729" y="1372"/>
                      </a:cubicBezTo>
                      <a:cubicBezTo>
                        <a:pt x="762" y="1372"/>
                        <a:pt x="795" y="1370"/>
                        <a:pt x="828" y="1365"/>
                      </a:cubicBezTo>
                      <a:cubicBezTo>
                        <a:pt x="1210" y="1312"/>
                        <a:pt x="1467" y="957"/>
                        <a:pt x="1412" y="592"/>
                      </a:cubicBezTo>
                      <a:cubicBezTo>
                        <a:pt x="1365" y="245"/>
                        <a:pt x="1067" y="1"/>
                        <a:pt x="7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40"/>
                <p:cNvSpPr/>
                <p:nvPr/>
              </p:nvSpPr>
              <p:spPr>
                <a:xfrm>
                  <a:off x="5750779" y="1845641"/>
                  <a:ext cx="123635" cy="11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1030" extrusionOk="0">
                      <a:moveTo>
                        <a:pt x="556" y="0"/>
                      </a:moveTo>
                      <a:cubicBezTo>
                        <a:pt x="530" y="0"/>
                        <a:pt x="504" y="2"/>
                        <a:pt x="477" y="6"/>
                      </a:cubicBezTo>
                      <a:cubicBezTo>
                        <a:pt x="193" y="45"/>
                        <a:pt x="1" y="303"/>
                        <a:pt x="43" y="590"/>
                      </a:cubicBezTo>
                      <a:cubicBezTo>
                        <a:pt x="79" y="847"/>
                        <a:pt x="294" y="1029"/>
                        <a:pt x="548" y="1029"/>
                      </a:cubicBezTo>
                      <a:cubicBezTo>
                        <a:pt x="574" y="1029"/>
                        <a:pt x="600" y="1027"/>
                        <a:pt x="627" y="1024"/>
                      </a:cubicBezTo>
                      <a:cubicBezTo>
                        <a:pt x="911" y="984"/>
                        <a:pt x="1103" y="727"/>
                        <a:pt x="1061" y="440"/>
                      </a:cubicBezTo>
                      <a:cubicBezTo>
                        <a:pt x="1025" y="183"/>
                        <a:pt x="810" y="0"/>
                        <a:pt x="5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40"/>
                <p:cNvSpPr/>
                <p:nvPr/>
              </p:nvSpPr>
              <p:spPr>
                <a:xfrm>
                  <a:off x="5834507" y="1817732"/>
                  <a:ext cx="181362" cy="169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515" extrusionOk="0">
                      <a:moveTo>
                        <a:pt x="825" y="1"/>
                      </a:moveTo>
                      <a:cubicBezTo>
                        <a:pt x="786" y="1"/>
                        <a:pt x="747" y="4"/>
                        <a:pt x="708" y="11"/>
                      </a:cubicBezTo>
                      <a:cubicBezTo>
                        <a:pt x="288" y="63"/>
                        <a:pt x="1" y="457"/>
                        <a:pt x="56" y="865"/>
                      </a:cubicBezTo>
                      <a:cubicBezTo>
                        <a:pt x="118" y="1244"/>
                        <a:pt x="433" y="1514"/>
                        <a:pt x="803" y="1514"/>
                      </a:cubicBezTo>
                      <a:cubicBezTo>
                        <a:pt x="843" y="1514"/>
                        <a:pt x="885" y="1511"/>
                        <a:pt x="927" y="1504"/>
                      </a:cubicBezTo>
                      <a:cubicBezTo>
                        <a:pt x="1334" y="1449"/>
                        <a:pt x="1618" y="1070"/>
                        <a:pt x="1566" y="650"/>
                      </a:cubicBezTo>
                      <a:cubicBezTo>
                        <a:pt x="1504" y="281"/>
                        <a:pt x="1186" y="1"/>
                        <a:pt x="8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40"/>
                <p:cNvSpPr/>
                <p:nvPr/>
              </p:nvSpPr>
              <p:spPr>
                <a:xfrm>
                  <a:off x="5938299" y="1734340"/>
                  <a:ext cx="158383" cy="14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" h="1317" extrusionOk="0">
                      <a:moveTo>
                        <a:pt x="711" y="0"/>
                      </a:moveTo>
                      <a:cubicBezTo>
                        <a:pt x="678" y="0"/>
                        <a:pt x="644" y="3"/>
                        <a:pt x="610" y="8"/>
                      </a:cubicBezTo>
                      <a:cubicBezTo>
                        <a:pt x="245" y="60"/>
                        <a:pt x="1" y="386"/>
                        <a:pt x="53" y="755"/>
                      </a:cubicBezTo>
                      <a:cubicBezTo>
                        <a:pt x="104" y="1082"/>
                        <a:pt x="401" y="1316"/>
                        <a:pt x="728" y="1316"/>
                      </a:cubicBezTo>
                      <a:cubicBezTo>
                        <a:pt x="753" y="1316"/>
                        <a:pt x="778" y="1315"/>
                        <a:pt x="803" y="1312"/>
                      </a:cubicBezTo>
                      <a:cubicBezTo>
                        <a:pt x="1155" y="1257"/>
                        <a:pt x="1412" y="918"/>
                        <a:pt x="1357" y="562"/>
                      </a:cubicBezTo>
                      <a:cubicBezTo>
                        <a:pt x="1310" y="232"/>
                        <a:pt x="1028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40"/>
                <p:cNvSpPr/>
                <p:nvPr/>
              </p:nvSpPr>
              <p:spPr>
                <a:xfrm>
                  <a:off x="5918572" y="1835217"/>
                  <a:ext cx="82386" cy="7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74" extrusionOk="0">
                      <a:moveTo>
                        <a:pt x="367" y="0"/>
                      </a:moveTo>
                      <a:cubicBezTo>
                        <a:pt x="348" y="0"/>
                        <a:pt x="329" y="2"/>
                        <a:pt x="310" y="5"/>
                      </a:cubicBezTo>
                      <a:cubicBezTo>
                        <a:pt x="134" y="31"/>
                        <a:pt x="1" y="194"/>
                        <a:pt x="27" y="383"/>
                      </a:cubicBezTo>
                      <a:cubicBezTo>
                        <a:pt x="51" y="544"/>
                        <a:pt x="201" y="673"/>
                        <a:pt x="374" y="673"/>
                      </a:cubicBezTo>
                      <a:cubicBezTo>
                        <a:pt x="389" y="673"/>
                        <a:pt x="405" y="672"/>
                        <a:pt x="421" y="670"/>
                      </a:cubicBezTo>
                      <a:cubicBezTo>
                        <a:pt x="597" y="641"/>
                        <a:pt x="734" y="464"/>
                        <a:pt x="705" y="288"/>
                      </a:cubicBezTo>
                      <a:cubicBezTo>
                        <a:pt x="681" y="118"/>
                        <a:pt x="536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40"/>
                <p:cNvSpPr/>
                <p:nvPr/>
              </p:nvSpPr>
              <p:spPr>
                <a:xfrm>
                  <a:off x="5691598" y="1941587"/>
                  <a:ext cx="69944" cy="66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590" extrusionOk="0">
                      <a:moveTo>
                        <a:pt x="320" y="1"/>
                      </a:moveTo>
                      <a:cubicBezTo>
                        <a:pt x="304" y="1"/>
                        <a:pt x="288" y="2"/>
                        <a:pt x="271" y="5"/>
                      </a:cubicBezTo>
                      <a:cubicBezTo>
                        <a:pt x="108" y="18"/>
                        <a:pt x="1" y="168"/>
                        <a:pt x="14" y="331"/>
                      </a:cubicBezTo>
                      <a:cubicBezTo>
                        <a:pt x="38" y="483"/>
                        <a:pt x="171" y="590"/>
                        <a:pt x="321" y="590"/>
                      </a:cubicBezTo>
                      <a:cubicBezTo>
                        <a:pt x="332" y="590"/>
                        <a:pt x="342" y="589"/>
                        <a:pt x="353" y="588"/>
                      </a:cubicBezTo>
                      <a:cubicBezTo>
                        <a:pt x="516" y="562"/>
                        <a:pt x="623" y="412"/>
                        <a:pt x="597" y="249"/>
                      </a:cubicBezTo>
                      <a:cubicBezTo>
                        <a:pt x="586" y="102"/>
                        <a:pt x="463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40"/>
                <p:cNvSpPr/>
                <p:nvPr/>
              </p:nvSpPr>
              <p:spPr>
                <a:xfrm>
                  <a:off x="6052290" y="1828716"/>
                  <a:ext cx="106822" cy="99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4" extrusionOk="0">
                      <a:moveTo>
                        <a:pt x="486" y="1"/>
                      </a:moveTo>
                      <a:cubicBezTo>
                        <a:pt x="460" y="1"/>
                        <a:pt x="435" y="3"/>
                        <a:pt x="408" y="7"/>
                      </a:cubicBezTo>
                      <a:cubicBezTo>
                        <a:pt x="164" y="33"/>
                        <a:pt x="1" y="265"/>
                        <a:pt x="30" y="509"/>
                      </a:cubicBezTo>
                      <a:cubicBezTo>
                        <a:pt x="65" y="730"/>
                        <a:pt x="257" y="884"/>
                        <a:pt x="463" y="884"/>
                      </a:cubicBezTo>
                      <a:cubicBezTo>
                        <a:pt x="486" y="884"/>
                        <a:pt x="509" y="882"/>
                        <a:pt x="532" y="878"/>
                      </a:cubicBezTo>
                      <a:cubicBezTo>
                        <a:pt x="777" y="849"/>
                        <a:pt x="953" y="617"/>
                        <a:pt x="911" y="372"/>
                      </a:cubicBezTo>
                      <a:cubicBezTo>
                        <a:pt x="876" y="154"/>
                        <a:pt x="698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40"/>
                <p:cNvSpPr/>
                <p:nvPr/>
              </p:nvSpPr>
              <p:spPr>
                <a:xfrm>
                  <a:off x="6064732" y="1783097"/>
                  <a:ext cx="106486" cy="10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4" extrusionOk="0">
                      <a:moveTo>
                        <a:pt x="490" y="1"/>
                      </a:moveTo>
                      <a:cubicBezTo>
                        <a:pt x="467" y="1"/>
                        <a:pt x="444" y="3"/>
                        <a:pt x="421" y="7"/>
                      </a:cubicBezTo>
                      <a:cubicBezTo>
                        <a:pt x="177" y="46"/>
                        <a:pt x="1" y="264"/>
                        <a:pt x="40" y="509"/>
                      </a:cubicBezTo>
                      <a:cubicBezTo>
                        <a:pt x="79" y="736"/>
                        <a:pt x="268" y="893"/>
                        <a:pt x="491" y="893"/>
                      </a:cubicBezTo>
                      <a:cubicBezTo>
                        <a:pt x="508" y="893"/>
                        <a:pt x="525" y="892"/>
                        <a:pt x="542" y="890"/>
                      </a:cubicBezTo>
                      <a:cubicBezTo>
                        <a:pt x="787" y="848"/>
                        <a:pt x="950" y="616"/>
                        <a:pt x="923" y="388"/>
                      </a:cubicBezTo>
                      <a:cubicBezTo>
                        <a:pt x="885" y="168"/>
                        <a:pt x="696" y="1"/>
                        <a:pt x="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40"/>
                <p:cNvSpPr/>
                <p:nvPr/>
              </p:nvSpPr>
              <p:spPr>
                <a:xfrm>
                  <a:off x="6186457" y="1650836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59" y="0"/>
                      </a:moveTo>
                      <a:cubicBezTo>
                        <a:pt x="442" y="0"/>
                        <a:pt x="425" y="1"/>
                        <a:pt x="408" y="3"/>
                      </a:cubicBezTo>
                      <a:cubicBezTo>
                        <a:pt x="164" y="46"/>
                        <a:pt x="0" y="264"/>
                        <a:pt x="27" y="509"/>
                      </a:cubicBezTo>
                      <a:cubicBezTo>
                        <a:pt x="66" y="734"/>
                        <a:pt x="265" y="890"/>
                        <a:pt x="488" y="890"/>
                      </a:cubicBezTo>
                      <a:cubicBezTo>
                        <a:pt x="507" y="890"/>
                        <a:pt x="526" y="889"/>
                        <a:pt x="545" y="887"/>
                      </a:cubicBezTo>
                      <a:cubicBezTo>
                        <a:pt x="773" y="848"/>
                        <a:pt x="953" y="629"/>
                        <a:pt x="910" y="385"/>
                      </a:cubicBezTo>
                      <a:cubicBezTo>
                        <a:pt x="874" y="157"/>
                        <a:pt x="682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40"/>
                <p:cNvSpPr/>
                <p:nvPr/>
              </p:nvSpPr>
              <p:spPr>
                <a:xfrm>
                  <a:off x="6222997" y="1460402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81" y="0"/>
                      </a:moveTo>
                      <a:cubicBezTo>
                        <a:pt x="457" y="0"/>
                        <a:pt x="433" y="2"/>
                        <a:pt x="408" y="7"/>
                      </a:cubicBezTo>
                      <a:cubicBezTo>
                        <a:pt x="164" y="46"/>
                        <a:pt x="1" y="264"/>
                        <a:pt x="40" y="509"/>
                      </a:cubicBezTo>
                      <a:cubicBezTo>
                        <a:pt x="67" y="734"/>
                        <a:pt x="266" y="890"/>
                        <a:pt x="488" y="890"/>
                      </a:cubicBezTo>
                      <a:cubicBezTo>
                        <a:pt x="507" y="890"/>
                        <a:pt x="526" y="889"/>
                        <a:pt x="545" y="887"/>
                      </a:cubicBezTo>
                      <a:cubicBezTo>
                        <a:pt x="790" y="848"/>
                        <a:pt x="953" y="616"/>
                        <a:pt x="910" y="385"/>
                      </a:cubicBezTo>
                      <a:cubicBezTo>
                        <a:pt x="887" y="165"/>
                        <a:pt x="69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40"/>
                <p:cNvSpPr/>
                <p:nvPr/>
              </p:nvSpPr>
              <p:spPr>
                <a:xfrm>
                  <a:off x="5731052" y="1266830"/>
                  <a:ext cx="106822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3" extrusionOk="0">
                      <a:moveTo>
                        <a:pt x="477" y="0"/>
                      </a:moveTo>
                      <a:cubicBezTo>
                        <a:pt x="454" y="0"/>
                        <a:pt x="431" y="2"/>
                        <a:pt x="408" y="6"/>
                      </a:cubicBezTo>
                      <a:cubicBezTo>
                        <a:pt x="164" y="35"/>
                        <a:pt x="1" y="266"/>
                        <a:pt x="43" y="511"/>
                      </a:cubicBezTo>
                      <a:cubicBezTo>
                        <a:pt x="67" y="736"/>
                        <a:pt x="266" y="893"/>
                        <a:pt x="488" y="893"/>
                      </a:cubicBezTo>
                      <a:cubicBezTo>
                        <a:pt x="507" y="893"/>
                        <a:pt x="526" y="892"/>
                        <a:pt x="545" y="889"/>
                      </a:cubicBezTo>
                      <a:cubicBezTo>
                        <a:pt x="790" y="850"/>
                        <a:pt x="953" y="619"/>
                        <a:pt x="911" y="374"/>
                      </a:cubicBezTo>
                      <a:cubicBezTo>
                        <a:pt x="887" y="164"/>
                        <a:pt x="695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40"/>
                <p:cNvSpPr/>
                <p:nvPr/>
              </p:nvSpPr>
              <p:spPr>
                <a:xfrm>
                  <a:off x="6083002" y="1434734"/>
                  <a:ext cx="106486" cy="10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4" extrusionOk="0">
                      <a:moveTo>
                        <a:pt x="465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4" y="43"/>
                        <a:pt x="1" y="275"/>
                        <a:pt x="27" y="519"/>
                      </a:cubicBezTo>
                      <a:cubicBezTo>
                        <a:pt x="62" y="729"/>
                        <a:pt x="256" y="893"/>
                        <a:pt x="464" y="893"/>
                      </a:cubicBezTo>
                      <a:cubicBezTo>
                        <a:pt x="485" y="893"/>
                        <a:pt x="507" y="891"/>
                        <a:pt x="529" y="888"/>
                      </a:cubicBezTo>
                      <a:cubicBezTo>
                        <a:pt x="774" y="858"/>
                        <a:pt x="950" y="627"/>
                        <a:pt x="910" y="382"/>
                      </a:cubicBezTo>
                      <a:cubicBezTo>
                        <a:pt x="871" y="157"/>
                        <a:pt x="685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40"/>
                <p:cNvSpPr/>
                <p:nvPr/>
              </p:nvSpPr>
              <p:spPr>
                <a:xfrm>
                  <a:off x="6140726" y="1839365"/>
                  <a:ext cx="94492" cy="8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786" extrusionOk="0">
                      <a:moveTo>
                        <a:pt x="436" y="1"/>
                      </a:moveTo>
                      <a:cubicBezTo>
                        <a:pt x="413" y="1"/>
                        <a:pt x="390" y="3"/>
                        <a:pt x="366" y="7"/>
                      </a:cubicBezTo>
                      <a:cubicBezTo>
                        <a:pt x="151" y="33"/>
                        <a:pt x="1" y="238"/>
                        <a:pt x="40" y="440"/>
                      </a:cubicBezTo>
                      <a:cubicBezTo>
                        <a:pt x="67" y="642"/>
                        <a:pt x="242" y="786"/>
                        <a:pt x="430" y="786"/>
                      </a:cubicBezTo>
                      <a:cubicBezTo>
                        <a:pt x="446" y="786"/>
                        <a:pt x="461" y="785"/>
                        <a:pt x="477" y="783"/>
                      </a:cubicBezTo>
                      <a:cubicBezTo>
                        <a:pt x="692" y="740"/>
                        <a:pt x="842" y="551"/>
                        <a:pt x="816" y="333"/>
                      </a:cubicBezTo>
                      <a:cubicBezTo>
                        <a:pt x="778" y="138"/>
                        <a:pt x="62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40"/>
                <p:cNvSpPr/>
                <p:nvPr/>
              </p:nvSpPr>
              <p:spPr>
                <a:xfrm>
                  <a:off x="6207641" y="1815490"/>
                  <a:ext cx="58175" cy="54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" h="483" extrusionOk="0">
                      <a:moveTo>
                        <a:pt x="258" y="0"/>
                      </a:moveTo>
                      <a:cubicBezTo>
                        <a:pt x="249" y="0"/>
                        <a:pt x="241" y="0"/>
                        <a:pt x="232" y="1"/>
                      </a:cubicBezTo>
                      <a:cubicBezTo>
                        <a:pt x="95" y="31"/>
                        <a:pt x="1" y="151"/>
                        <a:pt x="30" y="275"/>
                      </a:cubicBezTo>
                      <a:cubicBezTo>
                        <a:pt x="41" y="393"/>
                        <a:pt x="136" y="483"/>
                        <a:pt x="252" y="483"/>
                      </a:cubicBezTo>
                      <a:cubicBezTo>
                        <a:pt x="268" y="483"/>
                        <a:pt x="284" y="481"/>
                        <a:pt x="301" y="477"/>
                      </a:cubicBezTo>
                      <a:cubicBezTo>
                        <a:pt x="438" y="464"/>
                        <a:pt x="519" y="344"/>
                        <a:pt x="503" y="207"/>
                      </a:cubicBezTo>
                      <a:cubicBezTo>
                        <a:pt x="478" y="79"/>
                        <a:pt x="372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40"/>
                <p:cNvSpPr/>
                <p:nvPr/>
              </p:nvSpPr>
              <p:spPr>
                <a:xfrm>
                  <a:off x="5897051" y="1922196"/>
                  <a:ext cx="54924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3" extrusionOk="0">
                      <a:moveTo>
                        <a:pt x="244" y="0"/>
                      </a:moveTo>
                      <a:cubicBezTo>
                        <a:pt x="236" y="0"/>
                        <a:pt x="227" y="1"/>
                        <a:pt x="219" y="1"/>
                      </a:cubicBezTo>
                      <a:cubicBezTo>
                        <a:pt x="95" y="15"/>
                        <a:pt x="0" y="138"/>
                        <a:pt x="29" y="259"/>
                      </a:cubicBezTo>
                      <a:cubicBezTo>
                        <a:pt x="42" y="374"/>
                        <a:pt x="147" y="453"/>
                        <a:pt x="261" y="453"/>
                      </a:cubicBezTo>
                      <a:cubicBezTo>
                        <a:pt x="270" y="453"/>
                        <a:pt x="278" y="452"/>
                        <a:pt x="287" y="451"/>
                      </a:cubicBezTo>
                      <a:cubicBezTo>
                        <a:pt x="408" y="435"/>
                        <a:pt x="489" y="314"/>
                        <a:pt x="476" y="191"/>
                      </a:cubicBezTo>
                      <a:cubicBezTo>
                        <a:pt x="452" y="78"/>
                        <a:pt x="354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40"/>
                <p:cNvSpPr/>
                <p:nvPr/>
              </p:nvSpPr>
              <p:spPr>
                <a:xfrm>
                  <a:off x="6169644" y="1558141"/>
                  <a:ext cx="59632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6" extrusionOk="0">
                      <a:moveTo>
                        <a:pt x="257" y="1"/>
                      </a:moveTo>
                      <a:cubicBezTo>
                        <a:pt x="249" y="1"/>
                        <a:pt x="240" y="1"/>
                        <a:pt x="232" y="2"/>
                      </a:cubicBezTo>
                      <a:cubicBezTo>
                        <a:pt x="95" y="31"/>
                        <a:pt x="1" y="152"/>
                        <a:pt x="14" y="289"/>
                      </a:cubicBezTo>
                      <a:cubicBezTo>
                        <a:pt x="41" y="413"/>
                        <a:pt x="146" y="506"/>
                        <a:pt x="271" y="506"/>
                      </a:cubicBezTo>
                      <a:cubicBezTo>
                        <a:pt x="280" y="506"/>
                        <a:pt x="290" y="505"/>
                        <a:pt x="300" y="504"/>
                      </a:cubicBezTo>
                      <a:cubicBezTo>
                        <a:pt x="434" y="478"/>
                        <a:pt x="532" y="357"/>
                        <a:pt x="516" y="220"/>
                      </a:cubicBezTo>
                      <a:cubicBezTo>
                        <a:pt x="491" y="92"/>
                        <a:pt x="383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6340351" y="1605217"/>
                  <a:ext cx="26005" cy="2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4" extrusionOk="0">
                      <a:moveTo>
                        <a:pt x="119" y="0"/>
                      </a:moveTo>
                      <a:cubicBezTo>
                        <a:pt x="111" y="0"/>
                        <a:pt x="103" y="1"/>
                        <a:pt x="95" y="3"/>
                      </a:cubicBezTo>
                      <a:cubicBezTo>
                        <a:pt x="39" y="3"/>
                        <a:pt x="0" y="71"/>
                        <a:pt x="0" y="127"/>
                      </a:cubicBezTo>
                      <a:cubicBezTo>
                        <a:pt x="12" y="176"/>
                        <a:pt x="57" y="223"/>
                        <a:pt x="114" y="223"/>
                      </a:cubicBezTo>
                      <a:cubicBezTo>
                        <a:pt x="120" y="223"/>
                        <a:pt x="127" y="222"/>
                        <a:pt x="134" y="221"/>
                      </a:cubicBezTo>
                      <a:cubicBezTo>
                        <a:pt x="189" y="208"/>
                        <a:pt x="232" y="153"/>
                        <a:pt x="232" y="100"/>
                      </a:cubicBezTo>
                      <a:cubicBezTo>
                        <a:pt x="217" y="40"/>
                        <a:pt x="175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40"/>
                <p:cNvSpPr/>
                <p:nvPr/>
              </p:nvSpPr>
              <p:spPr>
                <a:xfrm>
                  <a:off x="6338894" y="1508263"/>
                  <a:ext cx="25669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19" extrusionOk="0">
                      <a:moveTo>
                        <a:pt x="95" y="0"/>
                      </a:moveTo>
                      <a:cubicBezTo>
                        <a:pt x="39" y="13"/>
                        <a:pt x="0" y="69"/>
                        <a:pt x="0" y="121"/>
                      </a:cubicBezTo>
                      <a:cubicBezTo>
                        <a:pt x="11" y="180"/>
                        <a:pt x="51" y="219"/>
                        <a:pt x="105" y="219"/>
                      </a:cubicBezTo>
                      <a:cubicBezTo>
                        <a:pt x="114" y="219"/>
                        <a:pt x="124" y="218"/>
                        <a:pt x="134" y="215"/>
                      </a:cubicBezTo>
                      <a:cubicBezTo>
                        <a:pt x="189" y="215"/>
                        <a:pt x="228" y="163"/>
                        <a:pt x="228" y="95"/>
                      </a:cubicBezTo>
                      <a:cubicBezTo>
                        <a:pt x="215" y="39"/>
                        <a:pt x="163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40"/>
                <p:cNvSpPr/>
                <p:nvPr/>
              </p:nvSpPr>
              <p:spPr>
                <a:xfrm>
                  <a:off x="5827222" y="1395280"/>
                  <a:ext cx="27462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2" extrusionOk="0">
                      <a:moveTo>
                        <a:pt x="108" y="1"/>
                      </a:moveTo>
                      <a:cubicBezTo>
                        <a:pt x="40" y="17"/>
                        <a:pt x="0" y="69"/>
                        <a:pt x="13" y="125"/>
                      </a:cubicBezTo>
                      <a:cubicBezTo>
                        <a:pt x="13" y="184"/>
                        <a:pt x="65" y="222"/>
                        <a:pt x="113" y="222"/>
                      </a:cubicBezTo>
                      <a:cubicBezTo>
                        <a:pt x="120" y="222"/>
                        <a:pt x="127" y="221"/>
                        <a:pt x="134" y="219"/>
                      </a:cubicBezTo>
                      <a:cubicBezTo>
                        <a:pt x="203" y="219"/>
                        <a:pt x="245" y="164"/>
                        <a:pt x="229" y="99"/>
                      </a:cubicBezTo>
                      <a:cubicBezTo>
                        <a:pt x="216" y="43"/>
                        <a:pt x="163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40"/>
                <p:cNvSpPr/>
                <p:nvPr/>
              </p:nvSpPr>
              <p:spPr>
                <a:xfrm>
                  <a:off x="6251915" y="1766733"/>
                  <a:ext cx="27462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2" extrusionOk="0">
                      <a:moveTo>
                        <a:pt x="129" y="0"/>
                      </a:moveTo>
                      <a:cubicBezTo>
                        <a:pt x="122" y="0"/>
                        <a:pt x="115" y="1"/>
                        <a:pt x="108" y="3"/>
                      </a:cubicBezTo>
                      <a:cubicBezTo>
                        <a:pt x="43" y="3"/>
                        <a:pt x="0" y="58"/>
                        <a:pt x="13" y="127"/>
                      </a:cubicBezTo>
                      <a:cubicBezTo>
                        <a:pt x="13" y="179"/>
                        <a:pt x="82" y="221"/>
                        <a:pt x="137" y="221"/>
                      </a:cubicBezTo>
                      <a:cubicBezTo>
                        <a:pt x="206" y="208"/>
                        <a:pt x="245" y="153"/>
                        <a:pt x="232" y="84"/>
                      </a:cubicBezTo>
                      <a:cubicBezTo>
                        <a:pt x="220" y="36"/>
                        <a:pt x="177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40"/>
                <p:cNvSpPr/>
                <p:nvPr/>
              </p:nvSpPr>
              <p:spPr>
                <a:xfrm>
                  <a:off x="6320624" y="1798789"/>
                  <a:ext cx="25669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19" extrusionOk="0">
                      <a:moveTo>
                        <a:pt x="123" y="0"/>
                      </a:moveTo>
                      <a:cubicBezTo>
                        <a:pt x="114" y="0"/>
                        <a:pt x="105" y="1"/>
                        <a:pt x="95" y="4"/>
                      </a:cubicBezTo>
                      <a:cubicBezTo>
                        <a:pt x="39" y="4"/>
                        <a:pt x="0" y="56"/>
                        <a:pt x="0" y="124"/>
                      </a:cubicBezTo>
                      <a:cubicBezTo>
                        <a:pt x="13" y="180"/>
                        <a:pt x="65" y="219"/>
                        <a:pt x="121" y="219"/>
                      </a:cubicBezTo>
                      <a:cubicBezTo>
                        <a:pt x="189" y="206"/>
                        <a:pt x="228" y="150"/>
                        <a:pt x="215" y="98"/>
                      </a:cubicBezTo>
                      <a:cubicBezTo>
                        <a:pt x="215" y="40"/>
                        <a:pt x="177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40"/>
                <p:cNvSpPr/>
                <p:nvPr/>
              </p:nvSpPr>
              <p:spPr>
                <a:xfrm>
                  <a:off x="6189371" y="1355714"/>
                  <a:ext cx="59744" cy="5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96" extrusionOk="0">
                      <a:moveTo>
                        <a:pt x="257" y="0"/>
                      </a:moveTo>
                      <a:cubicBezTo>
                        <a:pt x="249" y="0"/>
                        <a:pt x="241" y="1"/>
                        <a:pt x="232" y="2"/>
                      </a:cubicBezTo>
                      <a:cubicBezTo>
                        <a:pt x="95" y="28"/>
                        <a:pt x="1" y="152"/>
                        <a:pt x="14" y="289"/>
                      </a:cubicBezTo>
                      <a:cubicBezTo>
                        <a:pt x="40" y="407"/>
                        <a:pt x="138" y="495"/>
                        <a:pt x="255" y="495"/>
                      </a:cubicBezTo>
                      <a:cubicBezTo>
                        <a:pt x="270" y="495"/>
                        <a:pt x="285" y="494"/>
                        <a:pt x="301" y="491"/>
                      </a:cubicBezTo>
                      <a:cubicBezTo>
                        <a:pt x="437" y="478"/>
                        <a:pt x="532" y="354"/>
                        <a:pt x="519" y="220"/>
                      </a:cubicBezTo>
                      <a:cubicBezTo>
                        <a:pt x="491" y="92"/>
                        <a:pt x="384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40"/>
                <p:cNvSpPr/>
                <p:nvPr/>
              </p:nvSpPr>
              <p:spPr>
                <a:xfrm>
                  <a:off x="5929220" y="1302025"/>
                  <a:ext cx="59296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9" extrusionOk="0">
                      <a:moveTo>
                        <a:pt x="276" y="0"/>
                      </a:moveTo>
                      <a:cubicBezTo>
                        <a:pt x="261" y="0"/>
                        <a:pt x="247" y="2"/>
                        <a:pt x="232" y="5"/>
                      </a:cubicBezTo>
                      <a:cubicBezTo>
                        <a:pt x="95" y="18"/>
                        <a:pt x="0" y="155"/>
                        <a:pt x="13" y="292"/>
                      </a:cubicBezTo>
                      <a:cubicBezTo>
                        <a:pt x="36" y="409"/>
                        <a:pt x="135" y="499"/>
                        <a:pt x="249" y="499"/>
                      </a:cubicBezTo>
                      <a:cubicBezTo>
                        <a:pt x="265" y="499"/>
                        <a:pt x="281" y="497"/>
                        <a:pt x="297" y="494"/>
                      </a:cubicBezTo>
                      <a:cubicBezTo>
                        <a:pt x="434" y="481"/>
                        <a:pt x="528" y="360"/>
                        <a:pt x="515" y="210"/>
                      </a:cubicBezTo>
                      <a:cubicBezTo>
                        <a:pt x="492" y="88"/>
                        <a:pt x="392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40"/>
                <p:cNvSpPr/>
                <p:nvPr/>
              </p:nvSpPr>
              <p:spPr>
                <a:xfrm>
                  <a:off x="6180292" y="1740953"/>
                  <a:ext cx="61089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506" extrusionOk="0">
                      <a:moveTo>
                        <a:pt x="257" y="0"/>
                      </a:moveTo>
                      <a:cubicBezTo>
                        <a:pt x="248" y="0"/>
                        <a:pt x="240" y="0"/>
                        <a:pt x="232" y="1"/>
                      </a:cubicBezTo>
                      <a:cubicBezTo>
                        <a:pt x="95" y="31"/>
                        <a:pt x="0" y="151"/>
                        <a:pt x="29" y="288"/>
                      </a:cubicBezTo>
                      <a:cubicBezTo>
                        <a:pt x="41" y="412"/>
                        <a:pt x="157" y="505"/>
                        <a:pt x="283" y="505"/>
                      </a:cubicBezTo>
                      <a:cubicBezTo>
                        <a:pt x="293" y="505"/>
                        <a:pt x="303" y="505"/>
                        <a:pt x="313" y="503"/>
                      </a:cubicBezTo>
                      <a:cubicBezTo>
                        <a:pt x="450" y="477"/>
                        <a:pt x="545" y="357"/>
                        <a:pt x="518" y="220"/>
                      </a:cubicBezTo>
                      <a:cubicBezTo>
                        <a:pt x="503" y="91"/>
                        <a:pt x="385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40"/>
                <p:cNvSpPr/>
                <p:nvPr/>
              </p:nvSpPr>
              <p:spPr>
                <a:xfrm>
                  <a:off x="6324995" y="1705870"/>
                  <a:ext cx="59632" cy="5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8" extrusionOk="0">
                      <a:moveTo>
                        <a:pt x="257" y="0"/>
                      </a:moveTo>
                      <a:cubicBezTo>
                        <a:pt x="249" y="0"/>
                        <a:pt x="240" y="0"/>
                        <a:pt x="232" y="1"/>
                      </a:cubicBezTo>
                      <a:cubicBezTo>
                        <a:pt x="95" y="31"/>
                        <a:pt x="0" y="151"/>
                        <a:pt x="13" y="288"/>
                      </a:cubicBezTo>
                      <a:cubicBezTo>
                        <a:pt x="41" y="417"/>
                        <a:pt x="149" y="508"/>
                        <a:pt x="275" y="508"/>
                      </a:cubicBezTo>
                      <a:cubicBezTo>
                        <a:pt x="283" y="508"/>
                        <a:pt x="292" y="507"/>
                        <a:pt x="300" y="507"/>
                      </a:cubicBezTo>
                      <a:cubicBezTo>
                        <a:pt x="434" y="477"/>
                        <a:pt x="532" y="357"/>
                        <a:pt x="515" y="220"/>
                      </a:cubicBezTo>
                      <a:cubicBezTo>
                        <a:pt x="491" y="91"/>
                        <a:pt x="383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40"/>
                <p:cNvSpPr/>
                <p:nvPr/>
              </p:nvSpPr>
              <p:spPr>
                <a:xfrm>
                  <a:off x="6131647" y="1792401"/>
                  <a:ext cx="59296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9" extrusionOk="0">
                      <a:moveTo>
                        <a:pt x="276" y="1"/>
                      </a:moveTo>
                      <a:cubicBezTo>
                        <a:pt x="262" y="1"/>
                        <a:pt x="247" y="2"/>
                        <a:pt x="232" y="5"/>
                      </a:cubicBezTo>
                      <a:cubicBezTo>
                        <a:pt x="95" y="18"/>
                        <a:pt x="0" y="155"/>
                        <a:pt x="13" y="289"/>
                      </a:cubicBezTo>
                      <a:cubicBezTo>
                        <a:pt x="37" y="410"/>
                        <a:pt x="137" y="499"/>
                        <a:pt x="255" y="499"/>
                      </a:cubicBezTo>
                      <a:cubicBezTo>
                        <a:pt x="270" y="499"/>
                        <a:pt x="285" y="497"/>
                        <a:pt x="300" y="494"/>
                      </a:cubicBezTo>
                      <a:cubicBezTo>
                        <a:pt x="434" y="481"/>
                        <a:pt x="529" y="344"/>
                        <a:pt x="516" y="207"/>
                      </a:cubicBezTo>
                      <a:cubicBezTo>
                        <a:pt x="492" y="89"/>
                        <a:pt x="392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40"/>
                <p:cNvSpPr/>
                <p:nvPr/>
              </p:nvSpPr>
              <p:spPr>
                <a:xfrm>
                  <a:off x="5617061" y="1915919"/>
                  <a:ext cx="42482" cy="4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73" extrusionOk="0">
                      <a:moveTo>
                        <a:pt x="187" y="0"/>
                      </a:moveTo>
                      <a:cubicBezTo>
                        <a:pt x="179" y="0"/>
                        <a:pt x="171" y="1"/>
                        <a:pt x="164" y="2"/>
                      </a:cubicBezTo>
                      <a:cubicBezTo>
                        <a:pt x="66" y="18"/>
                        <a:pt x="1" y="113"/>
                        <a:pt x="14" y="220"/>
                      </a:cubicBezTo>
                      <a:cubicBezTo>
                        <a:pt x="26" y="307"/>
                        <a:pt x="106" y="372"/>
                        <a:pt x="192" y="372"/>
                      </a:cubicBezTo>
                      <a:cubicBezTo>
                        <a:pt x="200" y="372"/>
                        <a:pt x="208" y="372"/>
                        <a:pt x="216" y="370"/>
                      </a:cubicBezTo>
                      <a:cubicBezTo>
                        <a:pt x="310" y="357"/>
                        <a:pt x="379" y="263"/>
                        <a:pt x="366" y="165"/>
                      </a:cubicBezTo>
                      <a:cubicBezTo>
                        <a:pt x="354" y="66"/>
                        <a:pt x="27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40"/>
                <p:cNvSpPr/>
                <p:nvPr/>
              </p:nvSpPr>
              <p:spPr>
                <a:xfrm>
                  <a:off x="5635331" y="1506021"/>
                  <a:ext cx="106486" cy="9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82" extrusionOk="0">
                      <a:moveTo>
                        <a:pt x="481" y="1"/>
                      </a:moveTo>
                      <a:cubicBezTo>
                        <a:pt x="457" y="1"/>
                        <a:pt x="433" y="3"/>
                        <a:pt x="408" y="7"/>
                      </a:cubicBezTo>
                      <a:cubicBezTo>
                        <a:pt x="164" y="46"/>
                        <a:pt x="1" y="265"/>
                        <a:pt x="40" y="509"/>
                      </a:cubicBezTo>
                      <a:cubicBezTo>
                        <a:pt x="63" y="728"/>
                        <a:pt x="250" y="881"/>
                        <a:pt x="464" y="881"/>
                      </a:cubicBezTo>
                      <a:cubicBezTo>
                        <a:pt x="490" y="881"/>
                        <a:pt x="516" y="879"/>
                        <a:pt x="542" y="875"/>
                      </a:cubicBezTo>
                      <a:cubicBezTo>
                        <a:pt x="773" y="848"/>
                        <a:pt x="949" y="617"/>
                        <a:pt x="910" y="372"/>
                      </a:cubicBezTo>
                      <a:cubicBezTo>
                        <a:pt x="872" y="164"/>
                        <a:pt x="694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40"/>
                <p:cNvSpPr/>
                <p:nvPr/>
              </p:nvSpPr>
              <p:spPr>
                <a:xfrm>
                  <a:off x="5699332" y="1430251"/>
                  <a:ext cx="54924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4" extrusionOk="0">
                      <a:moveTo>
                        <a:pt x="241" y="0"/>
                      </a:moveTo>
                      <a:cubicBezTo>
                        <a:pt x="233" y="0"/>
                        <a:pt x="224" y="1"/>
                        <a:pt x="215" y="2"/>
                      </a:cubicBezTo>
                      <a:cubicBezTo>
                        <a:pt x="95" y="31"/>
                        <a:pt x="0" y="139"/>
                        <a:pt x="26" y="259"/>
                      </a:cubicBezTo>
                      <a:cubicBezTo>
                        <a:pt x="38" y="375"/>
                        <a:pt x="132" y="453"/>
                        <a:pt x="255" y="453"/>
                      </a:cubicBezTo>
                      <a:cubicBezTo>
                        <a:pt x="265" y="453"/>
                        <a:pt x="274" y="453"/>
                        <a:pt x="284" y="452"/>
                      </a:cubicBezTo>
                      <a:cubicBezTo>
                        <a:pt x="408" y="439"/>
                        <a:pt x="489" y="315"/>
                        <a:pt x="473" y="194"/>
                      </a:cubicBezTo>
                      <a:cubicBezTo>
                        <a:pt x="449" y="79"/>
                        <a:pt x="35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40"/>
                <p:cNvSpPr/>
                <p:nvPr/>
              </p:nvSpPr>
              <p:spPr>
                <a:xfrm>
                  <a:off x="5303108" y="1736470"/>
                  <a:ext cx="54924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5" extrusionOk="0">
                      <a:moveTo>
                        <a:pt x="245" y="1"/>
                      </a:moveTo>
                      <a:cubicBezTo>
                        <a:pt x="236" y="1"/>
                        <a:pt x="228" y="1"/>
                        <a:pt x="219" y="2"/>
                      </a:cubicBezTo>
                      <a:cubicBezTo>
                        <a:pt x="95" y="28"/>
                        <a:pt x="1" y="136"/>
                        <a:pt x="30" y="260"/>
                      </a:cubicBezTo>
                      <a:cubicBezTo>
                        <a:pt x="42" y="366"/>
                        <a:pt x="126" y="454"/>
                        <a:pt x="239" y="454"/>
                      </a:cubicBezTo>
                      <a:cubicBezTo>
                        <a:pt x="255" y="454"/>
                        <a:pt x="271" y="452"/>
                        <a:pt x="288" y="449"/>
                      </a:cubicBezTo>
                      <a:cubicBezTo>
                        <a:pt x="408" y="436"/>
                        <a:pt x="490" y="315"/>
                        <a:pt x="477" y="191"/>
                      </a:cubicBezTo>
                      <a:cubicBezTo>
                        <a:pt x="453" y="79"/>
                        <a:pt x="355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5840784" y="1188257"/>
                  <a:ext cx="54924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5" extrusionOk="0">
                      <a:moveTo>
                        <a:pt x="244" y="1"/>
                      </a:moveTo>
                      <a:cubicBezTo>
                        <a:pt x="235" y="1"/>
                        <a:pt x="227" y="1"/>
                        <a:pt x="218" y="2"/>
                      </a:cubicBezTo>
                      <a:cubicBezTo>
                        <a:pt x="82" y="28"/>
                        <a:pt x="0" y="136"/>
                        <a:pt x="26" y="260"/>
                      </a:cubicBezTo>
                      <a:cubicBezTo>
                        <a:pt x="40" y="366"/>
                        <a:pt x="125" y="454"/>
                        <a:pt x="227" y="454"/>
                      </a:cubicBezTo>
                      <a:cubicBezTo>
                        <a:pt x="242" y="454"/>
                        <a:pt x="256" y="453"/>
                        <a:pt x="271" y="449"/>
                      </a:cubicBezTo>
                      <a:cubicBezTo>
                        <a:pt x="395" y="436"/>
                        <a:pt x="489" y="315"/>
                        <a:pt x="463" y="191"/>
                      </a:cubicBezTo>
                      <a:cubicBezTo>
                        <a:pt x="451" y="79"/>
                        <a:pt x="354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40"/>
                <p:cNvSpPr/>
                <p:nvPr/>
              </p:nvSpPr>
              <p:spPr>
                <a:xfrm>
                  <a:off x="5959483" y="1836562"/>
                  <a:ext cx="130921" cy="121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084" extrusionOk="0">
                      <a:moveTo>
                        <a:pt x="581" y="0"/>
                      </a:moveTo>
                      <a:cubicBezTo>
                        <a:pt x="555" y="0"/>
                        <a:pt x="529" y="2"/>
                        <a:pt x="503" y="6"/>
                      </a:cubicBezTo>
                      <a:cubicBezTo>
                        <a:pt x="206" y="45"/>
                        <a:pt x="1" y="319"/>
                        <a:pt x="43" y="615"/>
                      </a:cubicBezTo>
                      <a:cubicBezTo>
                        <a:pt x="79" y="891"/>
                        <a:pt x="323" y="1083"/>
                        <a:pt x="592" y="1083"/>
                      </a:cubicBezTo>
                      <a:cubicBezTo>
                        <a:pt x="617" y="1083"/>
                        <a:pt x="641" y="1082"/>
                        <a:pt x="666" y="1078"/>
                      </a:cubicBezTo>
                      <a:cubicBezTo>
                        <a:pt x="966" y="1036"/>
                        <a:pt x="1168" y="765"/>
                        <a:pt x="1129" y="465"/>
                      </a:cubicBezTo>
                      <a:cubicBezTo>
                        <a:pt x="1078" y="195"/>
                        <a:pt x="849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40"/>
                <p:cNvSpPr/>
                <p:nvPr/>
              </p:nvSpPr>
              <p:spPr>
                <a:xfrm>
                  <a:off x="5475272" y="1782649"/>
                  <a:ext cx="248279" cy="23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2073" extrusionOk="0">
                      <a:moveTo>
                        <a:pt x="1112" y="0"/>
                      </a:moveTo>
                      <a:cubicBezTo>
                        <a:pt x="1064" y="0"/>
                        <a:pt x="1015" y="4"/>
                        <a:pt x="966" y="11"/>
                      </a:cubicBezTo>
                      <a:cubicBezTo>
                        <a:pt x="395" y="92"/>
                        <a:pt x="0" y="620"/>
                        <a:pt x="82" y="1191"/>
                      </a:cubicBezTo>
                      <a:cubicBezTo>
                        <a:pt x="168" y="1699"/>
                        <a:pt x="607" y="2072"/>
                        <a:pt x="1116" y="2072"/>
                      </a:cubicBezTo>
                      <a:cubicBezTo>
                        <a:pt x="1165" y="2072"/>
                        <a:pt x="1215" y="2069"/>
                        <a:pt x="1266" y="2062"/>
                      </a:cubicBezTo>
                      <a:cubicBezTo>
                        <a:pt x="1836" y="1980"/>
                        <a:pt x="2214" y="1452"/>
                        <a:pt x="2133" y="881"/>
                      </a:cubicBezTo>
                      <a:cubicBezTo>
                        <a:pt x="2059" y="373"/>
                        <a:pt x="1613" y="0"/>
                        <a:pt x="11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40"/>
                <p:cNvSpPr/>
                <p:nvPr/>
              </p:nvSpPr>
              <p:spPr>
                <a:xfrm>
                  <a:off x="5390087" y="1967255"/>
                  <a:ext cx="178111" cy="16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495" extrusionOk="0">
                      <a:moveTo>
                        <a:pt x="793" y="0"/>
                      </a:moveTo>
                      <a:cubicBezTo>
                        <a:pt x="760" y="0"/>
                        <a:pt x="726" y="2"/>
                        <a:pt x="692" y="7"/>
                      </a:cubicBezTo>
                      <a:cubicBezTo>
                        <a:pt x="284" y="76"/>
                        <a:pt x="1" y="441"/>
                        <a:pt x="69" y="848"/>
                      </a:cubicBezTo>
                      <a:cubicBezTo>
                        <a:pt x="117" y="1222"/>
                        <a:pt x="442" y="1494"/>
                        <a:pt x="809" y="1494"/>
                      </a:cubicBezTo>
                      <a:cubicBezTo>
                        <a:pt x="843" y="1494"/>
                        <a:pt x="877" y="1492"/>
                        <a:pt x="910" y="1487"/>
                      </a:cubicBezTo>
                      <a:cubicBezTo>
                        <a:pt x="1318" y="1419"/>
                        <a:pt x="1589" y="1041"/>
                        <a:pt x="1536" y="633"/>
                      </a:cubicBezTo>
                      <a:cubicBezTo>
                        <a:pt x="1486" y="271"/>
                        <a:pt x="1161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40"/>
                <p:cNvSpPr/>
                <p:nvPr/>
              </p:nvSpPr>
              <p:spPr>
                <a:xfrm>
                  <a:off x="5691598" y="1854608"/>
                  <a:ext cx="169032" cy="158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1414" extrusionOk="0">
                      <a:moveTo>
                        <a:pt x="752" y="1"/>
                      </a:moveTo>
                      <a:cubicBezTo>
                        <a:pt x="719" y="1"/>
                        <a:pt x="686" y="3"/>
                        <a:pt x="653" y="8"/>
                      </a:cubicBezTo>
                      <a:cubicBezTo>
                        <a:pt x="271" y="76"/>
                        <a:pt x="1" y="428"/>
                        <a:pt x="53" y="810"/>
                      </a:cubicBezTo>
                      <a:cubicBezTo>
                        <a:pt x="115" y="1155"/>
                        <a:pt x="417" y="1414"/>
                        <a:pt x="757" y="1414"/>
                      </a:cubicBezTo>
                      <a:cubicBezTo>
                        <a:pt x="790" y="1414"/>
                        <a:pt x="822" y="1411"/>
                        <a:pt x="855" y="1407"/>
                      </a:cubicBezTo>
                      <a:cubicBezTo>
                        <a:pt x="1236" y="1351"/>
                        <a:pt x="1507" y="986"/>
                        <a:pt x="1455" y="604"/>
                      </a:cubicBezTo>
                      <a:cubicBezTo>
                        <a:pt x="1404" y="256"/>
                        <a:pt x="1093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40"/>
                <p:cNvSpPr/>
                <p:nvPr/>
              </p:nvSpPr>
              <p:spPr>
                <a:xfrm>
                  <a:off x="5530082" y="1940914"/>
                  <a:ext cx="263636" cy="24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199" extrusionOk="0">
                      <a:moveTo>
                        <a:pt x="1173" y="0"/>
                      </a:moveTo>
                      <a:cubicBezTo>
                        <a:pt x="1123" y="0"/>
                        <a:pt x="1072" y="4"/>
                        <a:pt x="1021" y="11"/>
                      </a:cubicBezTo>
                      <a:cubicBezTo>
                        <a:pt x="421" y="105"/>
                        <a:pt x="1" y="663"/>
                        <a:pt x="95" y="1263"/>
                      </a:cubicBezTo>
                      <a:cubicBezTo>
                        <a:pt x="169" y="1803"/>
                        <a:pt x="633" y="2199"/>
                        <a:pt x="1163" y="2199"/>
                      </a:cubicBezTo>
                      <a:cubicBezTo>
                        <a:pt x="1218" y="2199"/>
                        <a:pt x="1274" y="2194"/>
                        <a:pt x="1331" y="2185"/>
                      </a:cubicBezTo>
                      <a:cubicBezTo>
                        <a:pt x="1944" y="2104"/>
                        <a:pt x="2351" y="1546"/>
                        <a:pt x="2270" y="937"/>
                      </a:cubicBezTo>
                      <a:cubicBezTo>
                        <a:pt x="2183" y="388"/>
                        <a:pt x="1710" y="0"/>
                        <a:pt x="1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40"/>
                <p:cNvSpPr/>
                <p:nvPr/>
              </p:nvSpPr>
              <p:spPr>
                <a:xfrm>
                  <a:off x="5706617" y="1938224"/>
                  <a:ext cx="236174" cy="22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1976" extrusionOk="0">
                      <a:moveTo>
                        <a:pt x="1043" y="0"/>
                      </a:moveTo>
                      <a:cubicBezTo>
                        <a:pt x="1000" y="0"/>
                        <a:pt x="957" y="3"/>
                        <a:pt x="913" y="8"/>
                      </a:cubicBezTo>
                      <a:cubicBezTo>
                        <a:pt x="382" y="90"/>
                        <a:pt x="0" y="592"/>
                        <a:pt x="82" y="1137"/>
                      </a:cubicBezTo>
                      <a:cubicBezTo>
                        <a:pt x="156" y="1617"/>
                        <a:pt x="580" y="1976"/>
                        <a:pt x="1054" y="1976"/>
                      </a:cubicBezTo>
                      <a:cubicBezTo>
                        <a:pt x="1101" y="1976"/>
                        <a:pt x="1149" y="1972"/>
                        <a:pt x="1197" y="1965"/>
                      </a:cubicBezTo>
                      <a:cubicBezTo>
                        <a:pt x="1742" y="1883"/>
                        <a:pt x="2107" y="1381"/>
                        <a:pt x="2025" y="850"/>
                      </a:cubicBezTo>
                      <a:cubicBezTo>
                        <a:pt x="1962" y="352"/>
                        <a:pt x="1532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40"/>
                <p:cNvSpPr/>
                <p:nvPr/>
              </p:nvSpPr>
              <p:spPr>
                <a:xfrm>
                  <a:off x="5721973" y="1978015"/>
                  <a:ext cx="118927" cy="112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003" extrusionOk="0">
                      <a:moveTo>
                        <a:pt x="534" y="0"/>
                      </a:moveTo>
                      <a:cubicBezTo>
                        <a:pt x="511" y="0"/>
                        <a:pt x="487" y="2"/>
                        <a:pt x="463" y="6"/>
                      </a:cubicBezTo>
                      <a:cubicBezTo>
                        <a:pt x="189" y="48"/>
                        <a:pt x="0" y="306"/>
                        <a:pt x="43" y="576"/>
                      </a:cubicBezTo>
                      <a:cubicBezTo>
                        <a:pt x="78" y="824"/>
                        <a:pt x="282" y="1003"/>
                        <a:pt x="521" y="1003"/>
                      </a:cubicBezTo>
                      <a:cubicBezTo>
                        <a:pt x="546" y="1003"/>
                        <a:pt x="571" y="1001"/>
                        <a:pt x="597" y="997"/>
                      </a:cubicBezTo>
                      <a:cubicBezTo>
                        <a:pt x="884" y="958"/>
                        <a:pt x="1060" y="700"/>
                        <a:pt x="1021" y="426"/>
                      </a:cubicBezTo>
                      <a:cubicBezTo>
                        <a:pt x="982" y="179"/>
                        <a:pt x="776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40"/>
                <p:cNvSpPr/>
                <p:nvPr/>
              </p:nvSpPr>
              <p:spPr>
                <a:xfrm>
                  <a:off x="5473815" y="2078220"/>
                  <a:ext cx="143363" cy="13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197" extrusionOk="0">
                      <a:moveTo>
                        <a:pt x="651" y="1"/>
                      </a:moveTo>
                      <a:cubicBezTo>
                        <a:pt x="620" y="1"/>
                        <a:pt x="589" y="3"/>
                        <a:pt x="558" y="8"/>
                      </a:cubicBezTo>
                      <a:cubicBezTo>
                        <a:pt x="219" y="51"/>
                        <a:pt x="0" y="364"/>
                        <a:pt x="40" y="690"/>
                      </a:cubicBezTo>
                      <a:cubicBezTo>
                        <a:pt x="91" y="990"/>
                        <a:pt x="349" y="1196"/>
                        <a:pt x="645" y="1196"/>
                      </a:cubicBezTo>
                      <a:cubicBezTo>
                        <a:pt x="670" y="1196"/>
                        <a:pt x="695" y="1195"/>
                        <a:pt x="721" y="1192"/>
                      </a:cubicBezTo>
                      <a:cubicBezTo>
                        <a:pt x="1047" y="1136"/>
                        <a:pt x="1279" y="836"/>
                        <a:pt x="1236" y="510"/>
                      </a:cubicBezTo>
                      <a:cubicBezTo>
                        <a:pt x="1186" y="216"/>
                        <a:pt x="939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40"/>
                <p:cNvSpPr/>
                <p:nvPr/>
              </p:nvSpPr>
              <p:spPr>
                <a:xfrm>
                  <a:off x="5355004" y="2107250"/>
                  <a:ext cx="164548" cy="15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1374" extrusionOk="0">
                      <a:moveTo>
                        <a:pt x="724" y="0"/>
                      </a:moveTo>
                      <a:cubicBezTo>
                        <a:pt x="692" y="0"/>
                        <a:pt x="660" y="2"/>
                        <a:pt x="627" y="7"/>
                      </a:cubicBezTo>
                      <a:cubicBezTo>
                        <a:pt x="258" y="62"/>
                        <a:pt x="1" y="401"/>
                        <a:pt x="56" y="783"/>
                      </a:cubicBezTo>
                      <a:cubicBezTo>
                        <a:pt x="104" y="1130"/>
                        <a:pt x="402" y="1374"/>
                        <a:pt x="730" y="1374"/>
                      </a:cubicBezTo>
                      <a:cubicBezTo>
                        <a:pt x="763" y="1374"/>
                        <a:pt x="796" y="1371"/>
                        <a:pt x="829" y="1366"/>
                      </a:cubicBezTo>
                      <a:cubicBezTo>
                        <a:pt x="1210" y="1298"/>
                        <a:pt x="1468" y="959"/>
                        <a:pt x="1413" y="577"/>
                      </a:cubicBezTo>
                      <a:cubicBezTo>
                        <a:pt x="1365" y="244"/>
                        <a:pt x="1064" y="0"/>
                        <a:pt x="7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40"/>
                <p:cNvSpPr/>
                <p:nvPr/>
              </p:nvSpPr>
              <p:spPr>
                <a:xfrm>
                  <a:off x="5475272" y="2182235"/>
                  <a:ext cx="123635" cy="11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1030" extrusionOk="0">
                      <a:moveTo>
                        <a:pt x="553" y="0"/>
                      </a:moveTo>
                      <a:cubicBezTo>
                        <a:pt x="527" y="0"/>
                        <a:pt x="502" y="2"/>
                        <a:pt x="477" y="6"/>
                      </a:cubicBezTo>
                      <a:cubicBezTo>
                        <a:pt x="190" y="45"/>
                        <a:pt x="0" y="303"/>
                        <a:pt x="43" y="590"/>
                      </a:cubicBezTo>
                      <a:cubicBezTo>
                        <a:pt x="78" y="847"/>
                        <a:pt x="294" y="1029"/>
                        <a:pt x="547" y="1029"/>
                      </a:cubicBezTo>
                      <a:cubicBezTo>
                        <a:pt x="573" y="1029"/>
                        <a:pt x="600" y="1027"/>
                        <a:pt x="627" y="1023"/>
                      </a:cubicBezTo>
                      <a:cubicBezTo>
                        <a:pt x="897" y="984"/>
                        <a:pt x="1103" y="724"/>
                        <a:pt x="1060" y="440"/>
                      </a:cubicBezTo>
                      <a:cubicBezTo>
                        <a:pt x="1025" y="180"/>
                        <a:pt x="797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40"/>
                <p:cNvSpPr/>
                <p:nvPr/>
              </p:nvSpPr>
              <p:spPr>
                <a:xfrm>
                  <a:off x="5559000" y="2154326"/>
                  <a:ext cx="181362" cy="169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515" extrusionOk="0">
                      <a:moveTo>
                        <a:pt x="829" y="0"/>
                      </a:moveTo>
                      <a:cubicBezTo>
                        <a:pt x="789" y="0"/>
                        <a:pt x="749" y="4"/>
                        <a:pt x="708" y="11"/>
                      </a:cubicBezTo>
                      <a:cubicBezTo>
                        <a:pt x="287" y="63"/>
                        <a:pt x="0" y="457"/>
                        <a:pt x="56" y="865"/>
                      </a:cubicBezTo>
                      <a:cubicBezTo>
                        <a:pt x="117" y="1244"/>
                        <a:pt x="430" y="1514"/>
                        <a:pt x="801" y="1514"/>
                      </a:cubicBezTo>
                      <a:cubicBezTo>
                        <a:pt x="842" y="1514"/>
                        <a:pt x="884" y="1511"/>
                        <a:pt x="926" y="1504"/>
                      </a:cubicBezTo>
                      <a:cubicBezTo>
                        <a:pt x="1334" y="1449"/>
                        <a:pt x="1617" y="1054"/>
                        <a:pt x="1562" y="646"/>
                      </a:cubicBezTo>
                      <a:cubicBezTo>
                        <a:pt x="1503" y="268"/>
                        <a:pt x="1189" y="0"/>
                        <a:pt x="8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40"/>
                <p:cNvSpPr/>
                <p:nvPr/>
              </p:nvSpPr>
              <p:spPr>
                <a:xfrm>
                  <a:off x="5662792" y="2070598"/>
                  <a:ext cx="156814" cy="14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07" extrusionOk="0">
                      <a:moveTo>
                        <a:pt x="705" y="1"/>
                      </a:moveTo>
                      <a:cubicBezTo>
                        <a:pt x="674" y="1"/>
                        <a:pt x="642" y="3"/>
                        <a:pt x="610" y="8"/>
                      </a:cubicBezTo>
                      <a:cubicBezTo>
                        <a:pt x="245" y="63"/>
                        <a:pt x="0" y="389"/>
                        <a:pt x="52" y="741"/>
                      </a:cubicBezTo>
                      <a:cubicBezTo>
                        <a:pt x="102" y="1075"/>
                        <a:pt x="374" y="1307"/>
                        <a:pt x="696" y="1307"/>
                      </a:cubicBezTo>
                      <a:cubicBezTo>
                        <a:pt x="730" y="1307"/>
                        <a:pt x="764" y="1304"/>
                        <a:pt x="799" y="1299"/>
                      </a:cubicBezTo>
                      <a:cubicBezTo>
                        <a:pt x="1154" y="1247"/>
                        <a:pt x="1399" y="921"/>
                        <a:pt x="1357" y="552"/>
                      </a:cubicBezTo>
                      <a:cubicBezTo>
                        <a:pt x="1309" y="232"/>
                        <a:pt x="1022" y="1"/>
                        <a:pt x="7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0"/>
                <p:cNvSpPr/>
                <p:nvPr/>
              </p:nvSpPr>
              <p:spPr>
                <a:xfrm>
                  <a:off x="5642616" y="2170130"/>
                  <a:ext cx="82386" cy="7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73" extrusionOk="0">
                      <a:moveTo>
                        <a:pt x="361" y="0"/>
                      </a:moveTo>
                      <a:cubicBezTo>
                        <a:pt x="345" y="0"/>
                        <a:pt x="330" y="1"/>
                        <a:pt x="314" y="3"/>
                      </a:cubicBezTo>
                      <a:cubicBezTo>
                        <a:pt x="138" y="33"/>
                        <a:pt x="1" y="209"/>
                        <a:pt x="30" y="385"/>
                      </a:cubicBezTo>
                      <a:cubicBezTo>
                        <a:pt x="54" y="555"/>
                        <a:pt x="199" y="673"/>
                        <a:pt x="368" y="673"/>
                      </a:cubicBezTo>
                      <a:cubicBezTo>
                        <a:pt x="387" y="673"/>
                        <a:pt x="406" y="671"/>
                        <a:pt x="425" y="669"/>
                      </a:cubicBezTo>
                      <a:cubicBezTo>
                        <a:pt x="601" y="642"/>
                        <a:pt x="734" y="479"/>
                        <a:pt x="708" y="290"/>
                      </a:cubicBezTo>
                      <a:cubicBezTo>
                        <a:pt x="684" y="129"/>
                        <a:pt x="534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0"/>
                <p:cNvSpPr/>
                <p:nvPr/>
              </p:nvSpPr>
              <p:spPr>
                <a:xfrm>
                  <a:off x="5416091" y="2277060"/>
                  <a:ext cx="69944" cy="6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589" extrusionOk="0">
                      <a:moveTo>
                        <a:pt x="296" y="0"/>
                      </a:moveTo>
                      <a:cubicBezTo>
                        <a:pt x="287" y="0"/>
                        <a:pt x="279" y="1"/>
                        <a:pt x="271" y="1"/>
                      </a:cubicBezTo>
                      <a:cubicBezTo>
                        <a:pt x="108" y="28"/>
                        <a:pt x="0" y="177"/>
                        <a:pt x="13" y="341"/>
                      </a:cubicBezTo>
                      <a:cubicBezTo>
                        <a:pt x="37" y="487"/>
                        <a:pt x="160" y="589"/>
                        <a:pt x="304" y="589"/>
                      </a:cubicBezTo>
                      <a:cubicBezTo>
                        <a:pt x="320" y="589"/>
                        <a:pt x="336" y="588"/>
                        <a:pt x="352" y="585"/>
                      </a:cubicBezTo>
                      <a:cubicBezTo>
                        <a:pt x="515" y="572"/>
                        <a:pt x="623" y="422"/>
                        <a:pt x="597" y="259"/>
                      </a:cubicBezTo>
                      <a:cubicBezTo>
                        <a:pt x="585" y="105"/>
                        <a:pt x="438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40"/>
                <p:cNvSpPr/>
                <p:nvPr/>
              </p:nvSpPr>
              <p:spPr>
                <a:xfrm>
                  <a:off x="5776783" y="2164189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65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3" y="43"/>
                        <a:pt x="0" y="275"/>
                        <a:pt x="27" y="519"/>
                      </a:cubicBezTo>
                      <a:cubicBezTo>
                        <a:pt x="65" y="728"/>
                        <a:pt x="256" y="891"/>
                        <a:pt x="462" y="891"/>
                      </a:cubicBezTo>
                      <a:cubicBezTo>
                        <a:pt x="485" y="891"/>
                        <a:pt x="509" y="889"/>
                        <a:pt x="532" y="885"/>
                      </a:cubicBezTo>
                      <a:cubicBezTo>
                        <a:pt x="776" y="845"/>
                        <a:pt x="953" y="627"/>
                        <a:pt x="910" y="382"/>
                      </a:cubicBezTo>
                      <a:cubicBezTo>
                        <a:pt x="874" y="157"/>
                        <a:pt x="686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40"/>
                <p:cNvSpPr/>
                <p:nvPr/>
              </p:nvSpPr>
              <p:spPr>
                <a:xfrm>
                  <a:off x="5788888" y="2119579"/>
                  <a:ext cx="106822" cy="9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2" extrusionOk="0">
                      <a:moveTo>
                        <a:pt x="497" y="1"/>
                      </a:moveTo>
                      <a:cubicBezTo>
                        <a:pt x="473" y="1"/>
                        <a:pt x="448" y="3"/>
                        <a:pt x="424" y="8"/>
                      </a:cubicBezTo>
                      <a:cubicBezTo>
                        <a:pt x="179" y="34"/>
                        <a:pt x="0" y="265"/>
                        <a:pt x="42" y="510"/>
                      </a:cubicBezTo>
                      <a:cubicBezTo>
                        <a:pt x="77" y="728"/>
                        <a:pt x="255" y="882"/>
                        <a:pt x="467" y="882"/>
                      </a:cubicBezTo>
                      <a:cubicBezTo>
                        <a:pt x="493" y="882"/>
                        <a:pt x="518" y="879"/>
                        <a:pt x="545" y="875"/>
                      </a:cubicBezTo>
                      <a:cubicBezTo>
                        <a:pt x="789" y="849"/>
                        <a:pt x="952" y="617"/>
                        <a:pt x="926" y="373"/>
                      </a:cubicBezTo>
                      <a:cubicBezTo>
                        <a:pt x="888" y="154"/>
                        <a:pt x="699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0"/>
                <p:cNvSpPr/>
                <p:nvPr/>
              </p:nvSpPr>
              <p:spPr>
                <a:xfrm>
                  <a:off x="5910950" y="1987094"/>
                  <a:ext cx="106373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893" extrusionOk="0">
                      <a:moveTo>
                        <a:pt x="476" y="1"/>
                      </a:moveTo>
                      <a:cubicBezTo>
                        <a:pt x="453" y="1"/>
                        <a:pt x="431" y="2"/>
                        <a:pt x="408" y="6"/>
                      </a:cubicBezTo>
                      <a:cubicBezTo>
                        <a:pt x="163" y="35"/>
                        <a:pt x="0" y="264"/>
                        <a:pt x="26" y="508"/>
                      </a:cubicBezTo>
                      <a:cubicBezTo>
                        <a:pt x="66" y="736"/>
                        <a:pt x="266" y="892"/>
                        <a:pt x="479" y="892"/>
                      </a:cubicBezTo>
                      <a:cubicBezTo>
                        <a:pt x="496" y="892"/>
                        <a:pt x="512" y="892"/>
                        <a:pt x="528" y="890"/>
                      </a:cubicBezTo>
                      <a:cubicBezTo>
                        <a:pt x="773" y="851"/>
                        <a:pt x="949" y="619"/>
                        <a:pt x="910" y="375"/>
                      </a:cubicBezTo>
                      <a:cubicBezTo>
                        <a:pt x="871" y="165"/>
                        <a:pt x="691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0"/>
                <p:cNvSpPr/>
                <p:nvPr/>
              </p:nvSpPr>
              <p:spPr>
                <a:xfrm>
                  <a:off x="5947490" y="1796660"/>
                  <a:ext cx="106373" cy="99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884" extrusionOk="0">
                      <a:moveTo>
                        <a:pt x="480" y="1"/>
                      </a:moveTo>
                      <a:cubicBezTo>
                        <a:pt x="456" y="1"/>
                        <a:pt x="432" y="2"/>
                        <a:pt x="408" y="6"/>
                      </a:cubicBezTo>
                      <a:cubicBezTo>
                        <a:pt x="163" y="36"/>
                        <a:pt x="0" y="267"/>
                        <a:pt x="39" y="512"/>
                      </a:cubicBezTo>
                      <a:cubicBezTo>
                        <a:pt x="65" y="730"/>
                        <a:pt x="250" y="884"/>
                        <a:pt x="464" y="884"/>
                      </a:cubicBezTo>
                      <a:cubicBezTo>
                        <a:pt x="489" y="884"/>
                        <a:pt x="515" y="881"/>
                        <a:pt x="541" y="877"/>
                      </a:cubicBezTo>
                      <a:cubicBezTo>
                        <a:pt x="786" y="851"/>
                        <a:pt x="949" y="619"/>
                        <a:pt x="910" y="375"/>
                      </a:cubicBezTo>
                      <a:cubicBezTo>
                        <a:pt x="886" y="155"/>
                        <a:pt x="696" y="1"/>
                        <a:pt x="4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0"/>
                <p:cNvSpPr/>
                <p:nvPr/>
              </p:nvSpPr>
              <p:spPr>
                <a:xfrm>
                  <a:off x="5455545" y="1603312"/>
                  <a:ext cx="106822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3" extrusionOk="0">
                      <a:moveTo>
                        <a:pt x="481" y="1"/>
                      </a:moveTo>
                      <a:cubicBezTo>
                        <a:pt x="457" y="1"/>
                        <a:pt x="432" y="3"/>
                        <a:pt x="408" y="7"/>
                      </a:cubicBezTo>
                      <a:cubicBezTo>
                        <a:pt x="163" y="36"/>
                        <a:pt x="0" y="264"/>
                        <a:pt x="40" y="509"/>
                      </a:cubicBezTo>
                      <a:cubicBezTo>
                        <a:pt x="66" y="729"/>
                        <a:pt x="256" y="883"/>
                        <a:pt x="472" y="883"/>
                      </a:cubicBezTo>
                      <a:cubicBezTo>
                        <a:pt x="496" y="883"/>
                        <a:pt x="521" y="881"/>
                        <a:pt x="545" y="877"/>
                      </a:cubicBezTo>
                      <a:cubicBezTo>
                        <a:pt x="789" y="851"/>
                        <a:pt x="952" y="620"/>
                        <a:pt x="910" y="375"/>
                      </a:cubicBezTo>
                      <a:cubicBezTo>
                        <a:pt x="887" y="155"/>
                        <a:pt x="697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0"/>
                <p:cNvSpPr/>
                <p:nvPr/>
              </p:nvSpPr>
              <p:spPr>
                <a:xfrm>
                  <a:off x="5807158" y="1771328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64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3" y="43"/>
                        <a:pt x="0" y="262"/>
                        <a:pt x="29" y="506"/>
                      </a:cubicBezTo>
                      <a:cubicBezTo>
                        <a:pt x="65" y="726"/>
                        <a:pt x="245" y="891"/>
                        <a:pt x="459" y="891"/>
                      </a:cubicBezTo>
                      <a:cubicBezTo>
                        <a:pt x="483" y="891"/>
                        <a:pt x="507" y="889"/>
                        <a:pt x="532" y="884"/>
                      </a:cubicBezTo>
                      <a:cubicBezTo>
                        <a:pt x="776" y="845"/>
                        <a:pt x="952" y="627"/>
                        <a:pt x="913" y="382"/>
                      </a:cubicBezTo>
                      <a:cubicBezTo>
                        <a:pt x="874" y="157"/>
                        <a:pt x="685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40"/>
                <p:cNvSpPr/>
                <p:nvPr/>
              </p:nvSpPr>
              <p:spPr>
                <a:xfrm>
                  <a:off x="5865219" y="2174838"/>
                  <a:ext cx="94380" cy="87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" h="784" extrusionOk="0">
                      <a:moveTo>
                        <a:pt x="420" y="0"/>
                      </a:moveTo>
                      <a:cubicBezTo>
                        <a:pt x="402" y="0"/>
                        <a:pt x="384" y="1"/>
                        <a:pt x="366" y="4"/>
                      </a:cubicBezTo>
                      <a:cubicBezTo>
                        <a:pt x="150" y="43"/>
                        <a:pt x="0" y="235"/>
                        <a:pt x="40" y="450"/>
                      </a:cubicBezTo>
                      <a:cubicBezTo>
                        <a:pt x="66" y="644"/>
                        <a:pt x="217" y="784"/>
                        <a:pt x="403" y="784"/>
                      </a:cubicBezTo>
                      <a:cubicBezTo>
                        <a:pt x="427" y="784"/>
                        <a:pt x="452" y="781"/>
                        <a:pt x="477" y="776"/>
                      </a:cubicBezTo>
                      <a:cubicBezTo>
                        <a:pt x="692" y="750"/>
                        <a:pt x="842" y="545"/>
                        <a:pt x="816" y="343"/>
                      </a:cubicBezTo>
                      <a:cubicBezTo>
                        <a:pt x="777" y="143"/>
                        <a:pt x="615" y="0"/>
                        <a:pt x="4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40"/>
                <p:cNvSpPr/>
                <p:nvPr/>
              </p:nvSpPr>
              <p:spPr>
                <a:xfrm>
                  <a:off x="5932134" y="2151636"/>
                  <a:ext cx="57838" cy="54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83" extrusionOk="0">
                      <a:moveTo>
                        <a:pt x="272" y="1"/>
                      </a:moveTo>
                      <a:cubicBezTo>
                        <a:pt x="259" y="1"/>
                        <a:pt x="245" y="2"/>
                        <a:pt x="232" y="5"/>
                      </a:cubicBezTo>
                      <a:cubicBezTo>
                        <a:pt x="95" y="18"/>
                        <a:pt x="0" y="142"/>
                        <a:pt x="26" y="279"/>
                      </a:cubicBezTo>
                      <a:cubicBezTo>
                        <a:pt x="41" y="404"/>
                        <a:pt x="147" y="483"/>
                        <a:pt x="272" y="483"/>
                      </a:cubicBezTo>
                      <a:cubicBezTo>
                        <a:pt x="281" y="483"/>
                        <a:pt x="291" y="482"/>
                        <a:pt x="300" y="481"/>
                      </a:cubicBezTo>
                      <a:cubicBezTo>
                        <a:pt x="434" y="455"/>
                        <a:pt x="515" y="331"/>
                        <a:pt x="502" y="211"/>
                      </a:cubicBezTo>
                      <a:cubicBezTo>
                        <a:pt x="479" y="89"/>
                        <a:pt x="379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40"/>
                <p:cNvSpPr/>
                <p:nvPr/>
              </p:nvSpPr>
              <p:spPr>
                <a:xfrm>
                  <a:off x="5621432" y="2258454"/>
                  <a:ext cx="54924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4" extrusionOk="0">
                      <a:moveTo>
                        <a:pt x="260" y="0"/>
                      </a:moveTo>
                      <a:cubicBezTo>
                        <a:pt x="246" y="0"/>
                        <a:pt x="233" y="1"/>
                        <a:pt x="219" y="4"/>
                      </a:cubicBezTo>
                      <a:cubicBezTo>
                        <a:pt x="95" y="17"/>
                        <a:pt x="1" y="125"/>
                        <a:pt x="27" y="262"/>
                      </a:cubicBezTo>
                      <a:cubicBezTo>
                        <a:pt x="42" y="375"/>
                        <a:pt x="133" y="453"/>
                        <a:pt x="253" y="453"/>
                      </a:cubicBezTo>
                      <a:cubicBezTo>
                        <a:pt x="264" y="453"/>
                        <a:pt x="276" y="452"/>
                        <a:pt x="288" y="451"/>
                      </a:cubicBezTo>
                      <a:cubicBezTo>
                        <a:pt x="408" y="425"/>
                        <a:pt x="490" y="317"/>
                        <a:pt x="477" y="194"/>
                      </a:cubicBezTo>
                      <a:cubicBezTo>
                        <a:pt x="454" y="87"/>
                        <a:pt x="36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40"/>
                <p:cNvSpPr/>
                <p:nvPr/>
              </p:nvSpPr>
              <p:spPr>
                <a:xfrm>
                  <a:off x="5894137" y="1894735"/>
                  <a:ext cx="59296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6" extrusionOk="0">
                      <a:moveTo>
                        <a:pt x="256" y="1"/>
                      </a:moveTo>
                      <a:cubicBezTo>
                        <a:pt x="248" y="1"/>
                        <a:pt x="240" y="1"/>
                        <a:pt x="232" y="2"/>
                      </a:cubicBezTo>
                      <a:cubicBezTo>
                        <a:pt x="95" y="28"/>
                        <a:pt x="0" y="152"/>
                        <a:pt x="13" y="289"/>
                      </a:cubicBezTo>
                      <a:cubicBezTo>
                        <a:pt x="38" y="414"/>
                        <a:pt x="148" y="505"/>
                        <a:pt x="275" y="505"/>
                      </a:cubicBezTo>
                      <a:cubicBezTo>
                        <a:pt x="283" y="505"/>
                        <a:pt x="292" y="505"/>
                        <a:pt x="300" y="504"/>
                      </a:cubicBezTo>
                      <a:cubicBezTo>
                        <a:pt x="434" y="478"/>
                        <a:pt x="528" y="354"/>
                        <a:pt x="515" y="220"/>
                      </a:cubicBezTo>
                      <a:cubicBezTo>
                        <a:pt x="491" y="92"/>
                        <a:pt x="380" y="1"/>
                        <a:pt x="2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40"/>
                <p:cNvSpPr/>
                <p:nvPr/>
              </p:nvSpPr>
              <p:spPr>
                <a:xfrm>
                  <a:off x="6064732" y="1940578"/>
                  <a:ext cx="25669" cy="2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32" extrusionOk="0">
                      <a:moveTo>
                        <a:pt x="95" y="0"/>
                      </a:moveTo>
                      <a:cubicBezTo>
                        <a:pt x="40" y="14"/>
                        <a:pt x="1" y="69"/>
                        <a:pt x="1" y="137"/>
                      </a:cubicBezTo>
                      <a:cubicBezTo>
                        <a:pt x="14" y="190"/>
                        <a:pt x="66" y="232"/>
                        <a:pt x="134" y="232"/>
                      </a:cubicBezTo>
                      <a:cubicBezTo>
                        <a:pt x="190" y="219"/>
                        <a:pt x="229" y="164"/>
                        <a:pt x="229" y="95"/>
                      </a:cubicBezTo>
                      <a:cubicBezTo>
                        <a:pt x="216" y="43"/>
                        <a:pt x="164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0"/>
                <p:cNvSpPr/>
                <p:nvPr/>
              </p:nvSpPr>
              <p:spPr>
                <a:xfrm>
                  <a:off x="6062938" y="1844408"/>
                  <a:ext cx="26005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2" extrusionOk="0">
                      <a:moveTo>
                        <a:pt x="126" y="1"/>
                      </a:moveTo>
                      <a:cubicBezTo>
                        <a:pt x="117" y="1"/>
                        <a:pt x="108" y="2"/>
                        <a:pt x="98" y="4"/>
                      </a:cubicBezTo>
                      <a:cubicBezTo>
                        <a:pt x="43" y="17"/>
                        <a:pt x="0" y="69"/>
                        <a:pt x="0" y="125"/>
                      </a:cubicBezTo>
                      <a:cubicBezTo>
                        <a:pt x="15" y="185"/>
                        <a:pt x="56" y="222"/>
                        <a:pt x="112" y="222"/>
                      </a:cubicBezTo>
                      <a:cubicBezTo>
                        <a:pt x="120" y="222"/>
                        <a:pt x="129" y="221"/>
                        <a:pt x="137" y="219"/>
                      </a:cubicBezTo>
                      <a:cubicBezTo>
                        <a:pt x="193" y="206"/>
                        <a:pt x="232" y="151"/>
                        <a:pt x="219" y="99"/>
                      </a:cubicBezTo>
                      <a:cubicBezTo>
                        <a:pt x="219" y="40"/>
                        <a:pt x="178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0"/>
                <p:cNvSpPr/>
                <p:nvPr/>
              </p:nvSpPr>
              <p:spPr>
                <a:xfrm>
                  <a:off x="5551266" y="1731650"/>
                  <a:ext cx="27574" cy="2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4" extrusionOk="0">
                      <a:moveTo>
                        <a:pt x="131" y="0"/>
                      </a:moveTo>
                      <a:cubicBezTo>
                        <a:pt x="124" y="0"/>
                        <a:pt x="118" y="1"/>
                        <a:pt x="112" y="3"/>
                      </a:cubicBezTo>
                      <a:cubicBezTo>
                        <a:pt x="43" y="16"/>
                        <a:pt x="1" y="71"/>
                        <a:pt x="17" y="127"/>
                      </a:cubicBezTo>
                      <a:cubicBezTo>
                        <a:pt x="17" y="186"/>
                        <a:pt x="66" y="224"/>
                        <a:pt x="116" y="224"/>
                      </a:cubicBezTo>
                      <a:cubicBezTo>
                        <a:pt x="123" y="224"/>
                        <a:pt x="130" y="223"/>
                        <a:pt x="138" y="221"/>
                      </a:cubicBezTo>
                      <a:cubicBezTo>
                        <a:pt x="193" y="208"/>
                        <a:pt x="245" y="153"/>
                        <a:pt x="232" y="97"/>
                      </a:cubicBezTo>
                      <a:cubicBezTo>
                        <a:pt x="221" y="40"/>
                        <a:pt x="177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0"/>
                <p:cNvSpPr/>
                <p:nvPr/>
              </p:nvSpPr>
              <p:spPr>
                <a:xfrm>
                  <a:off x="5182952" y="1909979"/>
                  <a:ext cx="26005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9" extrusionOk="0">
                      <a:moveTo>
                        <a:pt x="120" y="0"/>
                      </a:moveTo>
                      <a:cubicBezTo>
                        <a:pt x="112" y="0"/>
                        <a:pt x="103" y="1"/>
                        <a:pt x="95" y="3"/>
                      </a:cubicBezTo>
                      <a:cubicBezTo>
                        <a:pt x="42" y="3"/>
                        <a:pt x="0" y="55"/>
                        <a:pt x="13" y="124"/>
                      </a:cubicBezTo>
                      <a:cubicBezTo>
                        <a:pt x="13" y="179"/>
                        <a:pt x="69" y="218"/>
                        <a:pt x="137" y="218"/>
                      </a:cubicBezTo>
                      <a:cubicBezTo>
                        <a:pt x="189" y="205"/>
                        <a:pt x="232" y="153"/>
                        <a:pt x="232" y="97"/>
                      </a:cubicBezTo>
                      <a:cubicBezTo>
                        <a:pt x="220" y="38"/>
                        <a:pt x="177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0"/>
                <p:cNvSpPr/>
                <p:nvPr/>
              </p:nvSpPr>
              <p:spPr>
                <a:xfrm>
                  <a:off x="5976296" y="2102094"/>
                  <a:ext cx="27574" cy="2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0" extrusionOk="0">
                      <a:moveTo>
                        <a:pt x="108" y="1"/>
                      </a:moveTo>
                      <a:cubicBezTo>
                        <a:pt x="40" y="14"/>
                        <a:pt x="1" y="69"/>
                        <a:pt x="14" y="134"/>
                      </a:cubicBezTo>
                      <a:cubicBezTo>
                        <a:pt x="14" y="182"/>
                        <a:pt x="64" y="219"/>
                        <a:pt x="113" y="219"/>
                      </a:cubicBezTo>
                      <a:cubicBezTo>
                        <a:pt x="121" y="219"/>
                        <a:pt x="129" y="218"/>
                        <a:pt x="138" y="216"/>
                      </a:cubicBezTo>
                      <a:cubicBezTo>
                        <a:pt x="190" y="216"/>
                        <a:pt x="245" y="164"/>
                        <a:pt x="232" y="95"/>
                      </a:cubicBezTo>
                      <a:cubicBezTo>
                        <a:pt x="219" y="40"/>
                        <a:pt x="164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0"/>
                <p:cNvSpPr/>
                <p:nvPr/>
              </p:nvSpPr>
              <p:spPr>
                <a:xfrm>
                  <a:off x="6043211" y="2133926"/>
                  <a:ext cx="27462" cy="2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32" extrusionOk="0">
                      <a:moveTo>
                        <a:pt x="111" y="0"/>
                      </a:moveTo>
                      <a:cubicBezTo>
                        <a:pt x="56" y="13"/>
                        <a:pt x="0" y="69"/>
                        <a:pt x="13" y="137"/>
                      </a:cubicBezTo>
                      <a:cubicBezTo>
                        <a:pt x="30" y="193"/>
                        <a:pt x="82" y="232"/>
                        <a:pt x="137" y="232"/>
                      </a:cubicBezTo>
                      <a:cubicBezTo>
                        <a:pt x="206" y="219"/>
                        <a:pt x="245" y="163"/>
                        <a:pt x="232" y="95"/>
                      </a:cubicBezTo>
                      <a:cubicBezTo>
                        <a:pt x="232" y="43"/>
                        <a:pt x="163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0"/>
                <p:cNvSpPr/>
                <p:nvPr/>
              </p:nvSpPr>
              <p:spPr>
                <a:xfrm>
                  <a:off x="5913864" y="1691972"/>
                  <a:ext cx="59632" cy="5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498" extrusionOk="0">
                      <a:moveTo>
                        <a:pt x="277" y="0"/>
                      </a:moveTo>
                      <a:cubicBezTo>
                        <a:pt x="262" y="0"/>
                        <a:pt x="247" y="2"/>
                        <a:pt x="232" y="5"/>
                      </a:cubicBezTo>
                      <a:cubicBezTo>
                        <a:pt x="95" y="18"/>
                        <a:pt x="0" y="155"/>
                        <a:pt x="13" y="288"/>
                      </a:cubicBezTo>
                      <a:cubicBezTo>
                        <a:pt x="39" y="410"/>
                        <a:pt x="137" y="498"/>
                        <a:pt x="255" y="498"/>
                      </a:cubicBezTo>
                      <a:cubicBezTo>
                        <a:pt x="270" y="498"/>
                        <a:pt x="285" y="497"/>
                        <a:pt x="300" y="494"/>
                      </a:cubicBezTo>
                      <a:cubicBezTo>
                        <a:pt x="434" y="481"/>
                        <a:pt x="532" y="344"/>
                        <a:pt x="515" y="207"/>
                      </a:cubicBezTo>
                      <a:cubicBezTo>
                        <a:pt x="492" y="88"/>
                        <a:pt x="394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0"/>
                <p:cNvSpPr/>
                <p:nvPr/>
              </p:nvSpPr>
              <p:spPr>
                <a:xfrm>
                  <a:off x="5653601" y="1638619"/>
                  <a:ext cx="59296" cy="5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8" extrusionOk="0">
                      <a:moveTo>
                        <a:pt x="274" y="0"/>
                      </a:moveTo>
                      <a:cubicBezTo>
                        <a:pt x="259" y="0"/>
                        <a:pt x="244" y="2"/>
                        <a:pt x="229" y="5"/>
                      </a:cubicBezTo>
                      <a:cubicBezTo>
                        <a:pt x="95" y="18"/>
                        <a:pt x="1" y="155"/>
                        <a:pt x="14" y="291"/>
                      </a:cubicBezTo>
                      <a:cubicBezTo>
                        <a:pt x="37" y="410"/>
                        <a:pt x="137" y="498"/>
                        <a:pt x="253" y="498"/>
                      </a:cubicBezTo>
                      <a:cubicBezTo>
                        <a:pt x="267" y="498"/>
                        <a:pt x="282" y="497"/>
                        <a:pt x="297" y="494"/>
                      </a:cubicBezTo>
                      <a:cubicBezTo>
                        <a:pt x="434" y="481"/>
                        <a:pt x="529" y="344"/>
                        <a:pt x="516" y="210"/>
                      </a:cubicBezTo>
                      <a:cubicBezTo>
                        <a:pt x="493" y="88"/>
                        <a:pt x="392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0"/>
                <p:cNvSpPr/>
                <p:nvPr/>
              </p:nvSpPr>
              <p:spPr>
                <a:xfrm>
                  <a:off x="5904673" y="2077099"/>
                  <a:ext cx="61201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99" extrusionOk="0">
                      <a:moveTo>
                        <a:pt x="278" y="1"/>
                      </a:moveTo>
                      <a:cubicBezTo>
                        <a:pt x="263" y="1"/>
                        <a:pt x="247" y="2"/>
                        <a:pt x="232" y="5"/>
                      </a:cubicBezTo>
                      <a:cubicBezTo>
                        <a:pt x="95" y="18"/>
                        <a:pt x="1" y="155"/>
                        <a:pt x="27" y="292"/>
                      </a:cubicBezTo>
                      <a:cubicBezTo>
                        <a:pt x="41" y="411"/>
                        <a:pt x="148" y="499"/>
                        <a:pt x="268" y="499"/>
                      </a:cubicBezTo>
                      <a:cubicBezTo>
                        <a:pt x="283" y="499"/>
                        <a:pt x="298" y="497"/>
                        <a:pt x="314" y="494"/>
                      </a:cubicBezTo>
                      <a:cubicBezTo>
                        <a:pt x="451" y="481"/>
                        <a:pt x="545" y="357"/>
                        <a:pt x="516" y="211"/>
                      </a:cubicBezTo>
                      <a:cubicBezTo>
                        <a:pt x="504" y="89"/>
                        <a:pt x="398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0"/>
                <p:cNvSpPr/>
                <p:nvPr/>
              </p:nvSpPr>
              <p:spPr>
                <a:xfrm>
                  <a:off x="6049376" y="2042016"/>
                  <a:ext cx="59296" cy="5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0" extrusionOk="0">
                      <a:moveTo>
                        <a:pt x="277" y="1"/>
                      </a:moveTo>
                      <a:cubicBezTo>
                        <a:pt x="262" y="1"/>
                        <a:pt x="247" y="2"/>
                        <a:pt x="232" y="5"/>
                      </a:cubicBezTo>
                      <a:cubicBezTo>
                        <a:pt x="95" y="18"/>
                        <a:pt x="1" y="155"/>
                        <a:pt x="14" y="292"/>
                      </a:cubicBezTo>
                      <a:cubicBezTo>
                        <a:pt x="37" y="410"/>
                        <a:pt x="135" y="499"/>
                        <a:pt x="252" y="499"/>
                      </a:cubicBezTo>
                      <a:cubicBezTo>
                        <a:pt x="268" y="499"/>
                        <a:pt x="284" y="498"/>
                        <a:pt x="301" y="494"/>
                      </a:cubicBezTo>
                      <a:cubicBezTo>
                        <a:pt x="434" y="481"/>
                        <a:pt x="529" y="361"/>
                        <a:pt x="503" y="211"/>
                      </a:cubicBezTo>
                      <a:cubicBezTo>
                        <a:pt x="491" y="89"/>
                        <a:pt x="392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0"/>
                <p:cNvSpPr/>
                <p:nvPr/>
              </p:nvSpPr>
              <p:spPr>
                <a:xfrm>
                  <a:off x="5856028" y="2127874"/>
                  <a:ext cx="59408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506" extrusionOk="0">
                      <a:moveTo>
                        <a:pt x="262" y="0"/>
                      </a:moveTo>
                      <a:cubicBezTo>
                        <a:pt x="252" y="0"/>
                        <a:pt x="242" y="1"/>
                        <a:pt x="232" y="2"/>
                      </a:cubicBezTo>
                      <a:cubicBezTo>
                        <a:pt x="96" y="28"/>
                        <a:pt x="1" y="149"/>
                        <a:pt x="14" y="286"/>
                      </a:cubicBezTo>
                      <a:cubicBezTo>
                        <a:pt x="38" y="414"/>
                        <a:pt x="149" y="505"/>
                        <a:pt x="273" y="505"/>
                      </a:cubicBezTo>
                      <a:cubicBezTo>
                        <a:pt x="281" y="505"/>
                        <a:pt x="289" y="505"/>
                        <a:pt x="298" y="504"/>
                      </a:cubicBezTo>
                      <a:cubicBezTo>
                        <a:pt x="435" y="475"/>
                        <a:pt x="529" y="354"/>
                        <a:pt x="516" y="217"/>
                      </a:cubicBezTo>
                      <a:cubicBezTo>
                        <a:pt x="492" y="93"/>
                        <a:pt x="384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40"/>
                <p:cNvSpPr/>
                <p:nvPr/>
              </p:nvSpPr>
              <p:spPr>
                <a:xfrm>
                  <a:off x="5339648" y="2252513"/>
                  <a:ext cx="44388" cy="4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72" extrusionOk="0">
                      <a:moveTo>
                        <a:pt x="201" y="0"/>
                      </a:moveTo>
                      <a:cubicBezTo>
                        <a:pt x="193" y="0"/>
                        <a:pt x="185" y="1"/>
                        <a:pt x="177" y="2"/>
                      </a:cubicBezTo>
                      <a:cubicBezTo>
                        <a:pt x="82" y="15"/>
                        <a:pt x="1" y="113"/>
                        <a:pt x="30" y="207"/>
                      </a:cubicBezTo>
                      <a:cubicBezTo>
                        <a:pt x="42" y="306"/>
                        <a:pt x="112" y="372"/>
                        <a:pt x="206" y="372"/>
                      </a:cubicBezTo>
                      <a:cubicBezTo>
                        <a:pt x="215" y="372"/>
                        <a:pt x="224" y="371"/>
                        <a:pt x="232" y="370"/>
                      </a:cubicBezTo>
                      <a:cubicBezTo>
                        <a:pt x="327" y="357"/>
                        <a:pt x="395" y="260"/>
                        <a:pt x="382" y="152"/>
                      </a:cubicBezTo>
                      <a:cubicBezTo>
                        <a:pt x="370" y="65"/>
                        <a:pt x="290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40"/>
                <p:cNvSpPr/>
                <p:nvPr/>
              </p:nvSpPr>
              <p:spPr>
                <a:xfrm>
                  <a:off x="5359375" y="1842391"/>
                  <a:ext cx="106822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3" extrusionOk="0">
                      <a:moveTo>
                        <a:pt x="481" y="0"/>
                      </a:moveTo>
                      <a:cubicBezTo>
                        <a:pt x="457" y="0"/>
                        <a:pt x="433" y="2"/>
                        <a:pt x="408" y="6"/>
                      </a:cubicBezTo>
                      <a:cubicBezTo>
                        <a:pt x="164" y="35"/>
                        <a:pt x="1" y="267"/>
                        <a:pt x="43" y="511"/>
                      </a:cubicBezTo>
                      <a:cubicBezTo>
                        <a:pt x="67" y="717"/>
                        <a:pt x="257" y="883"/>
                        <a:pt x="464" y="883"/>
                      </a:cubicBezTo>
                      <a:cubicBezTo>
                        <a:pt x="486" y="883"/>
                        <a:pt x="509" y="881"/>
                        <a:pt x="532" y="876"/>
                      </a:cubicBezTo>
                      <a:cubicBezTo>
                        <a:pt x="777" y="837"/>
                        <a:pt x="953" y="619"/>
                        <a:pt x="914" y="374"/>
                      </a:cubicBezTo>
                      <a:cubicBezTo>
                        <a:pt x="876" y="154"/>
                        <a:pt x="6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40"/>
                <p:cNvSpPr/>
                <p:nvPr/>
              </p:nvSpPr>
              <p:spPr>
                <a:xfrm>
                  <a:off x="5423376" y="1766845"/>
                  <a:ext cx="54924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4" extrusionOk="0">
                      <a:moveTo>
                        <a:pt x="245" y="0"/>
                      </a:moveTo>
                      <a:cubicBezTo>
                        <a:pt x="236" y="0"/>
                        <a:pt x="228" y="1"/>
                        <a:pt x="219" y="2"/>
                      </a:cubicBezTo>
                      <a:cubicBezTo>
                        <a:pt x="98" y="15"/>
                        <a:pt x="0" y="139"/>
                        <a:pt x="30" y="259"/>
                      </a:cubicBezTo>
                      <a:cubicBezTo>
                        <a:pt x="42" y="375"/>
                        <a:pt x="136" y="453"/>
                        <a:pt x="249" y="453"/>
                      </a:cubicBezTo>
                      <a:cubicBezTo>
                        <a:pt x="257" y="453"/>
                        <a:pt x="266" y="453"/>
                        <a:pt x="274" y="452"/>
                      </a:cubicBezTo>
                      <a:cubicBezTo>
                        <a:pt x="408" y="435"/>
                        <a:pt x="490" y="315"/>
                        <a:pt x="463" y="191"/>
                      </a:cubicBezTo>
                      <a:cubicBezTo>
                        <a:pt x="451" y="79"/>
                        <a:pt x="358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40"/>
                <p:cNvSpPr/>
                <p:nvPr/>
              </p:nvSpPr>
              <p:spPr>
                <a:xfrm>
                  <a:off x="5565165" y="1524851"/>
                  <a:ext cx="54924" cy="5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1" extrusionOk="0">
                      <a:moveTo>
                        <a:pt x="237" y="0"/>
                      </a:moveTo>
                      <a:cubicBezTo>
                        <a:pt x="226" y="0"/>
                        <a:pt x="214" y="1"/>
                        <a:pt x="203" y="2"/>
                      </a:cubicBezTo>
                      <a:cubicBezTo>
                        <a:pt x="82" y="15"/>
                        <a:pt x="1" y="136"/>
                        <a:pt x="14" y="260"/>
                      </a:cubicBezTo>
                      <a:cubicBezTo>
                        <a:pt x="38" y="372"/>
                        <a:pt x="135" y="450"/>
                        <a:pt x="246" y="450"/>
                      </a:cubicBezTo>
                      <a:cubicBezTo>
                        <a:pt x="254" y="450"/>
                        <a:pt x="263" y="450"/>
                        <a:pt x="271" y="449"/>
                      </a:cubicBezTo>
                      <a:cubicBezTo>
                        <a:pt x="395" y="436"/>
                        <a:pt x="490" y="312"/>
                        <a:pt x="464" y="191"/>
                      </a:cubicBezTo>
                      <a:cubicBezTo>
                        <a:pt x="449" y="78"/>
                        <a:pt x="357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40"/>
                <p:cNvSpPr/>
                <p:nvPr/>
              </p:nvSpPr>
              <p:spPr>
                <a:xfrm>
                  <a:off x="5045871" y="2069813"/>
                  <a:ext cx="54924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7" extrusionOk="0">
                      <a:moveTo>
                        <a:pt x="234" y="0"/>
                      </a:moveTo>
                      <a:cubicBezTo>
                        <a:pt x="224" y="0"/>
                        <a:pt x="215" y="1"/>
                        <a:pt x="206" y="2"/>
                      </a:cubicBezTo>
                      <a:cubicBezTo>
                        <a:pt x="82" y="31"/>
                        <a:pt x="0" y="139"/>
                        <a:pt x="13" y="259"/>
                      </a:cubicBezTo>
                      <a:cubicBezTo>
                        <a:pt x="39" y="369"/>
                        <a:pt x="127" y="456"/>
                        <a:pt x="231" y="456"/>
                      </a:cubicBezTo>
                      <a:cubicBezTo>
                        <a:pt x="244" y="456"/>
                        <a:pt x="257" y="455"/>
                        <a:pt x="271" y="452"/>
                      </a:cubicBezTo>
                      <a:cubicBezTo>
                        <a:pt x="395" y="439"/>
                        <a:pt x="489" y="315"/>
                        <a:pt x="463" y="194"/>
                      </a:cubicBezTo>
                      <a:cubicBezTo>
                        <a:pt x="451" y="79"/>
                        <a:pt x="355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40"/>
                <p:cNvSpPr/>
                <p:nvPr/>
              </p:nvSpPr>
              <p:spPr>
                <a:xfrm>
                  <a:off x="5683976" y="2172820"/>
                  <a:ext cx="130921" cy="12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087" extrusionOk="0">
                      <a:moveTo>
                        <a:pt x="596" y="0"/>
                      </a:moveTo>
                      <a:cubicBezTo>
                        <a:pt x="565" y="0"/>
                        <a:pt x="534" y="3"/>
                        <a:pt x="502" y="9"/>
                      </a:cubicBezTo>
                      <a:cubicBezTo>
                        <a:pt x="202" y="48"/>
                        <a:pt x="0" y="318"/>
                        <a:pt x="39" y="618"/>
                      </a:cubicBezTo>
                      <a:cubicBezTo>
                        <a:pt x="78" y="893"/>
                        <a:pt x="320" y="1086"/>
                        <a:pt x="591" y="1086"/>
                      </a:cubicBezTo>
                      <a:cubicBezTo>
                        <a:pt x="616" y="1086"/>
                        <a:pt x="640" y="1085"/>
                        <a:pt x="665" y="1081"/>
                      </a:cubicBezTo>
                      <a:cubicBezTo>
                        <a:pt x="965" y="1039"/>
                        <a:pt x="1168" y="755"/>
                        <a:pt x="1115" y="455"/>
                      </a:cubicBezTo>
                      <a:cubicBezTo>
                        <a:pt x="1077" y="202"/>
                        <a:pt x="857" y="0"/>
                        <a:pt x="5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0"/>
                <p:cNvSpPr/>
                <p:nvPr/>
              </p:nvSpPr>
              <p:spPr>
                <a:xfrm>
                  <a:off x="5644522" y="2250720"/>
                  <a:ext cx="130921" cy="121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084" extrusionOk="0">
                      <a:moveTo>
                        <a:pt x="576" y="0"/>
                      </a:moveTo>
                      <a:cubicBezTo>
                        <a:pt x="551" y="0"/>
                        <a:pt x="527" y="2"/>
                        <a:pt x="502" y="5"/>
                      </a:cubicBezTo>
                      <a:cubicBezTo>
                        <a:pt x="202" y="47"/>
                        <a:pt x="0" y="318"/>
                        <a:pt x="39" y="618"/>
                      </a:cubicBezTo>
                      <a:cubicBezTo>
                        <a:pt x="78" y="889"/>
                        <a:pt x="317" y="1083"/>
                        <a:pt x="587" y="1083"/>
                      </a:cubicBezTo>
                      <a:cubicBezTo>
                        <a:pt x="613" y="1083"/>
                        <a:pt x="639" y="1081"/>
                        <a:pt x="665" y="1078"/>
                      </a:cubicBezTo>
                      <a:cubicBezTo>
                        <a:pt x="949" y="1039"/>
                        <a:pt x="1167" y="765"/>
                        <a:pt x="1112" y="468"/>
                      </a:cubicBezTo>
                      <a:cubicBezTo>
                        <a:pt x="1076" y="193"/>
                        <a:pt x="843" y="0"/>
                        <a:pt x="5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0"/>
                <p:cNvSpPr/>
                <p:nvPr/>
              </p:nvSpPr>
              <p:spPr>
                <a:xfrm>
                  <a:off x="6024941" y="1868059"/>
                  <a:ext cx="131257" cy="12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087" extrusionOk="0">
                      <a:moveTo>
                        <a:pt x="597" y="0"/>
                      </a:moveTo>
                      <a:cubicBezTo>
                        <a:pt x="566" y="0"/>
                        <a:pt x="534" y="3"/>
                        <a:pt x="502" y="8"/>
                      </a:cubicBezTo>
                      <a:cubicBezTo>
                        <a:pt x="206" y="51"/>
                        <a:pt x="0" y="321"/>
                        <a:pt x="43" y="621"/>
                      </a:cubicBezTo>
                      <a:cubicBezTo>
                        <a:pt x="78" y="892"/>
                        <a:pt x="320" y="1087"/>
                        <a:pt x="588" y="1087"/>
                      </a:cubicBezTo>
                      <a:cubicBezTo>
                        <a:pt x="613" y="1087"/>
                        <a:pt x="639" y="1085"/>
                        <a:pt x="665" y="1081"/>
                      </a:cubicBezTo>
                      <a:cubicBezTo>
                        <a:pt x="952" y="1042"/>
                        <a:pt x="1171" y="755"/>
                        <a:pt x="1115" y="458"/>
                      </a:cubicBezTo>
                      <a:cubicBezTo>
                        <a:pt x="1078" y="190"/>
                        <a:pt x="857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0"/>
                <p:cNvSpPr/>
                <p:nvPr/>
              </p:nvSpPr>
              <p:spPr>
                <a:xfrm>
                  <a:off x="5860511" y="1917264"/>
                  <a:ext cx="131257" cy="12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097" extrusionOk="0">
                      <a:moveTo>
                        <a:pt x="581" y="1"/>
                      </a:moveTo>
                      <a:cubicBezTo>
                        <a:pt x="555" y="1"/>
                        <a:pt x="529" y="3"/>
                        <a:pt x="502" y="6"/>
                      </a:cubicBezTo>
                      <a:cubicBezTo>
                        <a:pt x="206" y="45"/>
                        <a:pt x="0" y="332"/>
                        <a:pt x="42" y="629"/>
                      </a:cubicBezTo>
                      <a:cubicBezTo>
                        <a:pt x="78" y="904"/>
                        <a:pt x="323" y="1097"/>
                        <a:pt x="592" y="1097"/>
                      </a:cubicBezTo>
                      <a:cubicBezTo>
                        <a:pt x="616" y="1097"/>
                        <a:pt x="641" y="1095"/>
                        <a:pt x="665" y="1092"/>
                      </a:cubicBezTo>
                      <a:cubicBezTo>
                        <a:pt x="952" y="1037"/>
                        <a:pt x="1171" y="766"/>
                        <a:pt x="1115" y="466"/>
                      </a:cubicBezTo>
                      <a:cubicBezTo>
                        <a:pt x="1077" y="195"/>
                        <a:pt x="848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0"/>
                <p:cNvSpPr/>
                <p:nvPr/>
              </p:nvSpPr>
              <p:spPr>
                <a:xfrm>
                  <a:off x="6258080" y="1798565"/>
                  <a:ext cx="130921" cy="12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097" extrusionOk="0">
                      <a:moveTo>
                        <a:pt x="581" y="0"/>
                      </a:moveTo>
                      <a:cubicBezTo>
                        <a:pt x="555" y="0"/>
                        <a:pt x="529" y="2"/>
                        <a:pt x="503" y="6"/>
                      </a:cubicBezTo>
                      <a:cubicBezTo>
                        <a:pt x="216" y="58"/>
                        <a:pt x="1" y="332"/>
                        <a:pt x="53" y="628"/>
                      </a:cubicBezTo>
                      <a:cubicBezTo>
                        <a:pt x="92" y="903"/>
                        <a:pt x="322" y="1096"/>
                        <a:pt x="592" y="1096"/>
                      </a:cubicBezTo>
                      <a:cubicBezTo>
                        <a:pt x="616" y="1096"/>
                        <a:pt x="641" y="1095"/>
                        <a:pt x="666" y="1091"/>
                      </a:cubicBezTo>
                      <a:cubicBezTo>
                        <a:pt x="966" y="1036"/>
                        <a:pt x="1168" y="765"/>
                        <a:pt x="1129" y="465"/>
                      </a:cubicBezTo>
                      <a:cubicBezTo>
                        <a:pt x="1090" y="195"/>
                        <a:pt x="851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40"/>
                <p:cNvSpPr/>
                <p:nvPr/>
              </p:nvSpPr>
              <p:spPr>
                <a:xfrm>
                  <a:off x="6083002" y="1764379"/>
                  <a:ext cx="249737" cy="23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2073" extrusionOk="0">
                      <a:moveTo>
                        <a:pt x="1112" y="0"/>
                      </a:moveTo>
                      <a:cubicBezTo>
                        <a:pt x="1063" y="0"/>
                        <a:pt x="1013" y="4"/>
                        <a:pt x="963" y="11"/>
                      </a:cubicBezTo>
                      <a:cubicBezTo>
                        <a:pt x="392" y="92"/>
                        <a:pt x="1" y="620"/>
                        <a:pt x="95" y="1191"/>
                      </a:cubicBezTo>
                      <a:cubicBezTo>
                        <a:pt x="170" y="1699"/>
                        <a:pt x="605" y="2072"/>
                        <a:pt x="1113" y="2072"/>
                      </a:cubicBezTo>
                      <a:cubicBezTo>
                        <a:pt x="1162" y="2072"/>
                        <a:pt x="1212" y="2069"/>
                        <a:pt x="1263" y="2062"/>
                      </a:cubicBezTo>
                      <a:cubicBezTo>
                        <a:pt x="1833" y="1980"/>
                        <a:pt x="2228" y="1452"/>
                        <a:pt x="2133" y="881"/>
                      </a:cubicBezTo>
                      <a:cubicBezTo>
                        <a:pt x="2059" y="373"/>
                        <a:pt x="1621" y="0"/>
                        <a:pt x="11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40"/>
                <p:cNvSpPr/>
                <p:nvPr/>
              </p:nvSpPr>
              <p:spPr>
                <a:xfrm>
                  <a:off x="5997480" y="1948985"/>
                  <a:ext cx="179904" cy="16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495" extrusionOk="0">
                      <a:moveTo>
                        <a:pt x="796" y="0"/>
                      </a:moveTo>
                      <a:cubicBezTo>
                        <a:pt x="763" y="0"/>
                        <a:pt x="729" y="2"/>
                        <a:pt x="695" y="7"/>
                      </a:cubicBezTo>
                      <a:cubicBezTo>
                        <a:pt x="288" y="75"/>
                        <a:pt x="1" y="441"/>
                        <a:pt x="69" y="848"/>
                      </a:cubicBezTo>
                      <a:cubicBezTo>
                        <a:pt x="120" y="1222"/>
                        <a:pt x="442" y="1494"/>
                        <a:pt x="810" y="1494"/>
                      </a:cubicBezTo>
                      <a:cubicBezTo>
                        <a:pt x="843" y="1494"/>
                        <a:pt x="877" y="1492"/>
                        <a:pt x="910" y="1487"/>
                      </a:cubicBezTo>
                      <a:cubicBezTo>
                        <a:pt x="1318" y="1419"/>
                        <a:pt x="1605" y="1041"/>
                        <a:pt x="1537" y="633"/>
                      </a:cubicBezTo>
                      <a:cubicBezTo>
                        <a:pt x="1486" y="271"/>
                        <a:pt x="1164" y="0"/>
                        <a:pt x="7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40"/>
                <p:cNvSpPr/>
                <p:nvPr/>
              </p:nvSpPr>
              <p:spPr>
                <a:xfrm>
                  <a:off x="6298991" y="1836338"/>
                  <a:ext cx="169368" cy="158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414" extrusionOk="0">
                      <a:moveTo>
                        <a:pt x="752" y="1"/>
                      </a:moveTo>
                      <a:cubicBezTo>
                        <a:pt x="720" y="1"/>
                        <a:pt x="686" y="3"/>
                        <a:pt x="653" y="8"/>
                      </a:cubicBezTo>
                      <a:cubicBezTo>
                        <a:pt x="275" y="76"/>
                        <a:pt x="1" y="428"/>
                        <a:pt x="69" y="810"/>
                      </a:cubicBezTo>
                      <a:cubicBezTo>
                        <a:pt x="120" y="1155"/>
                        <a:pt x="418" y="1414"/>
                        <a:pt x="760" y="1414"/>
                      </a:cubicBezTo>
                      <a:cubicBezTo>
                        <a:pt x="792" y="1414"/>
                        <a:pt x="825" y="1411"/>
                        <a:pt x="858" y="1407"/>
                      </a:cubicBezTo>
                      <a:cubicBezTo>
                        <a:pt x="1253" y="1351"/>
                        <a:pt x="1510" y="986"/>
                        <a:pt x="1455" y="604"/>
                      </a:cubicBezTo>
                      <a:cubicBezTo>
                        <a:pt x="1404" y="256"/>
                        <a:pt x="109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0"/>
                <p:cNvSpPr/>
                <p:nvPr/>
              </p:nvSpPr>
              <p:spPr>
                <a:xfrm>
                  <a:off x="6327909" y="1776372"/>
                  <a:ext cx="167799" cy="1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" h="1405" extrusionOk="0">
                      <a:moveTo>
                        <a:pt x="761" y="1"/>
                      </a:moveTo>
                      <a:cubicBezTo>
                        <a:pt x="721" y="1"/>
                        <a:pt x="680" y="4"/>
                        <a:pt x="639" y="11"/>
                      </a:cubicBezTo>
                      <a:cubicBezTo>
                        <a:pt x="261" y="67"/>
                        <a:pt x="0" y="419"/>
                        <a:pt x="56" y="800"/>
                      </a:cubicBezTo>
                      <a:cubicBezTo>
                        <a:pt x="106" y="1159"/>
                        <a:pt x="402" y="1405"/>
                        <a:pt x="752" y="1405"/>
                      </a:cubicBezTo>
                      <a:cubicBezTo>
                        <a:pt x="786" y="1405"/>
                        <a:pt x="822" y="1402"/>
                        <a:pt x="858" y="1397"/>
                      </a:cubicBezTo>
                      <a:cubicBezTo>
                        <a:pt x="1239" y="1345"/>
                        <a:pt x="1497" y="989"/>
                        <a:pt x="1441" y="595"/>
                      </a:cubicBezTo>
                      <a:cubicBezTo>
                        <a:pt x="1392" y="256"/>
                        <a:pt x="1104" y="1"/>
                        <a:pt x="7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40"/>
                <p:cNvSpPr/>
                <p:nvPr/>
              </p:nvSpPr>
              <p:spPr>
                <a:xfrm>
                  <a:off x="6425424" y="1723468"/>
                  <a:ext cx="167575" cy="15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416" extrusionOk="0">
                      <a:moveTo>
                        <a:pt x="747" y="1"/>
                      </a:moveTo>
                      <a:cubicBezTo>
                        <a:pt x="716" y="1"/>
                        <a:pt x="685" y="3"/>
                        <a:pt x="653" y="7"/>
                      </a:cubicBezTo>
                      <a:cubicBezTo>
                        <a:pt x="258" y="76"/>
                        <a:pt x="1" y="431"/>
                        <a:pt x="56" y="809"/>
                      </a:cubicBezTo>
                      <a:cubicBezTo>
                        <a:pt x="104" y="1159"/>
                        <a:pt x="407" y="1416"/>
                        <a:pt x="761" y="1416"/>
                      </a:cubicBezTo>
                      <a:cubicBezTo>
                        <a:pt x="793" y="1416"/>
                        <a:pt x="826" y="1414"/>
                        <a:pt x="858" y="1409"/>
                      </a:cubicBezTo>
                      <a:cubicBezTo>
                        <a:pt x="1237" y="1354"/>
                        <a:pt x="1494" y="985"/>
                        <a:pt x="1442" y="607"/>
                      </a:cubicBezTo>
                      <a:cubicBezTo>
                        <a:pt x="1391" y="257"/>
                        <a:pt x="1091" y="1"/>
                        <a:pt x="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40"/>
                <p:cNvSpPr/>
                <p:nvPr/>
              </p:nvSpPr>
              <p:spPr>
                <a:xfrm>
                  <a:off x="6137812" y="1922644"/>
                  <a:ext cx="263299" cy="24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199" extrusionOk="0">
                      <a:moveTo>
                        <a:pt x="1170" y="0"/>
                      </a:moveTo>
                      <a:cubicBezTo>
                        <a:pt x="1120" y="0"/>
                        <a:pt x="1069" y="4"/>
                        <a:pt x="1018" y="11"/>
                      </a:cubicBezTo>
                      <a:cubicBezTo>
                        <a:pt x="421" y="105"/>
                        <a:pt x="1" y="663"/>
                        <a:pt x="95" y="1263"/>
                      </a:cubicBezTo>
                      <a:cubicBezTo>
                        <a:pt x="169" y="1803"/>
                        <a:pt x="633" y="2199"/>
                        <a:pt x="1173" y="2199"/>
                      </a:cubicBezTo>
                      <a:cubicBezTo>
                        <a:pt x="1229" y="2199"/>
                        <a:pt x="1286" y="2194"/>
                        <a:pt x="1344" y="2185"/>
                      </a:cubicBezTo>
                      <a:cubicBezTo>
                        <a:pt x="1941" y="2104"/>
                        <a:pt x="2348" y="1546"/>
                        <a:pt x="2267" y="936"/>
                      </a:cubicBezTo>
                      <a:cubicBezTo>
                        <a:pt x="2180" y="388"/>
                        <a:pt x="1707" y="0"/>
                        <a:pt x="11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40"/>
                <p:cNvSpPr/>
                <p:nvPr/>
              </p:nvSpPr>
              <p:spPr>
                <a:xfrm>
                  <a:off x="6439323" y="2013882"/>
                  <a:ext cx="235837" cy="22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1967" extrusionOk="0">
                      <a:moveTo>
                        <a:pt x="1053" y="1"/>
                      </a:moveTo>
                      <a:cubicBezTo>
                        <a:pt x="1006" y="1"/>
                        <a:pt x="958" y="4"/>
                        <a:pt x="910" y="12"/>
                      </a:cubicBezTo>
                      <a:cubicBezTo>
                        <a:pt x="366" y="93"/>
                        <a:pt x="1" y="595"/>
                        <a:pt x="66" y="1127"/>
                      </a:cubicBezTo>
                      <a:cubicBezTo>
                        <a:pt x="140" y="1620"/>
                        <a:pt x="562" y="1966"/>
                        <a:pt x="1043" y="1966"/>
                      </a:cubicBezTo>
                      <a:cubicBezTo>
                        <a:pt x="1093" y="1966"/>
                        <a:pt x="1143" y="1963"/>
                        <a:pt x="1194" y="1955"/>
                      </a:cubicBezTo>
                      <a:cubicBezTo>
                        <a:pt x="1726" y="1886"/>
                        <a:pt x="2104" y="1384"/>
                        <a:pt x="2022" y="840"/>
                      </a:cubicBezTo>
                      <a:cubicBezTo>
                        <a:pt x="1948" y="360"/>
                        <a:pt x="1526" y="1"/>
                        <a:pt x="10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40"/>
                <p:cNvSpPr/>
                <p:nvPr/>
              </p:nvSpPr>
              <p:spPr>
                <a:xfrm>
                  <a:off x="6451428" y="2280310"/>
                  <a:ext cx="236174" cy="22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1967" extrusionOk="0">
                      <a:moveTo>
                        <a:pt x="1058" y="0"/>
                      </a:moveTo>
                      <a:cubicBezTo>
                        <a:pt x="1009" y="0"/>
                        <a:pt x="960" y="4"/>
                        <a:pt x="910" y="12"/>
                      </a:cubicBezTo>
                      <a:cubicBezTo>
                        <a:pt x="366" y="93"/>
                        <a:pt x="0" y="598"/>
                        <a:pt x="82" y="1127"/>
                      </a:cubicBezTo>
                      <a:cubicBezTo>
                        <a:pt x="156" y="1620"/>
                        <a:pt x="564" y="1966"/>
                        <a:pt x="1045" y="1966"/>
                      </a:cubicBezTo>
                      <a:cubicBezTo>
                        <a:pt x="1095" y="1966"/>
                        <a:pt x="1146" y="1962"/>
                        <a:pt x="1197" y="1955"/>
                      </a:cubicBezTo>
                      <a:cubicBezTo>
                        <a:pt x="1738" y="1886"/>
                        <a:pt x="2107" y="1384"/>
                        <a:pt x="2025" y="843"/>
                      </a:cubicBezTo>
                      <a:cubicBezTo>
                        <a:pt x="1951" y="349"/>
                        <a:pt x="1532" y="0"/>
                        <a:pt x="10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40"/>
                <p:cNvSpPr/>
                <p:nvPr/>
              </p:nvSpPr>
              <p:spPr>
                <a:xfrm>
                  <a:off x="6627963" y="2242650"/>
                  <a:ext cx="237631" cy="22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976" extrusionOk="0">
                      <a:moveTo>
                        <a:pt x="1040" y="0"/>
                      </a:moveTo>
                      <a:cubicBezTo>
                        <a:pt x="997" y="0"/>
                        <a:pt x="954" y="3"/>
                        <a:pt x="910" y="8"/>
                      </a:cubicBezTo>
                      <a:cubicBezTo>
                        <a:pt x="382" y="90"/>
                        <a:pt x="0" y="592"/>
                        <a:pt x="82" y="1137"/>
                      </a:cubicBezTo>
                      <a:cubicBezTo>
                        <a:pt x="156" y="1619"/>
                        <a:pt x="577" y="1976"/>
                        <a:pt x="1062" y="1976"/>
                      </a:cubicBezTo>
                      <a:cubicBezTo>
                        <a:pt x="1111" y="1976"/>
                        <a:pt x="1160" y="1972"/>
                        <a:pt x="1210" y="1965"/>
                      </a:cubicBezTo>
                      <a:cubicBezTo>
                        <a:pt x="1741" y="1883"/>
                        <a:pt x="2120" y="1381"/>
                        <a:pt x="2038" y="853"/>
                      </a:cubicBezTo>
                      <a:cubicBezTo>
                        <a:pt x="1963" y="352"/>
                        <a:pt x="1532" y="0"/>
                        <a:pt x="10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40"/>
                <p:cNvSpPr/>
                <p:nvPr/>
              </p:nvSpPr>
              <p:spPr>
                <a:xfrm>
                  <a:off x="6329703" y="1959745"/>
                  <a:ext cx="120385" cy="112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" h="1003" extrusionOk="0">
                      <a:moveTo>
                        <a:pt x="532" y="0"/>
                      </a:moveTo>
                      <a:cubicBezTo>
                        <a:pt x="509" y="0"/>
                        <a:pt x="485" y="2"/>
                        <a:pt x="460" y="6"/>
                      </a:cubicBezTo>
                      <a:cubicBezTo>
                        <a:pt x="190" y="48"/>
                        <a:pt x="1" y="306"/>
                        <a:pt x="40" y="576"/>
                      </a:cubicBezTo>
                      <a:cubicBezTo>
                        <a:pt x="78" y="824"/>
                        <a:pt x="293" y="1003"/>
                        <a:pt x="534" y="1003"/>
                      </a:cubicBezTo>
                      <a:cubicBezTo>
                        <a:pt x="559" y="1003"/>
                        <a:pt x="585" y="1001"/>
                        <a:pt x="610" y="997"/>
                      </a:cubicBezTo>
                      <a:cubicBezTo>
                        <a:pt x="881" y="958"/>
                        <a:pt x="1073" y="700"/>
                        <a:pt x="1031" y="426"/>
                      </a:cubicBezTo>
                      <a:cubicBezTo>
                        <a:pt x="995" y="179"/>
                        <a:pt x="778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0"/>
                <p:cNvSpPr/>
                <p:nvPr/>
              </p:nvSpPr>
              <p:spPr>
                <a:xfrm>
                  <a:off x="6081208" y="2059950"/>
                  <a:ext cx="143363" cy="13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197" extrusionOk="0">
                      <a:moveTo>
                        <a:pt x="651" y="1"/>
                      </a:moveTo>
                      <a:cubicBezTo>
                        <a:pt x="620" y="1"/>
                        <a:pt x="589" y="3"/>
                        <a:pt x="558" y="8"/>
                      </a:cubicBezTo>
                      <a:cubicBezTo>
                        <a:pt x="232" y="51"/>
                        <a:pt x="0" y="364"/>
                        <a:pt x="43" y="690"/>
                      </a:cubicBezTo>
                      <a:cubicBezTo>
                        <a:pt x="94" y="990"/>
                        <a:pt x="350" y="1196"/>
                        <a:pt x="655" y="1196"/>
                      </a:cubicBezTo>
                      <a:cubicBezTo>
                        <a:pt x="681" y="1196"/>
                        <a:pt x="707" y="1195"/>
                        <a:pt x="734" y="1192"/>
                      </a:cubicBezTo>
                      <a:cubicBezTo>
                        <a:pt x="1060" y="1136"/>
                        <a:pt x="1279" y="836"/>
                        <a:pt x="1239" y="510"/>
                      </a:cubicBezTo>
                      <a:cubicBezTo>
                        <a:pt x="1189" y="216"/>
                        <a:pt x="939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40"/>
                <p:cNvSpPr/>
                <p:nvPr/>
              </p:nvSpPr>
              <p:spPr>
                <a:xfrm>
                  <a:off x="5962397" y="2088980"/>
                  <a:ext cx="164548" cy="15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1374" extrusionOk="0">
                      <a:moveTo>
                        <a:pt x="735" y="0"/>
                      </a:moveTo>
                      <a:cubicBezTo>
                        <a:pt x="704" y="0"/>
                        <a:pt x="672" y="2"/>
                        <a:pt x="640" y="7"/>
                      </a:cubicBezTo>
                      <a:cubicBezTo>
                        <a:pt x="262" y="62"/>
                        <a:pt x="1" y="401"/>
                        <a:pt x="56" y="783"/>
                      </a:cubicBezTo>
                      <a:cubicBezTo>
                        <a:pt x="107" y="1130"/>
                        <a:pt x="402" y="1374"/>
                        <a:pt x="732" y="1374"/>
                      </a:cubicBezTo>
                      <a:cubicBezTo>
                        <a:pt x="765" y="1374"/>
                        <a:pt x="799" y="1371"/>
                        <a:pt x="832" y="1366"/>
                      </a:cubicBezTo>
                      <a:cubicBezTo>
                        <a:pt x="1210" y="1298"/>
                        <a:pt x="1468" y="959"/>
                        <a:pt x="1416" y="577"/>
                      </a:cubicBezTo>
                      <a:cubicBezTo>
                        <a:pt x="1365" y="244"/>
                        <a:pt x="1067" y="0"/>
                        <a:pt x="7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0"/>
                <p:cNvSpPr/>
                <p:nvPr/>
              </p:nvSpPr>
              <p:spPr>
                <a:xfrm>
                  <a:off x="6083002" y="2163965"/>
                  <a:ext cx="123299" cy="11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030" extrusionOk="0">
                      <a:moveTo>
                        <a:pt x="554" y="0"/>
                      </a:moveTo>
                      <a:cubicBezTo>
                        <a:pt x="527" y="0"/>
                        <a:pt x="501" y="2"/>
                        <a:pt x="474" y="6"/>
                      </a:cubicBezTo>
                      <a:cubicBezTo>
                        <a:pt x="190" y="45"/>
                        <a:pt x="1" y="303"/>
                        <a:pt x="40" y="590"/>
                      </a:cubicBezTo>
                      <a:cubicBezTo>
                        <a:pt x="78" y="847"/>
                        <a:pt x="294" y="1029"/>
                        <a:pt x="545" y="1029"/>
                      </a:cubicBezTo>
                      <a:cubicBezTo>
                        <a:pt x="571" y="1029"/>
                        <a:pt x="597" y="1027"/>
                        <a:pt x="624" y="1023"/>
                      </a:cubicBezTo>
                      <a:cubicBezTo>
                        <a:pt x="910" y="984"/>
                        <a:pt x="1100" y="724"/>
                        <a:pt x="1060" y="440"/>
                      </a:cubicBezTo>
                      <a:cubicBezTo>
                        <a:pt x="1022" y="180"/>
                        <a:pt x="807" y="0"/>
                        <a:pt x="5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0"/>
                <p:cNvSpPr/>
                <p:nvPr/>
              </p:nvSpPr>
              <p:spPr>
                <a:xfrm>
                  <a:off x="6166730" y="2136056"/>
                  <a:ext cx="182819" cy="169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1515" extrusionOk="0">
                      <a:moveTo>
                        <a:pt x="827" y="0"/>
                      </a:moveTo>
                      <a:cubicBezTo>
                        <a:pt x="786" y="0"/>
                        <a:pt x="746" y="4"/>
                        <a:pt x="705" y="11"/>
                      </a:cubicBezTo>
                      <a:cubicBezTo>
                        <a:pt x="284" y="63"/>
                        <a:pt x="0" y="457"/>
                        <a:pt x="69" y="865"/>
                      </a:cubicBezTo>
                      <a:cubicBezTo>
                        <a:pt x="116" y="1244"/>
                        <a:pt x="430" y="1514"/>
                        <a:pt x="799" y="1514"/>
                      </a:cubicBezTo>
                      <a:cubicBezTo>
                        <a:pt x="840" y="1514"/>
                        <a:pt x="881" y="1511"/>
                        <a:pt x="923" y="1504"/>
                      </a:cubicBezTo>
                      <a:cubicBezTo>
                        <a:pt x="1331" y="1449"/>
                        <a:pt x="1631" y="1054"/>
                        <a:pt x="1562" y="646"/>
                      </a:cubicBezTo>
                      <a:cubicBezTo>
                        <a:pt x="1512" y="268"/>
                        <a:pt x="1188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40"/>
                <p:cNvSpPr/>
                <p:nvPr/>
              </p:nvSpPr>
              <p:spPr>
                <a:xfrm>
                  <a:off x="6270185" y="2052328"/>
                  <a:ext cx="158271" cy="14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307" extrusionOk="0">
                      <a:moveTo>
                        <a:pt x="708" y="1"/>
                      </a:moveTo>
                      <a:cubicBezTo>
                        <a:pt x="677" y="1"/>
                        <a:pt x="645" y="3"/>
                        <a:pt x="613" y="8"/>
                      </a:cubicBezTo>
                      <a:cubicBezTo>
                        <a:pt x="258" y="63"/>
                        <a:pt x="0" y="389"/>
                        <a:pt x="56" y="741"/>
                      </a:cubicBezTo>
                      <a:cubicBezTo>
                        <a:pt x="103" y="1075"/>
                        <a:pt x="388" y="1307"/>
                        <a:pt x="702" y="1307"/>
                      </a:cubicBezTo>
                      <a:cubicBezTo>
                        <a:pt x="735" y="1307"/>
                        <a:pt x="769" y="1304"/>
                        <a:pt x="802" y="1299"/>
                      </a:cubicBezTo>
                      <a:cubicBezTo>
                        <a:pt x="1154" y="1247"/>
                        <a:pt x="1412" y="921"/>
                        <a:pt x="1360" y="552"/>
                      </a:cubicBezTo>
                      <a:cubicBezTo>
                        <a:pt x="1309" y="232"/>
                        <a:pt x="1024" y="1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40"/>
                <p:cNvSpPr/>
                <p:nvPr/>
              </p:nvSpPr>
              <p:spPr>
                <a:xfrm>
                  <a:off x="6250458" y="2151860"/>
                  <a:ext cx="82274" cy="77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688" extrusionOk="0">
                      <a:moveTo>
                        <a:pt x="360" y="0"/>
                      </a:moveTo>
                      <a:cubicBezTo>
                        <a:pt x="344" y="0"/>
                        <a:pt x="329" y="1"/>
                        <a:pt x="313" y="3"/>
                      </a:cubicBezTo>
                      <a:cubicBezTo>
                        <a:pt x="137" y="33"/>
                        <a:pt x="0" y="209"/>
                        <a:pt x="26" y="398"/>
                      </a:cubicBezTo>
                      <a:cubicBezTo>
                        <a:pt x="53" y="559"/>
                        <a:pt x="204" y="688"/>
                        <a:pt x="374" y="688"/>
                      </a:cubicBezTo>
                      <a:cubicBezTo>
                        <a:pt x="390" y="688"/>
                        <a:pt x="405" y="687"/>
                        <a:pt x="421" y="685"/>
                      </a:cubicBezTo>
                      <a:cubicBezTo>
                        <a:pt x="597" y="655"/>
                        <a:pt x="734" y="479"/>
                        <a:pt x="708" y="290"/>
                      </a:cubicBezTo>
                      <a:cubicBezTo>
                        <a:pt x="681" y="129"/>
                        <a:pt x="530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0"/>
                <p:cNvSpPr/>
                <p:nvPr/>
              </p:nvSpPr>
              <p:spPr>
                <a:xfrm>
                  <a:off x="6023484" y="2258790"/>
                  <a:ext cx="70280" cy="6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89" extrusionOk="0">
                      <a:moveTo>
                        <a:pt x="298" y="0"/>
                      </a:moveTo>
                      <a:cubicBezTo>
                        <a:pt x="289" y="0"/>
                        <a:pt x="280" y="1"/>
                        <a:pt x="271" y="1"/>
                      </a:cubicBezTo>
                      <a:cubicBezTo>
                        <a:pt x="108" y="27"/>
                        <a:pt x="0" y="177"/>
                        <a:pt x="13" y="340"/>
                      </a:cubicBezTo>
                      <a:cubicBezTo>
                        <a:pt x="40" y="487"/>
                        <a:pt x="161" y="589"/>
                        <a:pt x="304" y="589"/>
                      </a:cubicBezTo>
                      <a:cubicBezTo>
                        <a:pt x="320" y="589"/>
                        <a:pt x="336" y="588"/>
                        <a:pt x="352" y="585"/>
                      </a:cubicBezTo>
                      <a:cubicBezTo>
                        <a:pt x="515" y="572"/>
                        <a:pt x="626" y="422"/>
                        <a:pt x="597" y="259"/>
                      </a:cubicBezTo>
                      <a:cubicBezTo>
                        <a:pt x="585" y="105"/>
                        <a:pt x="450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0"/>
                <p:cNvSpPr/>
                <p:nvPr/>
              </p:nvSpPr>
              <p:spPr>
                <a:xfrm>
                  <a:off x="6384513" y="2145919"/>
                  <a:ext cx="106486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1" extrusionOk="0">
                      <a:moveTo>
                        <a:pt x="465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4" y="43"/>
                        <a:pt x="1" y="275"/>
                        <a:pt x="40" y="519"/>
                      </a:cubicBezTo>
                      <a:cubicBezTo>
                        <a:pt x="63" y="727"/>
                        <a:pt x="253" y="891"/>
                        <a:pt x="469" y="891"/>
                      </a:cubicBezTo>
                      <a:cubicBezTo>
                        <a:pt x="493" y="891"/>
                        <a:pt x="517" y="889"/>
                        <a:pt x="542" y="885"/>
                      </a:cubicBezTo>
                      <a:cubicBezTo>
                        <a:pt x="773" y="845"/>
                        <a:pt x="950" y="627"/>
                        <a:pt x="910" y="382"/>
                      </a:cubicBezTo>
                      <a:cubicBezTo>
                        <a:pt x="883" y="157"/>
                        <a:pt x="687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0"/>
                <p:cNvSpPr/>
                <p:nvPr/>
              </p:nvSpPr>
              <p:spPr>
                <a:xfrm>
                  <a:off x="6396618" y="2101309"/>
                  <a:ext cx="106822" cy="9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2" extrusionOk="0">
                      <a:moveTo>
                        <a:pt x="498" y="1"/>
                      </a:moveTo>
                      <a:cubicBezTo>
                        <a:pt x="473" y="1"/>
                        <a:pt x="447" y="3"/>
                        <a:pt x="421" y="8"/>
                      </a:cubicBezTo>
                      <a:cubicBezTo>
                        <a:pt x="176" y="34"/>
                        <a:pt x="0" y="265"/>
                        <a:pt x="39" y="510"/>
                      </a:cubicBezTo>
                      <a:cubicBezTo>
                        <a:pt x="77" y="728"/>
                        <a:pt x="256" y="882"/>
                        <a:pt x="468" y="882"/>
                      </a:cubicBezTo>
                      <a:cubicBezTo>
                        <a:pt x="493" y="882"/>
                        <a:pt x="519" y="879"/>
                        <a:pt x="545" y="875"/>
                      </a:cubicBezTo>
                      <a:cubicBezTo>
                        <a:pt x="789" y="849"/>
                        <a:pt x="952" y="617"/>
                        <a:pt x="923" y="373"/>
                      </a:cubicBezTo>
                      <a:cubicBezTo>
                        <a:pt x="888" y="154"/>
                        <a:pt x="710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0"/>
                <p:cNvSpPr/>
                <p:nvPr/>
              </p:nvSpPr>
              <p:spPr>
                <a:xfrm>
                  <a:off x="6518343" y="1968824"/>
                  <a:ext cx="106822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3" extrusionOk="0">
                      <a:moveTo>
                        <a:pt x="476" y="1"/>
                      </a:moveTo>
                      <a:cubicBezTo>
                        <a:pt x="454" y="1"/>
                        <a:pt x="431" y="2"/>
                        <a:pt x="408" y="6"/>
                      </a:cubicBezTo>
                      <a:cubicBezTo>
                        <a:pt x="163" y="48"/>
                        <a:pt x="0" y="264"/>
                        <a:pt x="42" y="508"/>
                      </a:cubicBezTo>
                      <a:cubicBezTo>
                        <a:pt x="67" y="736"/>
                        <a:pt x="268" y="892"/>
                        <a:pt x="493" y="892"/>
                      </a:cubicBezTo>
                      <a:cubicBezTo>
                        <a:pt x="510" y="892"/>
                        <a:pt x="527" y="892"/>
                        <a:pt x="545" y="890"/>
                      </a:cubicBezTo>
                      <a:cubicBezTo>
                        <a:pt x="789" y="851"/>
                        <a:pt x="952" y="619"/>
                        <a:pt x="910" y="375"/>
                      </a:cubicBezTo>
                      <a:cubicBezTo>
                        <a:pt x="886" y="165"/>
                        <a:pt x="694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40"/>
                <p:cNvSpPr/>
                <p:nvPr/>
              </p:nvSpPr>
              <p:spPr>
                <a:xfrm>
                  <a:off x="6554883" y="1778390"/>
                  <a:ext cx="106822" cy="99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4" extrusionOk="0">
                      <a:moveTo>
                        <a:pt x="480" y="1"/>
                      </a:moveTo>
                      <a:cubicBezTo>
                        <a:pt x="456" y="1"/>
                        <a:pt x="432" y="2"/>
                        <a:pt x="408" y="6"/>
                      </a:cubicBezTo>
                      <a:cubicBezTo>
                        <a:pt x="163" y="36"/>
                        <a:pt x="0" y="267"/>
                        <a:pt x="42" y="512"/>
                      </a:cubicBezTo>
                      <a:cubicBezTo>
                        <a:pt x="66" y="730"/>
                        <a:pt x="253" y="884"/>
                        <a:pt x="467" y="884"/>
                      </a:cubicBezTo>
                      <a:cubicBezTo>
                        <a:pt x="493" y="884"/>
                        <a:pt x="519" y="881"/>
                        <a:pt x="545" y="877"/>
                      </a:cubicBezTo>
                      <a:cubicBezTo>
                        <a:pt x="789" y="851"/>
                        <a:pt x="952" y="619"/>
                        <a:pt x="910" y="375"/>
                      </a:cubicBezTo>
                      <a:cubicBezTo>
                        <a:pt x="886" y="155"/>
                        <a:pt x="696" y="1"/>
                        <a:pt x="4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40"/>
                <p:cNvSpPr/>
                <p:nvPr/>
              </p:nvSpPr>
              <p:spPr>
                <a:xfrm>
                  <a:off x="6081208" y="1517902"/>
                  <a:ext cx="151097" cy="140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253" extrusionOk="0">
                      <a:moveTo>
                        <a:pt x="688" y="1"/>
                      </a:moveTo>
                      <a:cubicBezTo>
                        <a:pt x="655" y="1"/>
                        <a:pt x="621" y="3"/>
                        <a:pt x="587" y="9"/>
                      </a:cubicBezTo>
                      <a:cubicBezTo>
                        <a:pt x="245" y="48"/>
                        <a:pt x="0" y="374"/>
                        <a:pt x="56" y="716"/>
                      </a:cubicBezTo>
                      <a:cubicBezTo>
                        <a:pt x="106" y="1023"/>
                        <a:pt x="367" y="1252"/>
                        <a:pt x="667" y="1252"/>
                      </a:cubicBezTo>
                      <a:cubicBezTo>
                        <a:pt x="699" y="1252"/>
                        <a:pt x="731" y="1250"/>
                        <a:pt x="763" y="1245"/>
                      </a:cubicBezTo>
                      <a:cubicBezTo>
                        <a:pt x="1116" y="1189"/>
                        <a:pt x="1347" y="879"/>
                        <a:pt x="1292" y="537"/>
                      </a:cubicBezTo>
                      <a:cubicBezTo>
                        <a:pt x="1256" y="220"/>
                        <a:pt x="988" y="1"/>
                        <a:pt x="6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0"/>
                <p:cNvSpPr/>
                <p:nvPr/>
              </p:nvSpPr>
              <p:spPr>
                <a:xfrm>
                  <a:off x="6177266" y="1489096"/>
                  <a:ext cx="150761" cy="140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" h="1252" extrusionOk="0">
                      <a:moveTo>
                        <a:pt x="685" y="0"/>
                      </a:moveTo>
                      <a:cubicBezTo>
                        <a:pt x="652" y="0"/>
                        <a:pt x="618" y="3"/>
                        <a:pt x="585" y="8"/>
                      </a:cubicBezTo>
                      <a:cubicBezTo>
                        <a:pt x="246" y="47"/>
                        <a:pt x="1" y="373"/>
                        <a:pt x="56" y="713"/>
                      </a:cubicBezTo>
                      <a:cubicBezTo>
                        <a:pt x="104" y="1022"/>
                        <a:pt x="364" y="1252"/>
                        <a:pt x="664" y="1252"/>
                      </a:cubicBezTo>
                      <a:cubicBezTo>
                        <a:pt x="696" y="1252"/>
                        <a:pt x="728" y="1249"/>
                        <a:pt x="761" y="1244"/>
                      </a:cubicBezTo>
                      <a:cubicBezTo>
                        <a:pt x="1116" y="1189"/>
                        <a:pt x="1344" y="876"/>
                        <a:pt x="1292" y="536"/>
                      </a:cubicBezTo>
                      <a:cubicBezTo>
                        <a:pt x="1254" y="219"/>
                        <a:pt x="98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40"/>
                <p:cNvSpPr/>
                <p:nvPr/>
              </p:nvSpPr>
              <p:spPr>
                <a:xfrm>
                  <a:off x="6414888" y="1753058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65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3" y="43"/>
                        <a:pt x="0" y="262"/>
                        <a:pt x="26" y="506"/>
                      </a:cubicBezTo>
                      <a:cubicBezTo>
                        <a:pt x="65" y="726"/>
                        <a:pt x="256" y="891"/>
                        <a:pt x="460" y="891"/>
                      </a:cubicBezTo>
                      <a:cubicBezTo>
                        <a:pt x="483" y="891"/>
                        <a:pt x="506" y="889"/>
                        <a:pt x="529" y="884"/>
                      </a:cubicBezTo>
                      <a:cubicBezTo>
                        <a:pt x="773" y="845"/>
                        <a:pt x="952" y="627"/>
                        <a:pt x="910" y="382"/>
                      </a:cubicBezTo>
                      <a:cubicBezTo>
                        <a:pt x="874" y="157"/>
                        <a:pt x="685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0"/>
                <p:cNvSpPr/>
                <p:nvPr/>
              </p:nvSpPr>
              <p:spPr>
                <a:xfrm>
                  <a:off x="6472612" y="2156568"/>
                  <a:ext cx="94716" cy="87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784" extrusionOk="0">
                      <a:moveTo>
                        <a:pt x="423" y="0"/>
                      </a:moveTo>
                      <a:cubicBezTo>
                        <a:pt x="405" y="0"/>
                        <a:pt x="387" y="1"/>
                        <a:pt x="369" y="4"/>
                      </a:cubicBezTo>
                      <a:cubicBezTo>
                        <a:pt x="150" y="43"/>
                        <a:pt x="0" y="235"/>
                        <a:pt x="43" y="450"/>
                      </a:cubicBezTo>
                      <a:cubicBezTo>
                        <a:pt x="66" y="644"/>
                        <a:pt x="230" y="784"/>
                        <a:pt x="407" y="784"/>
                      </a:cubicBezTo>
                      <a:cubicBezTo>
                        <a:pt x="430" y="784"/>
                        <a:pt x="453" y="781"/>
                        <a:pt x="477" y="776"/>
                      </a:cubicBezTo>
                      <a:cubicBezTo>
                        <a:pt x="695" y="750"/>
                        <a:pt x="845" y="545"/>
                        <a:pt x="816" y="343"/>
                      </a:cubicBezTo>
                      <a:cubicBezTo>
                        <a:pt x="780" y="143"/>
                        <a:pt x="615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0"/>
                <p:cNvSpPr/>
                <p:nvPr/>
              </p:nvSpPr>
              <p:spPr>
                <a:xfrm>
                  <a:off x="6539864" y="2133366"/>
                  <a:ext cx="57838" cy="54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83" extrusionOk="0">
                      <a:moveTo>
                        <a:pt x="274" y="1"/>
                      </a:moveTo>
                      <a:cubicBezTo>
                        <a:pt x="259" y="1"/>
                        <a:pt x="244" y="2"/>
                        <a:pt x="229" y="5"/>
                      </a:cubicBezTo>
                      <a:cubicBezTo>
                        <a:pt x="95" y="18"/>
                        <a:pt x="0" y="142"/>
                        <a:pt x="27" y="279"/>
                      </a:cubicBezTo>
                      <a:cubicBezTo>
                        <a:pt x="39" y="404"/>
                        <a:pt x="147" y="483"/>
                        <a:pt x="269" y="483"/>
                      </a:cubicBezTo>
                      <a:cubicBezTo>
                        <a:pt x="278" y="483"/>
                        <a:pt x="288" y="482"/>
                        <a:pt x="297" y="481"/>
                      </a:cubicBezTo>
                      <a:cubicBezTo>
                        <a:pt x="434" y="455"/>
                        <a:pt x="516" y="331"/>
                        <a:pt x="503" y="211"/>
                      </a:cubicBezTo>
                      <a:cubicBezTo>
                        <a:pt x="491" y="89"/>
                        <a:pt x="392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0"/>
                <p:cNvSpPr/>
                <p:nvPr/>
              </p:nvSpPr>
              <p:spPr>
                <a:xfrm>
                  <a:off x="6229162" y="2240184"/>
                  <a:ext cx="55036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454" extrusionOk="0">
                      <a:moveTo>
                        <a:pt x="257" y="0"/>
                      </a:moveTo>
                      <a:cubicBezTo>
                        <a:pt x="244" y="0"/>
                        <a:pt x="230" y="1"/>
                        <a:pt x="216" y="4"/>
                      </a:cubicBezTo>
                      <a:cubicBezTo>
                        <a:pt x="96" y="17"/>
                        <a:pt x="1" y="125"/>
                        <a:pt x="27" y="262"/>
                      </a:cubicBezTo>
                      <a:cubicBezTo>
                        <a:pt x="39" y="375"/>
                        <a:pt x="144" y="453"/>
                        <a:pt x="254" y="453"/>
                      </a:cubicBezTo>
                      <a:cubicBezTo>
                        <a:pt x="264" y="453"/>
                        <a:pt x="274" y="452"/>
                        <a:pt x="285" y="451"/>
                      </a:cubicBezTo>
                      <a:cubicBezTo>
                        <a:pt x="409" y="425"/>
                        <a:pt x="490" y="317"/>
                        <a:pt x="474" y="193"/>
                      </a:cubicBezTo>
                      <a:cubicBezTo>
                        <a:pt x="451" y="86"/>
                        <a:pt x="363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0"/>
                <p:cNvSpPr/>
                <p:nvPr/>
              </p:nvSpPr>
              <p:spPr>
                <a:xfrm>
                  <a:off x="6501530" y="1876465"/>
                  <a:ext cx="59632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6" extrusionOk="0">
                      <a:moveTo>
                        <a:pt x="257" y="1"/>
                      </a:moveTo>
                      <a:cubicBezTo>
                        <a:pt x="248" y="1"/>
                        <a:pt x="240" y="1"/>
                        <a:pt x="232" y="2"/>
                      </a:cubicBezTo>
                      <a:cubicBezTo>
                        <a:pt x="98" y="28"/>
                        <a:pt x="0" y="152"/>
                        <a:pt x="29" y="289"/>
                      </a:cubicBezTo>
                      <a:cubicBezTo>
                        <a:pt x="42" y="414"/>
                        <a:pt x="149" y="505"/>
                        <a:pt x="275" y="505"/>
                      </a:cubicBezTo>
                      <a:cubicBezTo>
                        <a:pt x="283" y="505"/>
                        <a:pt x="292" y="505"/>
                        <a:pt x="300" y="504"/>
                      </a:cubicBezTo>
                      <a:cubicBezTo>
                        <a:pt x="437" y="478"/>
                        <a:pt x="532" y="354"/>
                        <a:pt x="518" y="220"/>
                      </a:cubicBezTo>
                      <a:cubicBezTo>
                        <a:pt x="491" y="92"/>
                        <a:pt x="383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0"/>
                <p:cNvSpPr/>
                <p:nvPr/>
              </p:nvSpPr>
              <p:spPr>
                <a:xfrm>
                  <a:off x="6672125" y="1922308"/>
                  <a:ext cx="26117" cy="2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2" extrusionOk="0">
                      <a:moveTo>
                        <a:pt x="95" y="0"/>
                      </a:moveTo>
                      <a:cubicBezTo>
                        <a:pt x="43" y="14"/>
                        <a:pt x="1" y="69"/>
                        <a:pt x="14" y="137"/>
                      </a:cubicBezTo>
                      <a:cubicBezTo>
                        <a:pt x="14" y="190"/>
                        <a:pt x="69" y="232"/>
                        <a:pt x="138" y="232"/>
                      </a:cubicBezTo>
                      <a:cubicBezTo>
                        <a:pt x="190" y="219"/>
                        <a:pt x="232" y="163"/>
                        <a:pt x="232" y="95"/>
                      </a:cubicBezTo>
                      <a:cubicBezTo>
                        <a:pt x="219" y="43"/>
                        <a:pt x="164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0"/>
                <p:cNvSpPr/>
                <p:nvPr/>
              </p:nvSpPr>
              <p:spPr>
                <a:xfrm>
                  <a:off x="6670668" y="1826138"/>
                  <a:ext cx="26117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2" extrusionOk="0">
                      <a:moveTo>
                        <a:pt x="124" y="1"/>
                      </a:moveTo>
                      <a:cubicBezTo>
                        <a:pt x="115" y="1"/>
                        <a:pt x="105" y="2"/>
                        <a:pt x="95" y="4"/>
                      </a:cubicBezTo>
                      <a:cubicBezTo>
                        <a:pt x="40" y="17"/>
                        <a:pt x="1" y="69"/>
                        <a:pt x="1" y="125"/>
                      </a:cubicBezTo>
                      <a:cubicBezTo>
                        <a:pt x="12" y="185"/>
                        <a:pt x="56" y="222"/>
                        <a:pt x="112" y="222"/>
                      </a:cubicBezTo>
                      <a:cubicBezTo>
                        <a:pt x="120" y="222"/>
                        <a:pt x="129" y="221"/>
                        <a:pt x="138" y="219"/>
                      </a:cubicBezTo>
                      <a:cubicBezTo>
                        <a:pt x="190" y="206"/>
                        <a:pt x="232" y="151"/>
                        <a:pt x="232" y="99"/>
                      </a:cubicBezTo>
                      <a:cubicBezTo>
                        <a:pt x="221" y="40"/>
                        <a:pt x="179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0"/>
                <p:cNvSpPr/>
                <p:nvPr/>
              </p:nvSpPr>
              <p:spPr>
                <a:xfrm>
                  <a:off x="6158996" y="1713380"/>
                  <a:ext cx="27574" cy="2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4" extrusionOk="0">
                      <a:moveTo>
                        <a:pt x="129" y="0"/>
                      </a:moveTo>
                      <a:cubicBezTo>
                        <a:pt x="122" y="0"/>
                        <a:pt x="115" y="1"/>
                        <a:pt x="109" y="3"/>
                      </a:cubicBezTo>
                      <a:cubicBezTo>
                        <a:pt x="40" y="16"/>
                        <a:pt x="1" y="71"/>
                        <a:pt x="14" y="127"/>
                      </a:cubicBezTo>
                      <a:cubicBezTo>
                        <a:pt x="25" y="186"/>
                        <a:pt x="69" y="224"/>
                        <a:pt x="117" y="224"/>
                      </a:cubicBezTo>
                      <a:cubicBezTo>
                        <a:pt x="124" y="224"/>
                        <a:pt x="131" y="223"/>
                        <a:pt x="138" y="221"/>
                      </a:cubicBezTo>
                      <a:cubicBezTo>
                        <a:pt x="203" y="208"/>
                        <a:pt x="245" y="153"/>
                        <a:pt x="232" y="97"/>
                      </a:cubicBezTo>
                      <a:cubicBezTo>
                        <a:pt x="221" y="40"/>
                        <a:pt x="177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0"/>
                <p:cNvSpPr/>
                <p:nvPr/>
              </p:nvSpPr>
              <p:spPr>
                <a:xfrm>
                  <a:off x="6583689" y="2083824"/>
                  <a:ext cx="27574" cy="2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0" extrusionOk="0">
                      <a:moveTo>
                        <a:pt x="112" y="1"/>
                      </a:moveTo>
                      <a:cubicBezTo>
                        <a:pt x="43" y="14"/>
                        <a:pt x="1" y="69"/>
                        <a:pt x="17" y="134"/>
                      </a:cubicBezTo>
                      <a:cubicBezTo>
                        <a:pt x="28" y="182"/>
                        <a:pt x="68" y="219"/>
                        <a:pt x="113" y="219"/>
                      </a:cubicBezTo>
                      <a:cubicBezTo>
                        <a:pt x="121" y="219"/>
                        <a:pt x="129" y="218"/>
                        <a:pt x="138" y="216"/>
                      </a:cubicBezTo>
                      <a:cubicBezTo>
                        <a:pt x="206" y="216"/>
                        <a:pt x="245" y="164"/>
                        <a:pt x="232" y="95"/>
                      </a:cubicBezTo>
                      <a:cubicBezTo>
                        <a:pt x="219" y="40"/>
                        <a:pt x="164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0"/>
                <p:cNvSpPr/>
                <p:nvPr/>
              </p:nvSpPr>
              <p:spPr>
                <a:xfrm>
                  <a:off x="6652398" y="2115656"/>
                  <a:ext cx="26117" cy="2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2" extrusionOk="0">
                      <a:moveTo>
                        <a:pt x="95" y="0"/>
                      </a:moveTo>
                      <a:cubicBezTo>
                        <a:pt x="40" y="13"/>
                        <a:pt x="1" y="69"/>
                        <a:pt x="1" y="137"/>
                      </a:cubicBezTo>
                      <a:cubicBezTo>
                        <a:pt x="14" y="193"/>
                        <a:pt x="69" y="232"/>
                        <a:pt x="138" y="232"/>
                      </a:cubicBezTo>
                      <a:cubicBezTo>
                        <a:pt x="190" y="219"/>
                        <a:pt x="232" y="163"/>
                        <a:pt x="219" y="95"/>
                      </a:cubicBezTo>
                      <a:cubicBezTo>
                        <a:pt x="219" y="43"/>
                        <a:pt x="164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0"/>
                <p:cNvSpPr/>
                <p:nvPr/>
              </p:nvSpPr>
              <p:spPr>
                <a:xfrm>
                  <a:off x="6521594" y="1673702"/>
                  <a:ext cx="59296" cy="5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8" extrusionOk="0">
                      <a:moveTo>
                        <a:pt x="274" y="0"/>
                      </a:moveTo>
                      <a:cubicBezTo>
                        <a:pt x="259" y="0"/>
                        <a:pt x="244" y="2"/>
                        <a:pt x="229" y="5"/>
                      </a:cubicBezTo>
                      <a:cubicBezTo>
                        <a:pt x="95" y="18"/>
                        <a:pt x="0" y="155"/>
                        <a:pt x="13" y="288"/>
                      </a:cubicBezTo>
                      <a:cubicBezTo>
                        <a:pt x="37" y="410"/>
                        <a:pt x="137" y="498"/>
                        <a:pt x="253" y="498"/>
                      </a:cubicBezTo>
                      <a:cubicBezTo>
                        <a:pt x="267" y="498"/>
                        <a:pt x="282" y="497"/>
                        <a:pt x="297" y="494"/>
                      </a:cubicBezTo>
                      <a:cubicBezTo>
                        <a:pt x="434" y="481"/>
                        <a:pt x="529" y="344"/>
                        <a:pt x="516" y="207"/>
                      </a:cubicBezTo>
                      <a:cubicBezTo>
                        <a:pt x="492" y="88"/>
                        <a:pt x="392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0"/>
                <p:cNvSpPr/>
                <p:nvPr/>
              </p:nvSpPr>
              <p:spPr>
                <a:xfrm>
                  <a:off x="6260994" y="1620349"/>
                  <a:ext cx="59744" cy="5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98" extrusionOk="0">
                      <a:moveTo>
                        <a:pt x="278" y="0"/>
                      </a:moveTo>
                      <a:cubicBezTo>
                        <a:pt x="263" y="0"/>
                        <a:pt x="248" y="2"/>
                        <a:pt x="232" y="5"/>
                      </a:cubicBezTo>
                      <a:cubicBezTo>
                        <a:pt x="95" y="18"/>
                        <a:pt x="1" y="155"/>
                        <a:pt x="14" y="291"/>
                      </a:cubicBezTo>
                      <a:cubicBezTo>
                        <a:pt x="40" y="410"/>
                        <a:pt x="138" y="498"/>
                        <a:pt x="255" y="498"/>
                      </a:cubicBezTo>
                      <a:cubicBezTo>
                        <a:pt x="270" y="498"/>
                        <a:pt x="285" y="497"/>
                        <a:pt x="301" y="494"/>
                      </a:cubicBezTo>
                      <a:cubicBezTo>
                        <a:pt x="434" y="481"/>
                        <a:pt x="532" y="344"/>
                        <a:pt x="516" y="210"/>
                      </a:cubicBezTo>
                      <a:cubicBezTo>
                        <a:pt x="493" y="88"/>
                        <a:pt x="395" y="0"/>
                        <a:pt x="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0"/>
                <p:cNvSpPr/>
                <p:nvPr/>
              </p:nvSpPr>
              <p:spPr>
                <a:xfrm>
                  <a:off x="6513860" y="2058829"/>
                  <a:ext cx="59408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499" extrusionOk="0">
                      <a:moveTo>
                        <a:pt x="277" y="1"/>
                      </a:moveTo>
                      <a:cubicBezTo>
                        <a:pt x="262" y="1"/>
                        <a:pt x="247" y="2"/>
                        <a:pt x="232" y="5"/>
                      </a:cubicBezTo>
                      <a:cubicBezTo>
                        <a:pt x="82" y="18"/>
                        <a:pt x="1" y="155"/>
                        <a:pt x="14" y="292"/>
                      </a:cubicBezTo>
                      <a:cubicBezTo>
                        <a:pt x="26" y="411"/>
                        <a:pt x="135" y="499"/>
                        <a:pt x="253" y="499"/>
                      </a:cubicBezTo>
                      <a:cubicBezTo>
                        <a:pt x="268" y="499"/>
                        <a:pt x="283" y="497"/>
                        <a:pt x="298" y="494"/>
                      </a:cubicBezTo>
                      <a:cubicBezTo>
                        <a:pt x="435" y="481"/>
                        <a:pt x="529" y="357"/>
                        <a:pt x="503" y="211"/>
                      </a:cubicBezTo>
                      <a:cubicBezTo>
                        <a:pt x="491" y="89"/>
                        <a:pt x="393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0"/>
                <p:cNvSpPr/>
                <p:nvPr/>
              </p:nvSpPr>
              <p:spPr>
                <a:xfrm>
                  <a:off x="6656769" y="2023746"/>
                  <a:ext cx="59744" cy="5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500" extrusionOk="0">
                      <a:moveTo>
                        <a:pt x="278" y="1"/>
                      </a:moveTo>
                      <a:cubicBezTo>
                        <a:pt x="263" y="1"/>
                        <a:pt x="248" y="2"/>
                        <a:pt x="232" y="5"/>
                      </a:cubicBezTo>
                      <a:cubicBezTo>
                        <a:pt x="99" y="18"/>
                        <a:pt x="1" y="155"/>
                        <a:pt x="17" y="292"/>
                      </a:cubicBezTo>
                      <a:cubicBezTo>
                        <a:pt x="40" y="410"/>
                        <a:pt x="136" y="499"/>
                        <a:pt x="252" y="499"/>
                      </a:cubicBezTo>
                      <a:cubicBezTo>
                        <a:pt x="268" y="499"/>
                        <a:pt x="284" y="498"/>
                        <a:pt x="301" y="494"/>
                      </a:cubicBezTo>
                      <a:cubicBezTo>
                        <a:pt x="438" y="481"/>
                        <a:pt x="532" y="361"/>
                        <a:pt x="519" y="211"/>
                      </a:cubicBezTo>
                      <a:cubicBezTo>
                        <a:pt x="493" y="89"/>
                        <a:pt x="395" y="1"/>
                        <a:pt x="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0"/>
                <p:cNvSpPr/>
                <p:nvPr/>
              </p:nvSpPr>
              <p:spPr>
                <a:xfrm>
                  <a:off x="6463421" y="2109604"/>
                  <a:ext cx="59744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506" extrusionOk="0">
                      <a:moveTo>
                        <a:pt x="262" y="0"/>
                      </a:moveTo>
                      <a:cubicBezTo>
                        <a:pt x="252" y="0"/>
                        <a:pt x="243" y="1"/>
                        <a:pt x="232" y="2"/>
                      </a:cubicBezTo>
                      <a:cubicBezTo>
                        <a:pt x="96" y="28"/>
                        <a:pt x="1" y="149"/>
                        <a:pt x="30" y="286"/>
                      </a:cubicBezTo>
                      <a:cubicBezTo>
                        <a:pt x="43" y="414"/>
                        <a:pt x="150" y="505"/>
                        <a:pt x="276" y="505"/>
                      </a:cubicBezTo>
                      <a:cubicBezTo>
                        <a:pt x="284" y="505"/>
                        <a:pt x="292" y="505"/>
                        <a:pt x="301" y="504"/>
                      </a:cubicBezTo>
                      <a:cubicBezTo>
                        <a:pt x="438" y="475"/>
                        <a:pt x="532" y="354"/>
                        <a:pt x="519" y="217"/>
                      </a:cubicBezTo>
                      <a:cubicBezTo>
                        <a:pt x="492" y="93"/>
                        <a:pt x="38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0"/>
                <p:cNvSpPr/>
                <p:nvPr/>
              </p:nvSpPr>
              <p:spPr>
                <a:xfrm>
                  <a:off x="5948947" y="2234243"/>
                  <a:ext cx="42818" cy="4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72" extrusionOk="0">
                      <a:moveTo>
                        <a:pt x="186" y="0"/>
                      </a:moveTo>
                      <a:cubicBezTo>
                        <a:pt x="179" y="0"/>
                        <a:pt x="171" y="1"/>
                        <a:pt x="163" y="2"/>
                      </a:cubicBezTo>
                      <a:cubicBezTo>
                        <a:pt x="69" y="15"/>
                        <a:pt x="0" y="113"/>
                        <a:pt x="13" y="207"/>
                      </a:cubicBezTo>
                      <a:cubicBezTo>
                        <a:pt x="25" y="306"/>
                        <a:pt x="106" y="372"/>
                        <a:pt x="195" y="372"/>
                      </a:cubicBezTo>
                      <a:cubicBezTo>
                        <a:pt x="203" y="372"/>
                        <a:pt x="211" y="371"/>
                        <a:pt x="219" y="370"/>
                      </a:cubicBezTo>
                      <a:cubicBezTo>
                        <a:pt x="313" y="357"/>
                        <a:pt x="382" y="260"/>
                        <a:pt x="365" y="152"/>
                      </a:cubicBezTo>
                      <a:cubicBezTo>
                        <a:pt x="353" y="65"/>
                        <a:pt x="273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0"/>
                <p:cNvSpPr/>
                <p:nvPr/>
              </p:nvSpPr>
              <p:spPr>
                <a:xfrm>
                  <a:off x="5967217" y="1824121"/>
                  <a:ext cx="106822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3" extrusionOk="0">
                      <a:moveTo>
                        <a:pt x="480" y="0"/>
                      </a:moveTo>
                      <a:cubicBezTo>
                        <a:pt x="456" y="0"/>
                        <a:pt x="432" y="2"/>
                        <a:pt x="408" y="6"/>
                      </a:cubicBezTo>
                      <a:cubicBezTo>
                        <a:pt x="163" y="35"/>
                        <a:pt x="0" y="267"/>
                        <a:pt x="39" y="511"/>
                      </a:cubicBezTo>
                      <a:cubicBezTo>
                        <a:pt x="66" y="717"/>
                        <a:pt x="256" y="883"/>
                        <a:pt x="472" y="883"/>
                      </a:cubicBezTo>
                      <a:cubicBezTo>
                        <a:pt x="496" y="883"/>
                        <a:pt x="520" y="881"/>
                        <a:pt x="545" y="876"/>
                      </a:cubicBezTo>
                      <a:cubicBezTo>
                        <a:pt x="773" y="837"/>
                        <a:pt x="952" y="619"/>
                        <a:pt x="910" y="374"/>
                      </a:cubicBezTo>
                      <a:cubicBezTo>
                        <a:pt x="886" y="154"/>
                        <a:pt x="696" y="0"/>
                        <a:pt x="4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0"/>
                <p:cNvSpPr/>
                <p:nvPr/>
              </p:nvSpPr>
              <p:spPr>
                <a:xfrm>
                  <a:off x="6032563" y="1748575"/>
                  <a:ext cx="53467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54" extrusionOk="0">
                      <a:moveTo>
                        <a:pt x="231" y="0"/>
                      </a:moveTo>
                      <a:cubicBezTo>
                        <a:pt x="223" y="0"/>
                        <a:pt x="215" y="1"/>
                        <a:pt x="206" y="2"/>
                      </a:cubicBezTo>
                      <a:cubicBezTo>
                        <a:pt x="82" y="15"/>
                        <a:pt x="1" y="139"/>
                        <a:pt x="14" y="259"/>
                      </a:cubicBezTo>
                      <a:cubicBezTo>
                        <a:pt x="26" y="374"/>
                        <a:pt x="134" y="453"/>
                        <a:pt x="246" y="453"/>
                      </a:cubicBezTo>
                      <a:cubicBezTo>
                        <a:pt x="254" y="453"/>
                        <a:pt x="263" y="453"/>
                        <a:pt x="271" y="452"/>
                      </a:cubicBezTo>
                      <a:cubicBezTo>
                        <a:pt x="395" y="435"/>
                        <a:pt x="477" y="315"/>
                        <a:pt x="464" y="191"/>
                      </a:cubicBezTo>
                      <a:cubicBezTo>
                        <a:pt x="437" y="79"/>
                        <a:pt x="34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0"/>
                <p:cNvSpPr/>
                <p:nvPr/>
              </p:nvSpPr>
              <p:spPr>
                <a:xfrm>
                  <a:off x="6172558" y="1506581"/>
                  <a:ext cx="54924" cy="5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1" extrusionOk="0">
                      <a:moveTo>
                        <a:pt x="250" y="0"/>
                      </a:moveTo>
                      <a:cubicBezTo>
                        <a:pt x="240" y="0"/>
                        <a:pt x="230" y="1"/>
                        <a:pt x="219" y="2"/>
                      </a:cubicBezTo>
                      <a:cubicBezTo>
                        <a:pt x="98" y="28"/>
                        <a:pt x="1" y="136"/>
                        <a:pt x="30" y="260"/>
                      </a:cubicBezTo>
                      <a:cubicBezTo>
                        <a:pt x="42" y="372"/>
                        <a:pt x="136" y="450"/>
                        <a:pt x="249" y="450"/>
                      </a:cubicBezTo>
                      <a:cubicBezTo>
                        <a:pt x="257" y="450"/>
                        <a:pt x="266" y="450"/>
                        <a:pt x="274" y="449"/>
                      </a:cubicBezTo>
                      <a:cubicBezTo>
                        <a:pt x="395" y="436"/>
                        <a:pt x="490" y="312"/>
                        <a:pt x="464" y="191"/>
                      </a:cubicBezTo>
                      <a:cubicBezTo>
                        <a:pt x="452" y="78"/>
                        <a:pt x="361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0"/>
                <p:cNvSpPr/>
                <p:nvPr/>
              </p:nvSpPr>
              <p:spPr>
                <a:xfrm>
                  <a:off x="6291369" y="2154550"/>
                  <a:ext cx="131257" cy="12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087" extrusionOk="0">
                      <a:moveTo>
                        <a:pt x="598" y="0"/>
                      </a:moveTo>
                      <a:cubicBezTo>
                        <a:pt x="568" y="0"/>
                        <a:pt x="537" y="3"/>
                        <a:pt x="506" y="9"/>
                      </a:cubicBezTo>
                      <a:cubicBezTo>
                        <a:pt x="206" y="48"/>
                        <a:pt x="0" y="318"/>
                        <a:pt x="43" y="618"/>
                      </a:cubicBezTo>
                      <a:cubicBezTo>
                        <a:pt x="93" y="893"/>
                        <a:pt x="325" y="1086"/>
                        <a:pt x="595" y="1086"/>
                      </a:cubicBezTo>
                      <a:cubicBezTo>
                        <a:pt x="619" y="1086"/>
                        <a:pt x="644" y="1085"/>
                        <a:pt x="669" y="1081"/>
                      </a:cubicBezTo>
                      <a:cubicBezTo>
                        <a:pt x="965" y="1039"/>
                        <a:pt x="1171" y="755"/>
                        <a:pt x="1128" y="455"/>
                      </a:cubicBezTo>
                      <a:cubicBezTo>
                        <a:pt x="1082" y="202"/>
                        <a:pt x="858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0"/>
                <p:cNvSpPr/>
                <p:nvPr/>
              </p:nvSpPr>
              <p:spPr>
                <a:xfrm>
                  <a:off x="6088830" y="2261704"/>
                  <a:ext cx="248279" cy="23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2068" extrusionOk="0">
                      <a:moveTo>
                        <a:pt x="1122" y="1"/>
                      </a:moveTo>
                      <a:cubicBezTo>
                        <a:pt x="1067" y="1"/>
                        <a:pt x="1010" y="5"/>
                        <a:pt x="953" y="15"/>
                      </a:cubicBezTo>
                      <a:cubicBezTo>
                        <a:pt x="395" y="96"/>
                        <a:pt x="1" y="614"/>
                        <a:pt x="82" y="1185"/>
                      </a:cubicBezTo>
                      <a:cubicBezTo>
                        <a:pt x="156" y="1697"/>
                        <a:pt x="591" y="2067"/>
                        <a:pt x="1092" y="2067"/>
                      </a:cubicBezTo>
                      <a:cubicBezTo>
                        <a:pt x="1149" y="2067"/>
                        <a:pt x="1207" y="2062"/>
                        <a:pt x="1266" y="2052"/>
                      </a:cubicBezTo>
                      <a:cubicBezTo>
                        <a:pt x="1824" y="1971"/>
                        <a:pt x="2215" y="1456"/>
                        <a:pt x="2133" y="885"/>
                      </a:cubicBezTo>
                      <a:cubicBezTo>
                        <a:pt x="2060" y="371"/>
                        <a:pt x="1625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0"/>
                <p:cNvSpPr/>
                <p:nvPr/>
              </p:nvSpPr>
              <p:spPr>
                <a:xfrm>
                  <a:off x="6003757" y="2446646"/>
                  <a:ext cx="178111" cy="16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488" extrusionOk="0">
                      <a:moveTo>
                        <a:pt x="800" y="1"/>
                      </a:moveTo>
                      <a:cubicBezTo>
                        <a:pt x="760" y="1"/>
                        <a:pt x="719" y="4"/>
                        <a:pt x="678" y="11"/>
                      </a:cubicBezTo>
                      <a:cubicBezTo>
                        <a:pt x="284" y="63"/>
                        <a:pt x="0" y="445"/>
                        <a:pt x="56" y="852"/>
                      </a:cubicBezTo>
                      <a:cubicBezTo>
                        <a:pt x="115" y="1221"/>
                        <a:pt x="421" y="1488"/>
                        <a:pt x="780" y="1488"/>
                      </a:cubicBezTo>
                      <a:cubicBezTo>
                        <a:pt x="819" y="1488"/>
                        <a:pt x="858" y="1485"/>
                        <a:pt x="897" y="1478"/>
                      </a:cubicBezTo>
                      <a:cubicBezTo>
                        <a:pt x="1304" y="1423"/>
                        <a:pt x="1588" y="1041"/>
                        <a:pt x="1536" y="634"/>
                      </a:cubicBezTo>
                      <a:cubicBezTo>
                        <a:pt x="1474" y="267"/>
                        <a:pt x="1159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0"/>
                <p:cNvSpPr/>
                <p:nvPr/>
              </p:nvSpPr>
              <p:spPr>
                <a:xfrm>
                  <a:off x="6305268" y="2334112"/>
                  <a:ext cx="168920" cy="157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401" extrusionOk="0">
                      <a:moveTo>
                        <a:pt x="750" y="1"/>
                      </a:moveTo>
                      <a:cubicBezTo>
                        <a:pt x="718" y="1"/>
                        <a:pt x="685" y="3"/>
                        <a:pt x="652" y="8"/>
                      </a:cubicBezTo>
                      <a:cubicBezTo>
                        <a:pt x="258" y="63"/>
                        <a:pt x="0" y="415"/>
                        <a:pt x="56" y="810"/>
                      </a:cubicBezTo>
                      <a:cubicBezTo>
                        <a:pt x="103" y="1156"/>
                        <a:pt x="401" y="1401"/>
                        <a:pt x="749" y="1401"/>
                      </a:cubicBezTo>
                      <a:cubicBezTo>
                        <a:pt x="783" y="1401"/>
                        <a:pt x="819" y="1398"/>
                        <a:pt x="854" y="1393"/>
                      </a:cubicBezTo>
                      <a:cubicBezTo>
                        <a:pt x="1236" y="1341"/>
                        <a:pt x="1507" y="986"/>
                        <a:pt x="1441" y="608"/>
                      </a:cubicBezTo>
                      <a:cubicBezTo>
                        <a:pt x="1391" y="247"/>
                        <a:pt x="1092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0"/>
                <p:cNvSpPr/>
                <p:nvPr/>
              </p:nvSpPr>
              <p:spPr>
                <a:xfrm>
                  <a:off x="6143752" y="2420418"/>
                  <a:ext cx="263524" cy="2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2196" extrusionOk="0">
                      <a:moveTo>
                        <a:pt x="1189" y="0"/>
                      </a:moveTo>
                      <a:cubicBezTo>
                        <a:pt x="1133" y="0"/>
                        <a:pt x="1077" y="5"/>
                        <a:pt x="1021" y="14"/>
                      </a:cubicBezTo>
                      <a:cubicBezTo>
                        <a:pt x="408" y="95"/>
                        <a:pt x="0" y="653"/>
                        <a:pt x="82" y="1249"/>
                      </a:cubicBezTo>
                      <a:cubicBezTo>
                        <a:pt x="168" y="1807"/>
                        <a:pt x="642" y="2195"/>
                        <a:pt x="1181" y="2195"/>
                      </a:cubicBezTo>
                      <a:cubicBezTo>
                        <a:pt x="1231" y="2195"/>
                        <a:pt x="1282" y="2192"/>
                        <a:pt x="1334" y="2185"/>
                      </a:cubicBezTo>
                      <a:cubicBezTo>
                        <a:pt x="1930" y="2091"/>
                        <a:pt x="2351" y="1533"/>
                        <a:pt x="2256" y="936"/>
                      </a:cubicBezTo>
                      <a:cubicBezTo>
                        <a:pt x="2183" y="396"/>
                        <a:pt x="1719" y="0"/>
                        <a:pt x="11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0"/>
                <p:cNvSpPr/>
                <p:nvPr/>
              </p:nvSpPr>
              <p:spPr>
                <a:xfrm>
                  <a:off x="6320624" y="2417392"/>
                  <a:ext cx="235837" cy="220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1966" extrusionOk="0">
                      <a:moveTo>
                        <a:pt x="1053" y="0"/>
                      </a:moveTo>
                      <a:cubicBezTo>
                        <a:pt x="1006" y="0"/>
                        <a:pt x="958" y="4"/>
                        <a:pt x="910" y="11"/>
                      </a:cubicBezTo>
                      <a:cubicBezTo>
                        <a:pt x="365" y="93"/>
                        <a:pt x="0" y="598"/>
                        <a:pt x="82" y="1126"/>
                      </a:cubicBezTo>
                      <a:cubicBezTo>
                        <a:pt x="141" y="1620"/>
                        <a:pt x="561" y="1966"/>
                        <a:pt x="1042" y="1966"/>
                      </a:cubicBezTo>
                      <a:cubicBezTo>
                        <a:pt x="1092" y="1966"/>
                        <a:pt x="1143" y="1962"/>
                        <a:pt x="1193" y="1955"/>
                      </a:cubicBezTo>
                      <a:cubicBezTo>
                        <a:pt x="1725" y="1886"/>
                        <a:pt x="2103" y="1384"/>
                        <a:pt x="2022" y="843"/>
                      </a:cubicBezTo>
                      <a:cubicBezTo>
                        <a:pt x="1948" y="359"/>
                        <a:pt x="1526" y="0"/>
                        <a:pt x="10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0"/>
                <p:cNvSpPr/>
                <p:nvPr/>
              </p:nvSpPr>
              <p:spPr>
                <a:xfrm>
                  <a:off x="6335531" y="2457742"/>
                  <a:ext cx="118927" cy="110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90" extrusionOk="0">
                      <a:moveTo>
                        <a:pt x="529" y="1"/>
                      </a:moveTo>
                      <a:cubicBezTo>
                        <a:pt x="503" y="1"/>
                        <a:pt x="477" y="3"/>
                        <a:pt x="451" y="7"/>
                      </a:cubicBezTo>
                      <a:cubicBezTo>
                        <a:pt x="177" y="46"/>
                        <a:pt x="1" y="290"/>
                        <a:pt x="43" y="564"/>
                      </a:cubicBezTo>
                      <a:cubicBezTo>
                        <a:pt x="67" y="811"/>
                        <a:pt x="283" y="990"/>
                        <a:pt x="529" y="990"/>
                      </a:cubicBezTo>
                      <a:cubicBezTo>
                        <a:pt x="553" y="990"/>
                        <a:pt x="577" y="988"/>
                        <a:pt x="601" y="985"/>
                      </a:cubicBezTo>
                      <a:cubicBezTo>
                        <a:pt x="871" y="942"/>
                        <a:pt x="1060" y="698"/>
                        <a:pt x="1021" y="427"/>
                      </a:cubicBezTo>
                      <a:cubicBezTo>
                        <a:pt x="983" y="182"/>
                        <a:pt x="778" y="1"/>
                        <a:pt x="5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0"/>
                <p:cNvSpPr/>
                <p:nvPr/>
              </p:nvSpPr>
              <p:spPr>
                <a:xfrm>
                  <a:off x="6085916" y="2556826"/>
                  <a:ext cx="144820" cy="13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195" extrusionOk="0">
                      <a:moveTo>
                        <a:pt x="639" y="1"/>
                      </a:moveTo>
                      <a:cubicBezTo>
                        <a:pt x="613" y="1"/>
                        <a:pt x="586" y="3"/>
                        <a:pt x="558" y="6"/>
                      </a:cubicBezTo>
                      <a:cubicBezTo>
                        <a:pt x="232" y="58"/>
                        <a:pt x="1" y="358"/>
                        <a:pt x="56" y="684"/>
                      </a:cubicBezTo>
                      <a:cubicBezTo>
                        <a:pt x="103" y="978"/>
                        <a:pt x="351" y="1195"/>
                        <a:pt x="638" y="1195"/>
                      </a:cubicBezTo>
                      <a:cubicBezTo>
                        <a:pt x="670" y="1195"/>
                        <a:pt x="702" y="1192"/>
                        <a:pt x="734" y="1187"/>
                      </a:cubicBezTo>
                      <a:cubicBezTo>
                        <a:pt x="1061" y="1147"/>
                        <a:pt x="1292" y="834"/>
                        <a:pt x="1237" y="508"/>
                      </a:cubicBezTo>
                      <a:cubicBezTo>
                        <a:pt x="1201" y="209"/>
                        <a:pt x="935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0"/>
                <p:cNvSpPr/>
                <p:nvPr/>
              </p:nvSpPr>
              <p:spPr>
                <a:xfrm>
                  <a:off x="5967217" y="2585520"/>
                  <a:ext cx="164548" cy="15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1372" extrusionOk="0">
                      <a:moveTo>
                        <a:pt x="741" y="0"/>
                      </a:moveTo>
                      <a:cubicBezTo>
                        <a:pt x="708" y="0"/>
                        <a:pt x="674" y="3"/>
                        <a:pt x="639" y="8"/>
                      </a:cubicBezTo>
                      <a:cubicBezTo>
                        <a:pt x="271" y="60"/>
                        <a:pt x="0" y="415"/>
                        <a:pt x="69" y="781"/>
                      </a:cubicBezTo>
                      <a:cubicBezTo>
                        <a:pt x="116" y="1127"/>
                        <a:pt x="403" y="1372"/>
                        <a:pt x="739" y="1372"/>
                      </a:cubicBezTo>
                      <a:cubicBezTo>
                        <a:pt x="773" y="1372"/>
                        <a:pt x="807" y="1369"/>
                        <a:pt x="841" y="1364"/>
                      </a:cubicBezTo>
                      <a:cubicBezTo>
                        <a:pt x="1210" y="1312"/>
                        <a:pt x="1467" y="957"/>
                        <a:pt x="1412" y="591"/>
                      </a:cubicBezTo>
                      <a:cubicBezTo>
                        <a:pt x="1365" y="245"/>
                        <a:pt x="1077" y="0"/>
                        <a:pt x="7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0"/>
                <p:cNvSpPr/>
                <p:nvPr/>
              </p:nvSpPr>
              <p:spPr>
                <a:xfrm>
                  <a:off x="6087373" y="2660282"/>
                  <a:ext cx="123635" cy="11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1030" extrusionOk="0">
                      <a:moveTo>
                        <a:pt x="551" y="0"/>
                      </a:moveTo>
                      <a:cubicBezTo>
                        <a:pt x="527" y="0"/>
                        <a:pt x="502" y="2"/>
                        <a:pt x="477" y="6"/>
                      </a:cubicBezTo>
                      <a:cubicBezTo>
                        <a:pt x="206" y="45"/>
                        <a:pt x="1" y="319"/>
                        <a:pt x="43" y="590"/>
                      </a:cubicBezTo>
                      <a:cubicBezTo>
                        <a:pt x="91" y="850"/>
                        <a:pt x="306" y="1029"/>
                        <a:pt x="550" y="1029"/>
                      </a:cubicBezTo>
                      <a:cubicBezTo>
                        <a:pt x="576" y="1029"/>
                        <a:pt x="601" y="1027"/>
                        <a:pt x="627" y="1023"/>
                      </a:cubicBezTo>
                      <a:cubicBezTo>
                        <a:pt x="911" y="984"/>
                        <a:pt x="1103" y="727"/>
                        <a:pt x="1061" y="440"/>
                      </a:cubicBezTo>
                      <a:cubicBezTo>
                        <a:pt x="1025" y="193"/>
                        <a:pt x="805" y="0"/>
                        <a:pt x="5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0"/>
                <p:cNvSpPr/>
                <p:nvPr/>
              </p:nvSpPr>
              <p:spPr>
                <a:xfrm>
                  <a:off x="6172558" y="2632709"/>
                  <a:ext cx="181362" cy="17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521" extrusionOk="0">
                      <a:moveTo>
                        <a:pt x="799" y="1"/>
                      </a:moveTo>
                      <a:cubicBezTo>
                        <a:pt x="765" y="1"/>
                        <a:pt x="730" y="3"/>
                        <a:pt x="695" y="7"/>
                      </a:cubicBezTo>
                      <a:cubicBezTo>
                        <a:pt x="288" y="76"/>
                        <a:pt x="1" y="454"/>
                        <a:pt x="56" y="878"/>
                      </a:cubicBezTo>
                      <a:cubicBezTo>
                        <a:pt x="119" y="1251"/>
                        <a:pt x="444" y="1521"/>
                        <a:pt x="812" y="1521"/>
                      </a:cubicBezTo>
                      <a:cubicBezTo>
                        <a:pt x="845" y="1521"/>
                        <a:pt x="879" y="1518"/>
                        <a:pt x="914" y="1514"/>
                      </a:cubicBezTo>
                      <a:cubicBezTo>
                        <a:pt x="1334" y="1449"/>
                        <a:pt x="1618" y="1067"/>
                        <a:pt x="1566" y="646"/>
                      </a:cubicBezTo>
                      <a:cubicBezTo>
                        <a:pt x="1503" y="273"/>
                        <a:pt x="1177" y="1"/>
                        <a:pt x="7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0"/>
                <p:cNvSpPr/>
                <p:nvPr/>
              </p:nvSpPr>
              <p:spPr>
                <a:xfrm>
                  <a:off x="6276350" y="2548980"/>
                  <a:ext cx="156926" cy="14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319" extrusionOk="0">
                      <a:moveTo>
                        <a:pt x="697" y="0"/>
                      </a:moveTo>
                      <a:cubicBezTo>
                        <a:pt x="664" y="0"/>
                        <a:pt x="631" y="3"/>
                        <a:pt x="597" y="8"/>
                      </a:cubicBezTo>
                      <a:cubicBezTo>
                        <a:pt x="245" y="60"/>
                        <a:pt x="1" y="402"/>
                        <a:pt x="53" y="754"/>
                      </a:cubicBezTo>
                      <a:cubicBezTo>
                        <a:pt x="103" y="1076"/>
                        <a:pt x="380" y="1319"/>
                        <a:pt x="708" y="1319"/>
                      </a:cubicBezTo>
                      <a:cubicBezTo>
                        <a:pt x="739" y="1319"/>
                        <a:pt x="771" y="1317"/>
                        <a:pt x="803" y="1312"/>
                      </a:cubicBezTo>
                      <a:cubicBezTo>
                        <a:pt x="1155" y="1257"/>
                        <a:pt x="1399" y="917"/>
                        <a:pt x="1344" y="565"/>
                      </a:cubicBezTo>
                      <a:cubicBezTo>
                        <a:pt x="1297" y="242"/>
                        <a:pt x="1023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0"/>
                <p:cNvSpPr/>
                <p:nvPr/>
              </p:nvSpPr>
              <p:spPr>
                <a:xfrm>
                  <a:off x="6256623" y="2649858"/>
                  <a:ext cx="80481" cy="7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674" extrusionOk="0">
                      <a:moveTo>
                        <a:pt x="366" y="0"/>
                      </a:moveTo>
                      <a:cubicBezTo>
                        <a:pt x="348" y="0"/>
                        <a:pt x="329" y="2"/>
                        <a:pt x="310" y="4"/>
                      </a:cubicBezTo>
                      <a:cubicBezTo>
                        <a:pt x="121" y="30"/>
                        <a:pt x="1" y="194"/>
                        <a:pt x="27" y="383"/>
                      </a:cubicBezTo>
                      <a:cubicBezTo>
                        <a:pt x="50" y="557"/>
                        <a:pt x="198" y="673"/>
                        <a:pt x="359" y="673"/>
                      </a:cubicBezTo>
                      <a:cubicBezTo>
                        <a:pt x="375" y="673"/>
                        <a:pt x="392" y="672"/>
                        <a:pt x="408" y="670"/>
                      </a:cubicBezTo>
                      <a:cubicBezTo>
                        <a:pt x="597" y="643"/>
                        <a:pt x="718" y="464"/>
                        <a:pt x="692" y="288"/>
                      </a:cubicBezTo>
                      <a:cubicBezTo>
                        <a:pt x="668" y="118"/>
                        <a:pt x="53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0"/>
                <p:cNvSpPr/>
                <p:nvPr/>
              </p:nvSpPr>
              <p:spPr>
                <a:xfrm>
                  <a:off x="6388884" y="2643469"/>
                  <a:ext cx="106822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3" extrusionOk="0">
                      <a:moveTo>
                        <a:pt x="487" y="1"/>
                      </a:moveTo>
                      <a:cubicBezTo>
                        <a:pt x="465" y="1"/>
                        <a:pt x="443" y="2"/>
                        <a:pt x="421" y="6"/>
                      </a:cubicBezTo>
                      <a:cubicBezTo>
                        <a:pt x="177" y="48"/>
                        <a:pt x="1" y="264"/>
                        <a:pt x="43" y="508"/>
                      </a:cubicBezTo>
                      <a:cubicBezTo>
                        <a:pt x="80" y="735"/>
                        <a:pt x="271" y="892"/>
                        <a:pt x="494" y="892"/>
                      </a:cubicBezTo>
                      <a:cubicBezTo>
                        <a:pt x="511" y="892"/>
                        <a:pt x="528" y="891"/>
                        <a:pt x="545" y="890"/>
                      </a:cubicBezTo>
                      <a:cubicBezTo>
                        <a:pt x="790" y="847"/>
                        <a:pt x="953" y="619"/>
                        <a:pt x="924" y="387"/>
                      </a:cubicBezTo>
                      <a:cubicBezTo>
                        <a:pt x="888" y="166"/>
                        <a:pt x="695" y="1"/>
                        <a:pt x="4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0"/>
                <p:cNvSpPr/>
                <p:nvPr/>
              </p:nvSpPr>
              <p:spPr>
                <a:xfrm>
                  <a:off x="6402783" y="2598074"/>
                  <a:ext cx="106486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3" extrusionOk="0">
                      <a:moveTo>
                        <a:pt x="460" y="1"/>
                      </a:moveTo>
                      <a:cubicBezTo>
                        <a:pt x="443" y="1"/>
                        <a:pt x="426" y="2"/>
                        <a:pt x="408" y="3"/>
                      </a:cubicBezTo>
                      <a:cubicBezTo>
                        <a:pt x="164" y="46"/>
                        <a:pt x="1" y="274"/>
                        <a:pt x="40" y="506"/>
                      </a:cubicBezTo>
                      <a:cubicBezTo>
                        <a:pt x="63" y="727"/>
                        <a:pt x="256" y="892"/>
                        <a:pt x="474" y="892"/>
                      </a:cubicBezTo>
                      <a:cubicBezTo>
                        <a:pt x="496" y="892"/>
                        <a:pt x="519" y="891"/>
                        <a:pt x="542" y="887"/>
                      </a:cubicBezTo>
                      <a:cubicBezTo>
                        <a:pt x="787" y="845"/>
                        <a:pt x="950" y="629"/>
                        <a:pt x="910" y="385"/>
                      </a:cubicBezTo>
                      <a:cubicBezTo>
                        <a:pt x="883" y="158"/>
                        <a:pt x="68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0"/>
                <p:cNvSpPr/>
                <p:nvPr/>
              </p:nvSpPr>
              <p:spPr>
                <a:xfrm>
                  <a:off x="6523051" y="2465701"/>
                  <a:ext cx="106485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1" extrusionOk="0">
                      <a:moveTo>
                        <a:pt x="478" y="1"/>
                      </a:moveTo>
                      <a:cubicBezTo>
                        <a:pt x="459" y="1"/>
                        <a:pt x="440" y="2"/>
                        <a:pt x="421" y="4"/>
                      </a:cubicBezTo>
                      <a:cubicBezTo>
                        <a:pt x="177" y="43"/>
                        <a:pt x="0" y="275"/>
                        <a:pt x="40" y="506"/>
                      </a:cubicBezTo>
                      <a:cubicBezTo>
                        <a:pt x="78" y="726"/>
                        <a:pt x="256" y="891"/>
                        <a:pt x="469" y="891"/>
                      </a:cubicBezTo>
                      <a:cubicBezTo>
                        <a:pt x="493" y="891"/>
                        <a:pt x="517" y="889"/>
                        <a:pt x="542" y="884"/>
                      </a:cubicBezTo>
                      <a:cubicBezTo>
                        <a:pt x="786" y="845"/>
                        <a:pt x="949" y="627"/>
                        <a:pt x="923" y="382"/>
                      </a:cubicBezTo>
                      <a:cubicBezTo>
                        <a:pt x="887" y="157"/>
                        <a:pt x="699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0"/>
                <p:cNvSpPr/>
                <p:nvPr/>
              </p:nvSpPr>
              <p:spPr>
                <a:xfrm>
                  <a:off x="6561048" y="2275267"/>
                  <a:ext cx="106822" cy="10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4" extrusionOk="0">
                      <a:moveTo>
                        <a:pt x="465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4" y="44"/>
                        <a:pt x="1" y="262"/>
                        <a:pt x="27" y="507"/>
                      </a:cubicBezTo>
                      <a:cubicBezTo>
                        <a:pt x="65" y="728"/>
                        <a:pt x="259" y="893"/>
                        <a:pt x="465" y="893"/>
                      </a:cubicBezTo>
                      <a:cubicBezTo>
                        <a:pt x="486" y="893"/>
                        <a:pt x="507" y="892"/>
                        <a:pt x="529" y="888"/>
                      </a:cubicBezTo>
                      <a:cubicBezTo>
                        <a:pt x="773" y="846"/>
                        <a:pt x="953" y="627"/>
                        <a:pt x="910" y="383"/>
                      </a:cubicBezTo>
                      <a:cubicBezTo>
                        <a:pt x="874" y="157"/>
                        <a:pt x="686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0"/>
                <p:cNvSpPr/>
                <p:nvPr/>
              </p:nvSpPr>
              <p:spPr>
                <a:xfrm>
                  <a:off x="6069103" y="2081694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81" y="0"/>
                      </a:moveTo>
                      <a:cubicBezTo>
                        <a:pt x="457" y="0"/>
                        <a:pt x="433" y="2"/>
                        <a:pt x="408" y="7"/>
                      </a:cubicBezTo>
                      <a:cubicBezTo>
                        <a:pt x="164" y="46"/>
                        <a:pt x="1" y="264"/>
                        <a:pt x="27" y="509"/>
                      </a:cubicBezTo>
                      <a:cubicBezTo>
                        <a:pt x="66" y="734"/>
                        <a:pt x="255" y="890"/>
                        <a:pt x="476" y="890"/>
                      </a:cubicBezTo>
                      <a:cubicBezTo>
                        <a:pt x="494" y="890"/>
                        <a:pt x="513" y="889"/>
                        <a:pt x="532" y="887"/>
                      </a:cubicBezTo>
                      <a:cubicBezTo>
                        <a:pt x="777" y="848"/>
                        <a:pt x="953" y="629"/>
                        <a:pt x="911" y="385"/>
                      </a:cubicBezTo>
                      <a:cubicBezTo>
                        <a:pt x="875" y="165"/>
                        <a:pt x="6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0"/>
                <p:cNvSpPr/>
                <p:nvPr/>
              </p:nvSpPr>
              <p:spPr>
                <a:xfrm>
                  <a:off x="6419259" y="2250608"/>
                  <a:ext cx="106822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3" extrusionOk="0">
                      <a:moveTo>
                        <a:pt x="493" y="0"/>
                      </a:moveTo>
                      <a:cubicBezTo>
                        <a:pt x="470" y="0"/>
                        <a:pt x="447" y="2"/>
                        <a:pt x="424" y="6"/>
                      </a:cubicBezTo>
                      <a:cubicBezTo>
                        <a:pt x="180" y="32"/>
                        <a:pt x="0" y="264"/>
                        <a:pt x="43" y="508"/>
                      </a:cubicBezTo>
                      <a:cubicBezTo>
                        <a:pt x="78" y="728"/>
                        <a:pt x="259" y="882"/>
                        <a:pt x="473" y="882"/>
                      </a:cubicBezTo>
                      <a:cubicBezTo>
                        <a:pt x="496" y="882"/>
                        <a:pt x="521" y="880"/>
                        <a:pt x="545" y="876"/>
                      </a:cubicBezTo>
                      <a:cubicBezTo>
                        <a:pt x="790" y="847"/>
                        <a:pt x="953" y="619"/>
                        <a:pt x="926" y="374"/>
                      </a:cubicBezTo>
                      <a:cubicBezTo>
                        <a:pt x="888" y="154"/>
                        <a:pt x="697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0"/>
                <p:cNvSpPr/>
                <p:nvPr/>
              </p:nvSpPr>
              <p:spPr>
                <a:xfrm>
                  <a:off x="6478777" y="2654341"/>
                  <a:ext cx="93035" cy="8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783" extrusionOk="0">
                      <a:moveTo>
                        <a:pt x="413" y="1"/>
                      </a:moveTo>
                      <a:cubicBezTo>
                        <a:pt x="397" y="1"/>
                        <a:pt x="382" y="2"/>
                        <a:pt x="366" y="4"/>
                      </a:cubicBezTo>
                      <a:cubicBezTo>
                        <a:pt x="151" y="33"/>
                        <a:pt x="1" y="235"/>
                        <a:pt x="27" y="453"/>
                      </a:cubicBezTo>
                      <a:cubicBezTo>
                        <a:pt x="66" y="640"/>
                        <a:pt x="231" y="782"/>
                        <a:pt x="428" y="782"/>
                      </a:cubicBezTo>
                      <a:cubicBezTo>
                        <a:pt x="444" y="782"/>
                        <a:pt x="460" y="782"/>
                        <a:pt x="477" y="780"/>
                      </a:cubicBezTo>
                      <a:cubicBezTo>
                        <a:pt x="692" y="750"/>
                        <a:pt x="829" y="548"/>
                        <a:pt x="803" y="330"/>
                      </a:cubicBezTo>
                      <a:cubicBezTo>
                        <a:pt x="776" y="143"/>
                        <a:pt x="601" y="1"/>
                        <a:pt x="4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0"/>
                <p:cNvSpPr/>
                <p:nvPr/>
              </p:nvSpPr>
              <p:spPr>
                <a:xfrm>
                  <a:off x="6524508" y="2622733"/>
                  <a:ext cx="57838" cy="53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80" extrusionOk="0">
                      <a:moveTo>
                        <a:pt x="257" y="1"/>
                      </a:moveTo>
                      <a:cubicBezTo>
                        <a:pt x="249" y="1"/>
                        <a:pt x="240" y="1"/>
                        <a:pt x="232" y="2"/>
                      </a:cubicBezTo>
                      <a:cubicBezTo>
                        <a:pt x="95" y="15"/>
                        <a:pt x="0" y="136"/>
                        <a:pt x="27" y="272"/>
                      </a:cubicBezTo>
                      <a:cubicBezTo>
                        <a:pt x="39" y="400"/>
                        <a:pt x="147" y="479"/>
                        <a:pt x="272" y="479"/>
                      </a:cubicBezTo>
                      <a:cubicBezTo>
                        <a:pt x="281" y="479"/>
                        <a:pt x="291" y="479"/>
                        <a:pt x="300" y="478"/>
                      </a:cubicBezTo>
                      <a:cubicBezTo>
                        <a:pt x="434" y="462"/>
                        <a:pt x="516" y="341"/>
                        <a:pt x="503" y="204"/>
                      </a:cubicBezTo>
                      <a:cubicBezTo>
                        <a:pt x="478" y="80"/>
                        <a:pt x="3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0"/>
                <p:cNvSpPr/>
                <p:nvPr/>
              </p:nvSpPr>
              <p:spPr>
                <a:xfrm>
                  <a:off x="6235102" y="2736724"/>
                  <a:ext cx="54924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4" extrusionOk="0">
                      <a:moveTo>
                        <a:pt x="231" y="1"/>
                      </a:moveTo>
                      <a:cubicBezTo>
                        <a:pt x="223" y="1"/>
                        <a:pt x="214" y="1"/>
                        <a:pt x="206" y="2"/>
                      </a:cubicBezTo>
                      <a:cubicBezTo>
                        <a:pt x="82" y="32"/>
                        <a:pt x="0" y="139"/>
                        <a:pt x="13" y="260"/>
                      </a:cubicBezTo>
                      <a:cubicBezTo>
                        <a:pt x="40" y="375"/>
                        <a:pt x="135" y="453"/>
                        <a:pt x="248" y="453"/>
                      </a:cubicBezTo>
                      <a:cubicBezTo>
                        <a:pt x="257" y="453"/>
                        <a:pt x="265" y="453"/>
                        <a:pt x="274" y="452"/>
                      </a:cubicBezTo>
                      <a:cubicBezTo>
                        <a:pt x="395" y="439"/>
                        <a:pt x="489" y="315"/>
                        <a:pt x="463" y="195"/>
                      </a:cubicBezTo>
                      <a:cubicBezTo>
                        <a:pt x="451" y="79"/>
                        <a:pt x="343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0"/>
                <p:cNvSpPr/>
                <p:nvPr/>
              </p:nvSpPr>
              <p:spPr>
                <a:xfrm>
                  <a:off x="6507695" y="2374126"/>
                  <a:ext cx="59632" cy="5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0" extrusionOk="0">
                      <a:moveTo>
                        <a:pt x="282" y="1"/>
                      </a:moveTo>
                      <a:cubicBezTo>
                        <a:pt x="266" y="1"/>
                        <a:pt x="249" y="2"/>
                        <a:pt x="232" y="6"/>
                      </a:cubicBezTo>
                      <a:cubicBezTo>
                        <a:pt x="95" y="19"/>
                        <a:pt x="1" y="153"/>
                        <a:pt x="14" y="290"/>
                      </a:cubicBezTo>
                      <a:cubicBezTo>
                        <a:pt x="40" y="411"/>
                        <a:pt x="138" y="499"/>
                        <a:pt x="255" y="499"/>
                      </a:cubicBezTo>
                      <a:cubicBezTo>
                        <a:pt x="270" y="499"/>
                        <a:pt x="285" y="498"/>
                        <a:pt x="300" y="495"/>
                      </a:cubicBezTo>
                      <a:cubicBezTo>
                        <a:pt x="434" y="479"/>
                        <a:pt x="532" y="345"/>
                        <a:pt x="503" y="208"/>
                      </a:cubicBezTo>
                      <a:cubicBezTo>
                        <a:pt x="491" y="88"/>
                        <a:pt x="397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0"/>
                <p:cNvSpPr/>
                <p:nvPr/>
              </p:nvSpPr>
              <p:spPr>
                <a:xfrm>
                  <a:off x="6676945" y="2420082"/>
                  <a:ext cx="27462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2" extrusionOk="0">
                      <a:moveTo>
                        <a:pt x="132" y="0"/>
                      </a:moveTo>
                      <a:cubicBezTo>
                        <a:pt x="124" y="0"/>
                        <a:pt x="116" y="1"/>
                        <a:pt x="108" y="4"/>
                      </a:cubicBezTo>
                      <a:cubicBezTo>
                        <a:pt x="52" y="17"/>
                        <a:pt x="0" y="69"/>
                        <a:pt x="13" y="124"/>
                      </a:cubicBezTo>
                      <a:cubicBezTo>
                        <a:pt x="25" y="184"/>
                        <a:pt x="68" y="221"/>
                        <a:pt x="114" y="221"/>
                      </a:cubicBezTo>
                      <a:cubicBezTo>
                        <a:pt x="120" y="221"/>
                        <a:pt x="127" y="220"/>
                        <a:pt x="134" y="219"/>
                      </a:cubicBezTo>
                      <a:cubicBezTo>
                        <a:pt x="202" y="206"/>
                        <a:pt x="245" y="150"/>
                        <a:pt x="228" y="98"/>
                      </a:cubicBezTo>
                      <a:cubicBezTo>
                        <a:pt x="228" y="40"/>
                        <a:pt x="181" y="0"/>
                        <a:pt x="1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0"/>
                <p:cNvSpPr/>
                <p:nvPr/>
              </p:nvSpPr>
              <p:spPr>
                <a:xfrm>
                  <a:off x="6675039" y="2322791"/>
                  <a:ext cx="27574" cy="26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33" extrusionOk="0">
                      <a:moveTo>
                        <a:pt x="112" y="1"/>
                      </a:moveTo>
                      <a:cubicBezTo>
                        <a:pt x="43" y="14"/>
                        <a:pt x="1" y="69"/>
                        <a:pt x="17" y="138"/>
                      </a:cubicBezTo>
                      <a:cubicBezTo>
                        <a:pt x="30" y="190"/>
                        <a:pt x="82" y="232"/>
                        <a:pt x="138" y="232"/>
                      </a:cubicBezTo>
                      <a:cubicBezTo>
                        <a:pt x="206" y="219"/>
                        <a:pt x="245" y="164"/>
                        <a:pt x="232" y="96"/>
                      </a:cubicBezTo>
                      <a:cubicBezTo>
                        <a:pt x="219" y="40"/>
                        <a:pt x="164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>
                  <a:off x="6165273" y="2210257"/>
                  <a:ext cx="25669" cy="2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9" extrusionOk="0">
                      <a:moveTo>
                        <a:pt x="95" y="1"/>
                      </a:moveTo>
                      <a:cubicBezTo>
                        <a:pt x="40" y="14"/>
                        <a:pt x="0" y="66"/>
                        <a:pt x="0" y="134"/>
                      </a:cubicBezTo>
                      <a:cubicBezTo>
                        <a:pt x="13" y="190"/>
                        <a:pt x="66" y="229"/>
                        <a:pt x="134" y="229"/>
                      </a:cubicBezTo>
                      <a:cubicBezTo>
                        <a:pt x="189" y="216"/>
                        <a:pt x="229" y="164"/>
                        <a:pt x="229" y="95"/>
                      </a:cubicBezTo>
                      <a:cubicBezTo>
                        <a:pt x="216" y="40"/>
                        <a:pt x="163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0"/>
                <p:cNvSpPr/>
                <p:nvPr/>
              </p:nvSpPr>
              <p:spPr>
                <a:xfrm>
                  <a:off x="6589966" y="2581373"/>
                  <a:ext cx="26005" cy="2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4" extrusionOk="0">
                      <a:moveTo>
                        <a:pt x="119" y="0"/>
                      </a:moveTo>
                      <a:cubicBezTo>
                        <a:pt x="111" y="0"/>
                        <a:pt x="103" y="1"/>
                        <a:pt x="95" y="2"/>
                      </a:cubicBezTo>
                      <a:cubicBezTo>
                        <a:pt x="43" y="2"/>
                        <a:pt x="0" y="71"/>
                        <a:pt x="0" y="126"/>
                      </a:cubicBezTo>
                      <a:cubicBezTo>
                        <a:pt x="11" y="186"/>
                        <a:pt x="55" y="223"/>
                        <a:pt x="111" y="223"/>
                      </a:cubicBezTo>
                      <a:cubicBezTo>
                        <a:pt x="120" y="223"/>
                        <a:pt x="128" y="223"/>
                        <a:pt x="137" y="221"/>
                      </a:cubicBezTo>
                      <a:cubicBezTo>
                        <a:pt x="189" y="208"/>
                        <a:pt x="232" y="152"/>
                        <a:pt x="232" y="97"/>
                      </a:cubicBezTo>
                      <a:cubicBezTo>
                        <a:pt x="220" y="40"/>
                        <a:pt x="17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0"/>
                <p:cNvSpPr/>
                <p:nvPr/>
              </p:nvSpPr>
              <p:spPr>
                <a:xfrm>
                  <a:off x="6596131" y="2642572"/>
                  <a:ext cx="26117" cy="26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3" extrusionOk="0">
                      <a:moveTo>
                        <a:pt x="95" y="1"/>
                      </a:moveTo>
                      <a:cubicBezTo>
                        <a:pt x="40" y="14"/>
                        <a:pt x="1" y="69"/>
                        <a:pt x="14" y="138"/>
                      </a:cubicBezTo>
                      <a:cubicBezTo>
                        <a:pt x="14" y="190"/>
                        <a:pt x="69" y="232"/>
                        <a:pt x="134" y="232"/>
                      </a:cubicBezTo>
                      <a:cubicBezTo>
                        <a:pt x="190" y="219"/>
                        <a:pt x="232" y="164"/>
                        <a:pt x="232" y="95"/>
                      </a:cubicBezTo>
                      <a:cubicBezTo>
                        <a:pt x="216" y="40"/>
                        <a:pt x="164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0"/>
                <p:cNvSpPr/>
                <p:nvPr/>
              </p:nvSpPr>
              <p:spPr>
                <a:xfrm>
                  <a:off x="6525965" y="2170354"/>
                  <a:ext cx="61201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506" extrusionOk="0">
                      <a:moveTo>
                        <a:pt x="257" y="0"/>
                      </a:moveTo>
                      <a:cubicBezTo>
                        <a:pt x="249" y="0"/>
                        <a:pt x="240" y="1"/>
                        <a:pt x="232" y="1"/>
                      </a:cubicBezTo>
                      <a:cubicBezTo>
                        <a:pt x="95" y="31"/>
                        <a:pt x="1" y="151"/>
                        <a:pt x="27" y="288"/>
                      </a:cubicBezTo>
                      <a:cubicBezTo>
                        <a:pt x="42" y="412"/>
                        <a:pt x="158" y="505"/>
                        <a:pt x="284" y="505"/>
                      </a:cubicBezTo>
                      <a:cubicBezTo>
                        <a:pt x="293" y="505"/>
                        <a:pt x="304" y="505"/>
                        <a:pt x="314" y="503"/>
                      </a:cubicBezTo>
                      <a:cubicBezTo>
                        <a:pt x="450" y="477"/>
                        <a:pt x="545" y="357"/>
                        <a:pt x="516" y="220"/>
                      </a:cubicBezTo>
                      <a:cubicBezTo>
                        <a:pt x="503" y="91"/>
                        <a:pt x="385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0"/>
                <p:cNvSpPr/>
                <p:nvPr/>
              </p:nvSpPr>
              <p:spPr>
                <a:xfrm>
                  <a:off x="6267271" y="2117001"/>
                  <a:ext cx="59296" cy="5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8" extrusionOk="0">
                      <a:moveTo>
                        <a:pt x="256" y="0"/>
                      </a:moveTo>
                      <a:cubicBezTo>
                        <a:pt x="248" y="0"/>
                        <a:pt x="240" y="1"/>
                        <a:pt x="232" y="1"/>
                      </a:cubicBezTo>
                      <a:cubicBezTo>
                        <a:pt x="82" y="31"/>
                        <a:pt x="0" y="151"/>
                        <a:pt x="13" y="288"/>
                      </a:cubicBezTo>
                      <a:cubicBezTo>
                        <a:pt x="25" y="417"/>
                        <a:pt x="147" y="508"/>
                        <a:pt x="272" y="508"/>
                      </a:cubicBezTo>
                      <a:cubicBezTo>
                        <a:pt x="280" y="508"/>
                        <a:pt x="289" y="508"/>
                        <a:pt x="297" y="507"/>
                      </a:cubicBezTo>
                      <a:cubicBezTo>
                        <a:pt x="434" y="477"/>
                        <a:pt x="528" y="357"/>
                        <a:pt x="502" y="220"/>
                      </a:cubicBezTo>
                      <a:cubicBezTo>
                        <a:pt x="490" y="91"/>
                        <a:pt x="380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0"/>
                <p:cNvSpPr/>
                <p:nvPr/>
              </p:nvSpPr>
              <p:spPr>
                <a:xfrm>
                  <a:off x="6518343" y="2555481"/>
                  <a:ext cx="59632" cy="5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509" extrusionOk="0">
                      <a:moveTo>
                        <a:pt x="257" y="1"/>
                      </a:moveTo>
                      <a:cubicBezTo>
                        <a:pt x="248" y="1"/>
                        <a:pt x="240" y="1"/>
                        <a:pt x="232" y="2"/>
                      </a:cubicBezTo>
                      <a:cubicBezTo>
                        <a:pt x="95" y="31"/>
                        <a:pt x="0" y="152"/>
                        <a:pt x="29" y="289"/>
                      </a:cubicBezTo>
                      <a:cubicBezTo>
                        <a:pt x="42" y="417"/>
                        <a:pt x="149" y="509"/>
                        <a:pt x="275" y="509"/>
                      </a:cubicBezTo>
                      <a:cubicBezTo>
                        <a:pt x="283" y="509"/>
                        <a:pt x="292" y="508"/>
                        <a:pt x="300" y="507"/>
                      </a:cubicBezTo>
                      <a:cubicBezTo>
                        <a:pt x="437" y="478"/>
                        <a:pt x="532" y="357"/>
                        <a:pt x="518" y="220"/>
                      </a:cubicBezTo>
                      <a:cubicBezTo>
                        <a:pt x="491" y="92"/>
                        <a:pt x="383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0"/>
                <p:cNvSpPr/>
                <p:nvPr/>
              </p:nvSpPr>
              <p:spPr>
                <a:xfrm>
                  <a:off x="6661589" y="2520735"/>
                  <a:ext cx="61089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506" extrusionOk="0">
                      <a:moveTo>
                        <a:pt x="261" y="0"/>
                      </a:moveTo>
                      <a:cubicBezTo>
                        <a:pt x="251" y="0"/>
                        <a:pt x="241" y="1"/>
                        <a:pt x="232" y="2"/>
                      </a:cubicBezTo>
                      <a:cubicBezTo>
                        <a:pt x="95" y="28"/>
                        <a:pt x="0" y="149"/>
                        <a:pt x="26" y="286"/>
                      </a:cubicBezTo>
                      <a:cubicBezTo>
                        <a:pt x="39" y="414"/>
                        <a:pt x="160" y="506"/>
                        <a:pt x="288" y="506"/>
                      </a:cubicBezTo>
                      <a:cubicBezTo>
                        <a:pt x="296" y="506"/>
                        <a:pt x="305" y="505"/>
                        <a:pt x="313" y="504"/>
                      </a:cubicBezTo>
                      <a:cubicBezTo>
                        <a:pt x="447" y="475"/>
                        <a:pt x="545" y="354"/>
                        <a:pt x="515" y="217"/>
                      </a:cubicBezTo>
                      <a:cubicBezTo>
                        <a:pt x="503" y="93"/>
                        <a:pt x="385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0"/>
                <p:cNvSpPr/>
                <p:nvPr/>
              </p:nvSpPr>
              <p:spPr>
                <a:xfrm>
                  <a:off x="6469698" y="2607041"/>
                  <a:ext cx="59296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9" extrusionOk="0">
                      <a:moveTo>
                        <a:pt x="276" y="1"/>
                      </a:moveTo>
                      <a:cubicBezTo>
                        <a:pt x="262" y="1"/>
                        <a:pt x="247" y="2"/>
                        <a:pt x="232" y="5"/>
                      </a:cubicBezTo>
                      <a:cubicBezTo>
                        <a:pt x="95" y="18"/>
                        <a:pt x="0" y="155"/>
                        <a:pt x="13" y="292"/>
                      </a:cubicBezTo>
                      <a:cubicBezTo>
                        <a:pt x="37" y="411"/>
                        <a:pt x="137" y="498"/>
                        <a:pt x="255" y="498"/>
                      </a:cubicBezTo>
                      <a:cubicBezTo>
                        <a:pt x="270" y="498"/>
                        <a:pt x="285" y="497"/>
                        <a:pt x="300" y="494"/>
                      </a:cubicBezTo>
                      <a:cubicBezTo>
                        <a:pt x="434" y="481"/>
                        <a:pt x="529" y="357"/>
                        <a:pt x="503" y="210"/>
                      </a:cubicBezTo>
                      <a:cubicBezTo>
                        <a:pt x="491" y="89"/>
                        <a:pt x="392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0"/>
                <p:cNvSpPr/>
                <p:nvPr/>
              </p:nvSpPr>
              <p:spPr>
                <a:xfrm>
                  <a:off x="5953318" y="2731793"/>
                  <a:ext cx="44276" cy="4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61" extrusionOk="0">
                      <a:moveTo>
                        <a:pt x="219" y="1"/>
                      </a:moveTo>
                      <a:cubicBezTo>
                        <a:pt x="206" y="1"/>
                        <a:pt x="193" y="3"/>
                        <a:pt x="180" y="7"/>
                      </a:cubicBezTo>
                      <a:cubicBezTo>
                        <a:pt x="69" y="20"/>
                        <a:pt x="0" y="115"/>
                        <a:pt x="17" y="209"/>
                      </a:cubicBezTo>
                      <a:cubicBezTo>
                        <a:pt x="29" y="296"/>
                        <a:pt x="109" y="361"/>
                        <a:pt x="205" y="361"/>
                      </a:cubicBezTo>
                      <a:cubicBezTo>
                        <a:pt x="214" y="361"/>
                        <a:pt x="223" y="360"/>
                        <a:pt x="232" y="359"/>
                      </a:cubicBezTo>
                      <a:cubicBezTo>
                        <a:pt x="326" y="346"/>
                        <a:pt x="395" y="252"/>
                        <a:pt x="382" y="157"/>
                      </a:cubicBezTo>
                      <a:cubicBezTo>
                        <a:pt x="371" y="73"/>
                        <a:pt x="299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0"/>
                <p:cNvSpPr/>
                <p:nvPr/>
              </p:nvSpPr>
              <p:spPr>
                <a:xfrm>
                  <a:off x="5973382" y="2320998"/>
                  <a:ext cx="105028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891" extrusionOk="0">
                      <a:moveTo>
                        <a:pt x="462" y="1"/>
                      </a:moveTo>
                      <a:cubicBezTo>
                        <a:pt x="444" y="1"/>
                        <a:pt x="426" y="2"/>
                        <a:pt x="408" y="4"/>
                      </a:cubicBezTo>
                      <a:cubicBezTo>
                        <a:pt x="164" y="43"/>
                        <a:pt x="1" y="262"/>
                        <a:pt x="27" y="506"/>
                      </a:cubicBezTo>
                      <a:cubicBezTo>
                        <a:pt x="63" y="733"/>
                        <a:pt x="254" y="890"/>
                        <a:pt x="478" y="890"/>
                      </a:cubicBezTo>
                      <a:cubicBezTo>
                        <a:pt x="495" y="890"/>
                        <a:pt x="512" y="889"/>
                        <a:pt x="529" y="888"/>
                      </a:cubicBezTo>
                      <a:cubicBezTo>
                        <a:pt x="773" y="845"/>
                        <a:pt x="936" y="614"/>
                        <a:pt x="910" y="382"/>
                      </a:cubicBezTo>
                      <a:cubicBezTo>
                        <a:pt x="871" y="157"/>
                        <a:pt x="671" y="1"/>
                        <a:pt x="4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40"/>
                <p:cNvSpPr/>
                <p:nvPr/>
              </p:nvSpPr>
              <p:spPr>
                <a:xfrm>
                  <a:off x="6037383" y="2246236"/>
                  <a:ext cx="53019" cy="4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44" extrusionOk="0">
                      <a:moveTo>
                        <a:pt x="248" y="0"/>
                      </a:moveTo>
                      <a:cubicBezTo>
                        <a:pt x="233" y="0"/>
                        <a:pt x="218" y="2"/>
                        <a:pt x="202" y="6"/>
                      </a:cubicBezTo>
                      <a:cubicBezTo>
                        <a:pt x="82" y="19"/>
                        <a:pt x="0" y="126"/>
                        <a:pt x="13" y="250"/>
                      </a:cubicBezTo>
                      <a:cubicBezTo>
                        <a:pt x="36" y="357"/>
                        <a:pt x="124" y="444"/>
                        <a:pt x="229" y="444"/>
                      </a:cubicBezTo>
                      <a:cubicBezTo>
                        <a:pt x="243" y="444"/>
                        <a:pt x="257" y="442"/>
                        <a:pt x="271" y="439"/>
                      </a:cubicBezTo>
                      <a:cubicBezTo>
                        <a:pt x="391" y="426"/>
                        <a:pt x="473" y="316"/>
                        <a:pt x="460" y="195"/>
                      </a:cubicBezTo>
                      <a:cubicBezTo>
                        <a:pt x="449" y="86"/>
                        <a:pt x="35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40"/>
                <p:cNvSpPr/>
                <p:nvPr/>
              </p:nvSpPr>
              <p:spPr>
                <a:xfrm>
                  <a:off x="6178835" y="2004019"/>
                  <a:ext cx="53467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5" extrusionOk="0">
                      <a:moveTo>
                        <a:pt x="246" y="1"/>
                      </a:moveTo>
                      <a:cubicBezTo>
                        <a:pt x="233" y="1"/>
                        <a:pt x="219" y="2"/>
                        <a:pt x="205" y="5"/>
                      </a:cubicBezTo>
                      <a:cubicBezTo>
                        <a:pt x="82" y="18"/>
                        <a:pt x="0" y="129"/>
                        <a:pt x="13" y="250"/>
                      </a:cubicBezTo>
                      <a:cubicBezTo>
                        <a:pt x="24" y="368"/>
                        <a:pt x="118" y="445"/>
                        <a:pt x="221" y="445"/>
                      </a:cubicBezTo>
                      <a:cubicBezTo>
                        <a:pt x="238" y="445"/>
                        <a:pt x="254" y="443"/>
                        <a:pt x="271" y="439"/>
                      </a:cubicBezTo>
                      <a:cubicBezTo>
                        <a:pt x="395" y="426"/>
                        <a:pt x="476" y="318"/>
                        <a:pt x="463" y="194"/>
                      </a:cubicBezTo>
                      <a:cubicBezTo>
                        <a:pt x="451" y="87"/>
                        <a:pt x="353" y="1"/>
                        <a:pt x="2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0"/>
                <p:cNvSpPr/>
                <p:nvPr/>
              </p:nvSpPr>
              <p:spPr>
                <a:xfrm>
                  <a:off x="6297534" y="2651091"/>
                  <a:ext cx="129464" cy="122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" h="1089" extrusionOk="0">
                      <a:moveTo>
                        <a:pt x="581" y="1"/>
                      </a:moveTo>
                      <a:cubicBezTo>
                        <a:pt x="555" y="1"/>
                        <a:pt x="529" y="3"/>
                        <a:pt x="503" y="6"/>
                      </a:cubicBezTo>
                      <a:cubicBezTo>
                        <a:pt x="206" y="46"/>
                        <a:pt x="1" y="333"/>
                        <a:pt x="43" y="632"/>
                      </a:cubicBezTo>
                      <a:cubicBezTo>
                        <a:pt x="78" y="896"/>
                        <a:pt x="296" y="1088"/>
                        <a:pt x="555" y="1088"/>
                      </a:cubicBezTo>
                      <a:cubicBezTo>
                        <a:pt x="587" y="1088"/>
                        <a:pt x="620" y="1085"/>
                        <a:pt x="653" y="1079"/>
                      </a:cubicBezTo>
                      <a:cubicBezTo>
                        <a:pt x="953" y="1040"/>
                        <a:pt x="1155" y="766"/>
                        <a:pt x="1116" y="469"/>
                      </a:cubicBezTo>
                      <a:cubicBezTo>
                        <a:pt x="1077" y="196"/>
                        <a:pt x="849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0"/>
                <p:cNvSpPr/>
                <p:nvPr/>
              </p:nvSpPr>
              <p:spPr>
                <a:xfrm>
                  <a:off x="6279264" y="1602527"/>
                  <a:ext cx="26117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2" extrusionOk="0">
                      <a:moveTo>
                        <a:pt x="125" y="1"/>
                      </a:moveTo>
                      <a:cubicBezTo>
                        <a:pt x="69" y="1"/>
                        <a:pt x="14" y="43"/>
                        <a:pt x="14" y="95"/>
                      </a:cubicBezTo>
                      <a:cubicBezTo>
                        <a:pt x="1" y="164"/>
                        <a:pt x="43" y="219"/>
                        <a:pt x="108" y="219"/>
                      </a:cubicBezTo>
                      <a:cubicBezTo>
                        <a:pt x="115" y="221"/>
                        <a:pt x="122" y="221"/>
                        <a:pt x="128" y="221"/>
                      </a:cubicBezTo>
                      <a:cubicBezTo>
                        <a:pt x="177" y="221"/>
                        <a:pt x="221" y="182"/>
                        <a:pt x="232" y="124"/>
                      </a:cubicBezTo>
                      <a:cubicBezTo>
                        <a:pt x="232" y="69"/>
                        <a:pt x="190" y="14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0"/>
                <p:cNvSpPr/>
                <p:nvPr/>
              </p:nvSpPr>
              <p:spPr>
                <a:xfrm>
                  <a:off x="6185000" y="1581119"/>
                  <a:ext cx="26005" cy="2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8" extrusionOk="0">
                      <a:moveTo>
                        <a:pt x="114" y="0"/>
                      </a:moveTo>
                      <a:cubicBezTo>
                        <a:pt x="58" y="0"/>
                        <a:pt x="13" y="47"/>
                        <a:pt x="13" y="97"/>
                      </a:cubicBezTo>
                      <a:cubicBezTo>
                        <a:pt x="0" y="165"/>
                        <a:pt x="40" y="218"/>
                        <a:pt x="108" y="218"/>
                      </a:cubicBezTo>
                      <a:cubicBezTo>
                        <a:pt x="163" y="218"/>
                        <a:pt x="216" y="178"/>
                        <a:pt x="232" y="123"/>
                      </a:cubicBezTo>
                      <a:cubicBezTo>
                        <a:pt x="232" y="55"/>
                        <a:pt x="190" y="2"/>
                        <a:pt x="134" y="2"/>
                      </a:cubicBezTo>
                      <a:cubicBezTo>
                        <a:pt x="127" y="1"/>
                        <a:pt x="12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0"/>
                <p:cNvSpPr/>
                <p:nvPr/>
              </p:nvSpPr>
              <p:spPr>
                <a:xfrm>
                  <a:off x="6060024" y="1367483"/>
                  <a:ext cx="166005" cy="15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410" extrusionOk="0">
                      <a:moveTo>
                        <a:pt x="743" y="1"/>
                      </a:moveTo>
                      <a:cubicBezTo>
                        <a:pt x="380" y="1"/>
                        <a:pt x="79" y="272"/>
                        <a:pt x="43" y="630"/>
                      </a:cubicBezTo>
                      <a:cubicBezTo>
                        <a:pt x="0" y="1025"/>
                        <a:pt x="287" y="1364"/>
                        <a:pt x="679" y="1406"/>
                      </a:cubicBezTo>
                      <a:cubicBezTo>
                        <a:pt x="702" y="1409"/>
                        <a:pt x="726" y="1410"/>
                        <a:pt x="749" y="1410"/>
                      </a:cubicBezTo>
                      <a:cubicBezTo>
                        <a:pt x="1101" y="1410"/>
                        <a:pt x="1402" y="1138"/>
                        <a:pt x="1442" y="780"/>
                      </a:cubicBezTo>
                      <a:cubicBezTo>
                        <a:pt x="1481" y="386"/>
                        <a:pt x="1197" y="47"/>
                        <a:pt x="815" y="4"/>
                      </a:cubicBezTo>
                      <a:cubicBezTo>
                        <a:pt x="791" y="2"/>
                        <a:pt x="767" y="1"/>
                        <a:pt x="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0"/>
                <p:cNvSpPr/>
                <p:nvPr/>
              </p:nvSpPr>
              <p:spPr>
                <a:xfrm>
                  <a:off x="5982573" y="1477103"/>
                  <a:ext cx="164548" cy="15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" h="1409" extrusionOk="0">
                      <a:moveTo>
                        <a:pt x="729" y="1"/>
                      </a:moveTo>
                      <a:cubicBezTo>
                        <a:pt x="378" y="1"/>
                        <a:pt x="63" y="273"/>
                        <a:pt x="26" y="630"/>
                      </a:cubicBezTo>
                      <a:cubicBezTo>
                        <a:pt x="0" y="1012"/>
                        <a:pt x="271" y="1364"/>
                        <a:pt x="665" y="1406"/>
                      </a:cubicBezTo>
                      <a:cubicBezTo>
                        <a:pt x="682" y="1408"/>
                        <a:pt x="699" y="1408"/>
                        <a:pt x="716" y="1408"/>
                      </a:cubicBezTo>
                      <a:cubicBezTo>
                        <a:pt x="1074" y="1408"/>
                        <a:pt x="1400" y="1144"/>
                        <a:pt x="1425" y="767"/>
                      </a:cubicBezTo>
                      <a:cubicBezTo>
                        <a:pt x="1467" y="386"/>
                        <a:pt x="1193" y="34"/>
                        <a:pt x="799" y="4"/>
                      </a:cubicBezTo>
                      <a:cubicBezTo>
                        <a:pt x="776" y="2"/>
                        <a:pt x="752" y="1"/>
                        <a:pt x="7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0"/>
                <p:cNvSpPr/>
                <p:nvPr/>
              </p:nvSpPr>
              <p:spPr>
                <a:xfrm>
                  <a:off x="6151374" y="1317268"/>
                  <a:ext cx="231466" cy="22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968" extrusionOk="0">
                      <a:moveTo>
                        <a:pt x="1027" y="0"/>
                      </a:moveTo>
                      <a:cubicBezTo>
                        <a:pt x="526" y="0"/>
                        <a:pt x="105" y="378"/>
                        <a:pt x="56" y="876"/>
                      </a:cubicBezTo>
                      <a:cubicBezTo>
                        <a:pt x="0" y="1417"/>
                        <a:pt x="395" y="1906"/>
                        <a:pt x="940" y="1962"/>
                      </a:cubicBezTo>
                      <a:cubicBezTo>
                        <a:pt x="973" y="1965"/>
                        <a:pt x="1006" y="1967"/>
                        <a:pt x="1039" y="1967"/>
                      </a:cubicBezTo>
                      <a:cubicBezTo>
                        <a:pt x="1528" y="1967"/>
                        <a:pt x="1960" y="1589"/>
                        <a:pt x="2012" y="1078"/>
                      </a:cubicBezTo>
                      <a:cubicBezTo>
                        <a:pt x="2064" y="534"/>
                        <a:pt x="1673" y="61"/>
                        <a:pt x="1129" y="6"/>
                      </a:cubicBezTo>
                      <a:cubicBezTo>
                        <a:pt x="1094" y="2"/>
                        <a:pt x="1060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0"/>
                <p:cNvSpPr/>
                <p:nvPr/>
              </p:nvSpPr>
              <p:spPr>
                <a:xfrm>
                  <a:off x="6183543" y="1410075"/>
                  <a:ext cx="117022" cy="110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0" extrusionOk="0">
                      <a:moveTo>
                        <a:pt x="503" y="1"/>
                      </a:moveTo>
                      <a:cubicBezTo>
                        <a:pt x="258" y="1"/>
                        <a:pt x="50" y="191"/>
                        <a:pt x="26" y="439"/>
                      </a:cubicBezTo>
                      <a:cubicBezTo>
                        <a:pt x="0" y="713"/>
                        <a:pt x="203" y="958"/>
                        <a:pt x="473" y="984"/>
                      </a:cubicBezTo>
                      <a:cubicBezTo>
                        <a:pt x="497" y="988"/>
                        <a:pt x="521" y="989"/>
                        <a:pt x="545" y="989"/>
                      </a:cubicBezTo>
                      <a:cubicBezTo>
                        <a:pt x="789" y="989"/>
                        <a:pt x="994" y="797"/>
                        <a:pt x="1018" y="550"/>
                      </a:cubicBezTo>
                      <a:cubicBezTo>
                        <a:pt x="1044" y="276"/>
                        <a:pt x="842" y="32"/>
                        <a:pt x="571" y="6"/>
                      </a:cubicBezTo>
                      <a:cubicBezTo>
                        <a:pt x="548" y="2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40"/>
                <p:cNvSpPr/>
                <p:nvPr/>
              </p:nvSpPr>
              <p:spPr>
                <a:xfrm>
                  <a:off x="6260994" y="1457376"/>
                  <a:ext cx="155469" cy="147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313" extrusionOk="0">
                      <a:moveTo>
                        <a:pt x="690" y="1"/>
                      </a:moveTo>
                      <a:cubicBezTo>
                        <a:pt x="354" y="1"/>
                        <a:pt x="67" y="259"/>
                        <a:pt x="43" y="588"/>
                      </a:cubicBezTo>
                      <a:cubicBezTo>
                        <a:pt x="1" y="956"/>
                        <a:pt x="271" y="1269"/>
                        <a:pt x="627" y="1309"/>
                      </a:cubicBezTo>
                      <a:cubicBezTo>
                        <a:pt x="652" y="1311"/>
                        <a:pt x="677" y="1313"/>
                        <a:pt x="701" y="1313"/>
                      </a:cubicBezTo>
                      <a:cubicBezTo>
                        <a:pt x="1034" y="1313"/>
                        <a:pt x="1308" y="1053"/>
                        <a:pt x="1347" y="725"/>
                      </a:cubicBezTo>
                      <a:cubicBezTo>
                        <a:pt x="1386" y="360"/>
                        <a:pt x="1116" y="47"/>
                        <a:pt x="760" y="4"/>
                      </a:cubicBezTo>
                      <a:cubicBezTo>
                        <a:pt x="737" y="2"/>
                        <a:pt x="713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40"/>
                <p:cNvSpPr/>
                <p:nvPr/>
              </p:nvSpPr>
              <p:spPr>
                <a:xfrm>
                  <a:off x="6347973" y="1564418"/>
                  <a:ext cx="79023" cy="76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681" extrusionOk="0">
                      <a:moveTo>
                        <a:pt x="355" y="1"/>
                      </a:moveTo>
                      <a:cubicBezTo>
                        <a:pt x="187" y="1"/>
                        <a:pt x="26" y="131"/>
                        <a:pt x="14" y="314"/>
                      </a:cubicBezTo>
                      <a:cubicBezTo>
                        <a:pt x="1" y="491"/>
                        <a:pt x="134" y="667"/>
                        <a:pt x="310" y="680"/>
                      </a:cubicBezTo>
                      <a:cubicBezTo>
                        <a:pt x="319" y="680"/>
                        <a:pt x="328" y="680"/>
                        <a:pt x="336" y="680"/>
                      </a:cubicBezTo>
                      <a:cubicBezTo>
                        <a:pt x="517" y="680"/>
                        <a:pt x="667" y="551"/>
                        <a:pt x="692" y="383"/>
                      </a:cubicBezTo>
                      <a:cubicBezTo>
                        <a:pt x="705" y="191"/>
                        <a:pt x="571" y="28"/>
                        <a:pt x="379" y="1"/>
                      </a:cubicBezTo>
                      <a:cubicBezTo>
                        <a:pt x="371" y="1"/>
                        <a:pt x="363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0"/>
                <p:cNvSpPr/>
                <p:nvPr/>
              </p:nvSpPr>
              <p:spPr>
                <a:xfrm>
                  <a:off x="6376891" y="1413326"/>
                  <a:ext cx="103459" cy="9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888" extrusionOk="0">
                      <a:moveTo>
                        <a:pt x="454" y="0"/>
                      </a:moveTo>
                      <a:cubicBezTo>
                        <a:pt x="230" y="0"/>
                        <a:pt x="38" y="169"/>
                        <a:pt x="13" y="397"/>
                      </a:cubicBezTo>
                      <a:cubicBezTo>
                        <a:pt x="0" y="642"/>
                        <a:pt x="176" y="860"/>
                        <a:pt x="421" y="886"/>
                      </a:cubicBezTo>
                      <a:cubicBezTo>
                        <a:pt x="429" y="887"/>
                        <a:pt x="438" y="887"/>
                        <a:pt x="446" y="887"/>
                      </a:cubicBezTo>
                      <a:cubicBezTo>
                        <a:pt x="680" y="887"/>
                        <a:pt x="884" y="715"/>
                        <a:pt x="897" y="479"/>
                      </a:cubicBezTo>
                      <a:cubicBezTo>
                        <a:pt x="923" y="234"/>
                        <a:pt x="747" y="19"/>
                        <a:pt x="502" y="3"/>
                      </a:cubicBezTo>
                      <a:cubicBezTo>
                        <a:pt x="486" y="1"/>
                        <a:pt x="470" y="0"/>
                        <a:pt x="4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0"/>
                <p:cNvSpPr/>
                <p:nvPr/>
              </p:nvSpPr>
              <p:spPr>
                <a:xfrm>
                  <a:off x="6335531" y="1389115"/>
                  <a:ext cx="105365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90" extrusionOk="0">
                      <a:moveTo>
                        <a:pt x="451" y="0"/>
                      </a:moveTo>
                      <a:cubicBezTo>
                        <a:pt x="228" y="0"/>
                        <a:pt x="42" y="171"/>
                        <a:pt x="30" y="398"/>
                      </a:cubicBezTo>
                      <a:cubicBezTo>
                        <a:pt x="1" y="643"/>
                        <a:pt x="177" y="858"/>
                        <a:pt x="421" y="887"/>
                      </a:cubicBezTo>
                      <a:cubicBezTo>
                        <a:pt x="438" y="889"/>
                        <a:pt x="454" y="890"/>
                        <a:pt x="469" y="890"/>
                      </a:cubicBezTo>
                      <a:cubicBezTo>
                        <a:pt x="694" y="890"/>
                        <a:pt x="886" y="721"/>
                        <a:pt x="910" y="493"/>
                      </a:cubicBezTo>
                      <a:cubicBezTo>
                        <a:pt x="940" y="248"/>
                        <a:pt x="747" y="30"/>
                        <a:pt x="503" y="4"/>
                      </a:cubicBezTo>
                      <a:cubicBezTo>
                        <a:pt x="485" y="2"/>
                        <a:pt x="468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40"/>
                <p:cNvSpPr/>
                <p:nvPr/>
              </p:nvSpPr>
              <p:spPr>
                <a:xfrm>
                  <a:off x="6236559" y="1239705"/>
                  <a:ext cx="105365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90" extrusionOk="0">
                      <a:moveTo>
                        <a:pt x="471" y="1"/>
                      </a:moveTo>
                      <a:cubicBezTo>
                        <a:pt x="246" y="1"/>
                        <a:pt x="54" y="169"/>
                        <a:pt x="30" y="398"/>
                      </a:cubicBezTo>
                      <a:cubicBezTo>
                        <a:pt x="0" y="642"/>
                        <a:pt x="180" y="861"/>
                        <a:pt x="424" y="887"/>
                      </a:cubicBezTo>
                      <a:cubicBezTo>
                        <a:pt x="442" y="889"/>
                        <a:pt x="459" y="890"/>
                        <a:pt x="476" y="890"/>
                      </a:cubicBezTo>
                      <a:cubicBezTo>
                        <a:pt x="699" y="890"/>
                        <a:pt x="886" y="719"/>
                        <a:pt x="913" y="492"/>
                      </a:cubicBezTo>
                      <a:cubicBezTo>
                        <a:pt x="939" y="248"/>
                        <a:pt x="750" y="32"/>
                        <a:pt x="519" y="3"/>
                      </a:cubicBezTo>
                      <a:cubicBezTo>
                        <a:pt x="502" y="1"/>
                        <a:pt x="486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40"/>
                <p:cNvSpPr/>
                <p:nvPr/>
              </p:nvSpPr>
              <p:spPr>
                <a:xfrm>
                  <a:off x="6017207" y="1125714"/>
                  <a:ext cx="103907" cy="99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889" extrusionOk="0">
                      <a:moveTo>
                        <a:pt x="458" y="0"/>
                      </a:moveTo>
                      <a:cubicBezTo>
                        <a:pt x="234" y="0"/>
                        <a:pt x="42" y="169"/>
                        <a:pt x="17" y="397"/>
                      </a:cubicBezTo>
                      <a:cubicBezTo>
                        <a:pt x="1" y="642"/>
                        <a:pt x="180" y="857"/>
                        <a:pt x="425" y="886"/>
                      </a:cubicBezTo>
                      <a:cubicBezTo>
                        <a:pt x="440" y="888"/>
                        <a:pt x="455" y="889"/>
                        <a:pt x="470" y="889"/>
                      </a:cubicBezTo>
                      <a:cubicBezTo>
                        <a:pt x="695" y="889"/>
                        <a:pt x="885" y="708"/>
                        <a:pt x="898" y="479"/>
                      </a:cubicBezTo>
                      <a:cubicBezTo>
                        <a:pt x="927" y="247"/>
                        <a:pt x="751" y="16"/>
                        <a:pt x="506" y="3"/>
                      </a:cubicBezTo>
                      <a:cubicBezTo>
                        <a:pt x="490" y="1"/>
                        <a:pt x="474" y="0"/>
                        <a:pt x="4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40"/>
                <p:cNvSpPr/>
                <p:nvPr/>
              </p:nvSpPr>
              <p:spPr>
                <a:xfrm>
                  <a:off x="6020570" y="1252034"/>
                  <a:ext cx="104916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891" extrusionOk="0">
                      <a:moveTo>
                        <a:pt x="466" y="1"/>
                      </a:moveTo>
                      <a:cubicBezTo>
                        <a:pt x="242" y="1"/>
                        <a:pt x="51" y="184"/>
                        <a:pt x="26" y="412"/>
                      </a:cubicBezTo>
                      <a:cubicBezTo>
                        <a:pt x="0" y="643"/>
                        <a:pt x="176" y="858"/>
                        <a:pt x="421" y="888"/>
                      </a:cubicBezTo>
                      <a:cubicBezTo>
                        <a:pt x="437" y="889"/>
                        <a:pt x="453" y="890"/>
                        <a:pt x="469" y="890"/>
                      </a:cubicBezTo>
                      <a:cubicBezTo>
                        <a:pt x="693" y="890"/>
                        <a:pt x="886" y="721"/>
                        <a:pt x="910" y="493"/>
                      </a:cubicBezTo>
                      <a:cubicBezTo>
                        <a:pt x="936" y="248"/>
                        <a:pt x="760" y="30"/>
                        <a:pt x="515" y="4"/>
                      </a:cubicBezTo>
                      <a:cubicBezTo>
                        <a:pt x="499" y="2"/>
                        <a:pt x="482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40"/>
                <p:cNvSpPr/>
                <p:nvPr/>
              </p:nvSpPr>
              <p:spPr>
                <a:xfrm>
                  <a:off x="6407154" y="1340134"/>
                  <a:ext cx="91465" cy="87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81" extrusionOk="0">
                      <a:moveTo>
                        <a:pt x="405" y="1"/>
                      </a:moveTo>
                      <a:cubicBezTo>
                        <a:pt x="206" y="1"/>
                        <a:pt x="42" y="155"/>
                        <a:pt x="27" y="346"/>
                      </a:cubicBezTo>
                      <a:cubicBezTo>
                        <a:pt x="1" y="561"/>
                        <a:pt x="151" y="754"/>
                        <a:pt x="369" y="780"/>
                      </a:cubicBezTo>
                      <a:cubicBezTo>
                        <a:pt x="378" y="780"/>
                        <a:pt x="387" y="781"/>
                        <a:pt x="395" y="781"/>
                      </a:cubicBezTo>
                      <a:cubicBezTo>
                        <a:pt x="600" y="781"/>
                        <a:pt x="778" y="634"/>
                        <a:pt x="803" y="428"/>
                      </a:cubicBezTo>
                      <a:cubicBezTo>
                        <a:pt x="816" y="209"/>
                        <a:pt x="666" y="20"/>
                        <a:pt x="451" y="4"/>
                      </a:cubicBezTo>
                      <a:cubicBezTo>
                        <a:pt x="435" y="2"/>
                        <a:pt x="420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0"/>
                <p:cNvSpPr/>
                <p:nvPr/>
              </p:nvSpPr>
              <p:spPr>
                <a:xfrm>
                  <a:off x="6398075" y="1299447"/>
                  <a:ext cx="56381" cy="53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79" extrusionOk="0">
                      <a:moveTo>
                        <a:pt x="246" y="0"/>
                      </a:moveTo>
                      <a:cubicBezTo>
                        <a:pt x="124" y="0"/>
                        <a:pt x="26" y="92"/>
                        <a:pt x="13" y="220"/>
                      </a:cubicBezTo>
                      <a:cubicBezTo>
                        <a:pt x="0" y="341"/>
                        <a:pt x="95" y="465"/>
                        <a:pt x="219" y="478"/>
                      </a:cubicBezTo>
                      <a:cubicBezTo>
                        <a:pt x="227" y="478"/>
                        <a:pt x="235" y="479"/>
                        <a:pt x="243" y="479"/>
                      </a:cubicBezTo>
                      <a:cubicBezTo>
                        <a:pt x="367" y="479"/>
                        <a:pt x="477" y="388"/>
                        <a:pt x="489" y="259"/>
                      </a:cubicBezTo>
                      <a:cubicBezTo>
                        <a:pt x="502" y="138"/>
                        <a:pt x="408" y="15"/>
                        <a:pt x="271" y="2"/>
                      </a:cubicBezTo>
                      <a:cubicBezTo>
                        <a:pt x="263" y="1"/>
                        <a:pt x="255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40"/>
                <p:cNvSpPr/>
                <p:nvPr/>
              </p:nvSpPr>
              <p:spPr>
                <a:xfrm>
                  <a:off x="6139269" y="1271986"/>
                  <a:ext cx="59408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506" extrusionOk="0">
                      <a:moveTo>
                        <a:pt x="263" y="1"/>
                      </a:moveTo>
                      <a:cubicBezTo>
                        <a:pt x="138" y="1"/>
                        <a:pt x="26" y="104"/>
                        <a:pt x="14" y="234"/>
                      </a:cubicBezTo>
                      <a:cubicBezTo>
                        <a:pt x="1" y="367"/>
                        <a:pt x="95" y="491"/>
                        <a:pt x="232" y="504"/>
                      </a:cubicBezTo>
                      <a:cubicBezTo>
                        <a:pt x="240" y="505"/>
                        <a:pt x="249" y="505"/>
                        <a:pt x="256" y="505"/>
                      </a:cubicBezTo>
                      <a:cubicBezTo>
                        <a:pt x="392" y="505"/>
                        <a:pt x="504" y="402"/>
                        <a:pt x="516" y="273"/>
                      </a:cubicBezTo>
                      <a:cubicBezTo>
                        <a:pt x="529" y="139"/>
                        <a:pt x="421" y="15"/>
                        <a:pt x="285" y="2"/>
                      </a:cubicBezTo>
                      <a:cubicBezTo>
                        <a:pt x="277" y="1"/>
                        <a:pt x="270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40"/>
                <p:cNvSpPr/>
                <p:nvPr/>
              </p:nvSpPr>
              <p:spPr>
                <a:xfrm>
                  <a:off x="6222997" y="1145665"/>
                  <a:ext cx="26117" cy="26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3" extrusionOk="0">
                      <a:moveTo>
                        <a:pt x="121" y="1"/>
                      </a:moveTo>
                      <a:cubicBezTo>
                        <a:pt x="69" y="1"/>
                        <a:pt x="14" y="43"/>
                        <a:pt x="1" y="108"/>
                      </a:cubicBezTo>
                      <a:cubicBezTo>
                        <a:pt x="1" y="164"/>
                        <a:pt x="40" y="219"/>
                        <a:pt x="108" y="232"/>
                      </a:cubicBezTo>
                      <a:cubicBezTo>
                        <a:pt x="164" y="232"/>
                        <a:pt x="219" y="190"/>
                        <a:pt x="232" y="125"/>
                      </a:cubicBezTo>
                      <a:cubicBezTo>
                        <a:pt x="232" y="69"/>
                        <a:pt x="190" y="14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0"/>
                <p:cNvSpPr/>
                <p:nvPr/>
              </p:nvSpPr>
              <p:spPr>
                <a:xfrm>
                  <a:off x="6128733" y="1124481"/>
                  <a:ext cx="25669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19" extrusionOk="0">
                      <a:moveTo>
                        <a:pt x="121" y="1"/>
                      </a:moveTo>
                      <a:cubicBezTo>
                        <a:pt x="66" y="1"/>
                        <a:pt x="13" y="40"/>
                        <a:pt x="0" y="95"/>
                      </a:cubicBezTo>
                      <a:cubicBezTo>
                        <a:pt x="0" y="164"/>
                        <a:pt x="39" y="216"/>
                        <a:pt x="108" y="216"/>
                      </a:cubicBezTo>
                      <a:cubicBezTo>
                        <a:pt x="115" y="218"/>
                        <a:pt x="121" y="219"/>
                        <a:pt x="128" y="219"/>
                      </a:cubicBezTo>
                      <a:cubicBezTo>
                        <a:pt x="175" y="219"/>
                        <a:pt x="217" y="170"/>
                        <a:pt x="229" y="121"/>
                      </a:cubicBezTo>
                      <a:cubicBezTo>
                        <a:pt x="229" y="69"/>
                        <a:pt x="189" y="14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40"/>
                <p:cNvSpPr/>
                <p:nvPr/>
              </p:nvSpPr>
              <p:spPr>
                <a:xfrm>
                  <a:off x="5874298" y="1564306"/>
                  <a:ext cx="26117" cy="2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1" extrusionOk="0">
                      <a:moveTo>
                        <a:pt x="105" y="0"/>
                      </a:moveTo>
                      <a:cubicBezTo>
                        <a:pt x="58" y="0"/>
                        <a:pt x="13" y="47"/>
                        <a:pt x="1" y="97"/>
                      </a:cubicBezTo>
                      <a:cubicBezTo>
                        <a:pt x="1" y="152"/>
                        <a:pt x="40" y="205"/>
                        <a:pt x="96" y="221"/>
                      </a:cubicBezTo>
                      <a:cubicBezTo>
                        <a:pt x="164" y="221"/>
                        <a:pt x="216" y="178"/>
                        <a:pt x="216" y="123"/>
                      </a:cubicBezTo>
                      <a:cubicBezTo>
                        <a:pt x="232" y="58"/>
                        <a:pt x="190" y="2"/>
                        <a:pt x="122" y="2"/>
                      </a:cubicBezTo>
                      <a:cubicBezTo>
                        <a:pt x="116" y="1"/>
                        <a:pt x="111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40"/>
                <p:cNvSpPr/>
                <p:nvPr/>
              </p:nvSpPr>
              <p:spPr>
                <a:xfrm>
                  <a:off x="6357164" y="1270641"/>
                  <a:ext cx="27462" cy="2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0" extrusionOk="0">
                      <a:moveTo>
                        <a:pt x="134" y="1"/>
                      </a:moveTo>
                      <a:cubicBezTo>
                        <a:pt x="65" y="1"/>
                        <a:pt x="13" y="40"/>
                        <a:pt x="13" y="96"/>
                      </a:cubicBezTo>
                      <a:cubicBezTo>
                        <a:pt x="0" y="164"/>
                        <a:pt x="52" y="216"/>
                        <a:pt x="108" y="216"/>
                      </a:cubicBezTo>
                      <a:cubicBezTo>
                        <a:pt x="118" y="219"/>
                        <a:pt x="127" y="220"/>
                        <a:pt x="136" y="220"/>
                      </a:cubicBezTo>
                      <a:cubicBezTo>
                        <a:pt x="190" y="220"/>
                        <a:pt x="228" y="180"/>
                        <a:pt x="228" y="122"/>
                      </a:cubicBezTo>
                      <a:cubicBezTo>
                        <a:pt x="245" y="69"/>
                        <a:pt x="189" y="14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0"/>
                <p:cNvSpPr/>
                <p:nvPr/>
              </p:nvSpPr>
              <p:spPr>
                <a:xfrm>
                  <a:off x="6405697" y="1212580"/>
                  <a:ext cx="26117" cy="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2" extrusionOk="0">
                      <a:moveTo>
                        <a:pt x="121" y="1"/>
                      </a:moveTo>
                      <a:cubicBezTo>
                        <a:pt x="69" y="1"/>
                        <a:pt x="14" y="43"/>
                        <a:pt x="1" y="111"/>
                      </a:cubicBezTo>
                      <a:cubicBezTo>
                        <a:pt x="1" y="164"/>
                        <a:pt x="40" y="219"/>
                        <a:pt x="95" y="219"/>
                      </a:cubicBezTo>
                      <a:cubicBezTo>
                        <a:pt x="104" y="221"/>
                        <a:pt x="113" y="221"/>
                        <a:pt x="121" y="221"/>
                      </a:cubicBezTo>
                      <a:cubicBezTo>
                        <a:pt x="177" y="221"/>
                        <a:pt x="219" y="184"/>
                        <a:pt x="219" y="124"/>
                      </a:cubicBezTo>
                      <a:cubicBezTo>
                        <a:pt x="232" y="69"/>
                        <a:pt x="190" y="17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0"/>
                <p:cNvSpPr/>
                <p:nvPr/>
              </p:nvSpPr>
              <p:spPr>
                <a:xfrm>
                  <a:off x="5947490" y="1203277"/>
                  <a:ext cx="57838" cy="5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509" extrusionOk="0">
                      <a:moveTo>
                        <a:pt x="262" y="1"/>
                      </a:moveTo>
                      <a:cubicBezTo>
                        <a:pt x="137" y="1"/>
                        <a:pt x="25" y="107"/>
                        <a:pt x="13" y="234"/>
                      </a:cubicBezTo>
                      <a:cubicBezTo>
                        <a:pt x="0" y="370"/>
                        <a:pt x="95" y="491"/>
                        <a:pt x="232" y="507"/>
                      </a:cubicBezTo>
                      <a:cubicBezTo>
                        <a:pt x="240" y="508"/>
                        <a:pt x="248" y="509"/>
                        <a:pt x="256" y="509"/>
                      </a:cubicBezTo>
                      <a:cubicBezTo>
                        <a:pt x="380" y="509"/>
                        <a:pt x="490" y="417"/>
                        <a:pt x="502" y="276"/>
                      </a:cubicBezTo>
                      <a:cubicBezTo>
                        <a:pt x="515" y="139"/>
                        <a:pt x="421" y="18"/>
                        <a:pt x="284" y="2"/>
                      </a:cubicBezTo>
                      <a:cubicBezTo>
                        <a:pt x="277" y="1"/>
                        <a:pt x="2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0"/>
                <p:cNvSpPr/>
                <p:nvPr/>
              </p:nvSpPr>
              <p:spPr>
                <a:xfrm>
                  <a:off x="5831593" y="1444150"/>
                  <a:ext cx="59632" cy="5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492" extrusionOk="0">
                      <a:moveTo>
                        <a:pt x="262" y="1"/>
                      </a:moveTo>
                      <a:cubicBezTo>
                        <a:pt x="136" y="1"/>
                        <a:pt x="26" y="91"/>
                        <a:pt x="14" y="217"/>
                      </a:cubicBezTo>
                      <a:cubicBezTo>
                        <a:pt x="1" y="354"/>
                        <a:pt x="95" y="478"/>
                        <a:pt x="245" y="491"/>
                      </a:cubicBezTo>
                      <a:cubicBezTo>
                        <a:pt x="254" y="492"/>
                        <a:pt x="262" y="492"/>
                        <a:pt x="270" y="492"/>
                      </a:cubicBezTo>
                      <a:cubicBezTo>
                        <a:pt x="396" y="492"/>
                        <a:pt x="503" y="401"/>
                        <a:pt x="516" y="272"/>
                      </a:cubicBezTo>
                      <a:cubicBezTo>
                        <a:pt x="532" y="135"/>
                        <a:pt x="421" y="15"/>
                        <a:pt x="287" y="2"/>
                      </a:cubicBezTo>
                      <a:cubicBezTo>
                        <a:pt x="279" y="1"/>
                        <a:pt x="27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0"/>
                <p:cNvSpPr/>
                <p:nvPr/>
              </p:nvSpPr>
              <p:spPr>
                <a:xfrm>
                  <a:off x="6318718" y="1305611"/>
                  <a:ext cx="59744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506" extrusionOk="0">
                      <a:moveTo>
                        <a:pt x="261" y="0"/>
                      </a:moveTo>
                      <a:cubicBezTo>
                        <a:pt x="135" y="0"/>
                        <a:pt x="29" y="105"/>
                        <a:pt x="17" y="230"/>
                      </a:cubicBezTo>
                      <a:cubicBezTo>
                        <a:pt x="1" y="367"/>
                        <a:pt x="99" y="491"/>
                        <a:pt x="232" y="504"/>
                      </a:cubicBezTo>
                      <a:cubicBezTo>
                        <a:pt x="241" y="505"/>
                        <a:pt x="249" y="505"/>
                        <a:pt x="257" y="505"/>
                      </a:cubicBezTo>
                      <a:cubicBezTo>
                        <a:pt x="396" y="505"/>
                        <a:pt x="507" y="402"/>
                        <a:pt x="519" y="273"/>
                      </a:cubicBezTo>
                      <a:cubicBezTo>
                        <a:pt x="532" y="136"/>
                        <a:pt x="425" y="15"/>
                        <a:pt x="288" y="2"/>
                      </a:cubicBezTo>
                      <a:cubicBezTo>
                        <a:pt x="279" y="1"/>
                        <a:pt x="270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0"/>
                <p:cNvSpPr/>
                <p:nvPr/>
              </p:nvSpPr>
              <p:spPr>
                <a:xfrm>
                  <a:off x="6320624" y="1157658"/>
                  <a:ext cx="57838" cy="5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508" extrusionOk="0">
                      <a:moveTo>
                        <a:pt x="262" y="0"/>
                      </a:moveTo>
                      <a:cubicBezTo>
                        <a:pt x="134" y="0"/>
                        <a:pt x="25" y="106"/>
                        <a:pt x="13" y="233"/>
                      </a:cubicBezTo>
                      <a:cubicBezTo>
                        <a:pt x="0" y="370"/>
                        <a:pt x="95" y="491"/>
                        <a:pt x="228" y="507"/>
                      </a:cubicBezTo>
                      <a:cubicBezTo>
                        <a:pt x="236" y="508"/>
                        <a:pt x="243" y="508"/>
                        <a:pt x="250" y="508"/>
                      </a:cubicBezTo>
                      <a:cubicBezTo>
                        <a:pt x="378" y="508"/>
                        <a:pt x="490" y="402"/>
                        <a:pt x="502" y="275"/>
                      </a:cubicBezTo>
                      <a:cubicBezTo>
                        <a:pt x="515" y="138"/>
                        <a:pt x="421" y="18"/>
                        <a:pt x="284" y="1"/>
                      </a:cubicBezTo>
                      <a:cubicBezTo>
                        <a:pt x="276" y="1"/>
                        <a:pt x="2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0"/>
                <p:cNvSpPr/>
                <p:nvPr/>
              </p:nvSpPr>
              <p:spPr>
                <a:xfrm>
                  <a:off x="6357164" y="1366362"/>
                  <a:ext cx="57838" cy="5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92" extrusionOk="0">
                      <a:moveTo>
                        <a:pt x="259" y="0"/>
                      </a:moveTo>
                      <a:cubicBezTo>
                        <a:pt x="132" y="0"/>
                        <a:pt x="25" y="91"/>
                        <a:pt x="13" y="220"/>
                      </a:cubicBezTo>
                      <a:cubicBezTo>
                        <a:pt x="0" y="357"/>
                        <a:pt x="95" y="477"/>
                        <a:pt x="228" y="490"/>
                      </a:cubicBezTo>
                      <a:cubicBezTo>
                        <a:pt x="237" y="491"/>
                        <a:pt x="245" y="491"/>
                        <a:pt x="254" y="491"/>
                      </a:cubicBezTo>
                      <a:cubicBezTo>
                        <a:pt x="380" y="491"/>
                        <a:pt x="490" y="401"/>
                        <a:pt x="502" y="275"/>
                      </a:cubicBezTo>
                      <a:cubicBezTo>
                        <a:pt x="515" y="138"/>
                        <a:pt x="421" y="14"/>
                        <a:pt x="284" y="1"/>
                      </a:cubicBezTo>
                      <a:cubicBezTo>
                        <a:pt x="275" y="0"/>
                        <a:pt x="2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0"/>
                <p:cNvSpPr/>
                <p:nvPr/>
              </p:nvSpPr>
              <p:spPr>
                <a:xfrm>
                  <a:off x="5776783" y="1553770"/>
                  <a:ext cx="53467" cy="5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50" extrusionOk="0">
                      <a:moveTo>
                        <a:pt x="236" y="1"/>
                      </a:moveTo>
                      <a:cubicBezTo>
                        <a:pt x="124" y="1"/>
                        <a:pt x="26" y="91"/>
                        <a:pt x="13" y="204"/>
                      </a:cubicBezTo>
                      <a:cubicBezTo>
                        <a:pt x="0" y="328"/>
                        <a:pt x="95" y="436"/>
                        <a:pt x="219" y="449"/>
                      </a:cubicBezTo>
                      <a:cubicBezTo>
                        <a:pt x="226" y="449"/>
                        <a:pt x="234" y="450"/>
                        <a:pt x="241" y="450"/>
                      </a:cubicBezTo>
                      <a:cubicBezTo>
                        <a:pt x="353" y="450"/>
                        <a:pt x="451" y="360"/>
                        <a:pt x="463" y="246"/>
                      </a:cubicBezTo>
                      <a:cubicBezTo>
                        <a:pt x="476" y="123"/>
                        <a:pt x="382" y="15"/>
                        <a:pt x="258" y="2"/>
                      </a:cubicBezTo>
                      <a:cubicBezTo>
                        <a:pt x="251" y="1"/>
                        <a:pt x="24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0"/>
                <p:cNvSpPr/>
                <p:nvPr/>
              </p:nvSpPr>
              <p:spPr>
                <a:xfrm>
                  <a:off x="6362992" y="1484725"/>
                  <a:ext cx="128007" cy="12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083" extrusionOk="0">
                      <a:moveTo>
                        <a:pt x="556" y="0"/>
                      </a:moveTo>
                      <a:cubicBezTo>
                        <a:pt x="285" y="0"/>
                        <a:pt x="54" y="205"/>
                        <a:pt x="30" y="481"/>
                      </a:cubicBezTo>
                      <a:cubicBezTo>
                        <a:pt x="0" y="781"/>
                        <a:pt x="219" y="1052"/>
                        <a:pt x="519" y="1078"/>
                      </a:cubicBezTo>
                      <a:cubicBezTo>
                        <a:pt x="542" y="1081"/>
                        <a:pt x="566" y="1083"/>
                        <a:pt x="589" y="1083"/>
                      </a:cubicBezTo>
                      <a:cubicBezTo>
                        <a:pt x="858" y="1083"/>
                        <a:pt x="1091" y="865"/>
                        <a:pt x="1115" y="589"/>
                      </a:cubicBezTo>
                      <a:cubicBezTo>
                        <a:pt x="1142" y="292"/>
                        <a:pt x="926" y="34"/>
                        <a:pt x="626" y="5"/>
                      </a:cubicBezTo>
                      <a:cubicBezTo>
                        <a:pt x="603" y="2"/>
                        <a:pt x="579" y="0"/>
                        <a:pt x="5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0"/>
                <p:cNvSpPr/>
                <p:nvPr/>
              </p:nvSpPr>
              <p:spPr>
                <a:xfrm>
                  <a:off x="6892934" y="1384744"/>
                  <a:ext cx="263524" cy="2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2071" extrusionOk="0">
                      <a:moveTo>
                        <a:pt x="1174" y="0"/>
                      </a:moveTo>
                      <a:cubicBezTo>
                        <a:pt x="953" y="0"/>
                        <a:pt x="731" y="72"/>
                        <a:pt x="545" y="219"/>
                      </a:cubicBezTo>
                      <a:cubicBezTo>
                        <a:pt x="95" y="571"/>
                        <a:pt x="0" y="1223"/>
                        <a:pt x="356" y="1673"/>
                      </a:cubicBezTo>
                      <a:cubicBezTo>
                        <a:pt x="562" y="1934"/>
                        <a:pt x="871" y="2071"/>
                        <a:pt x="1181" y="2071"/>
                      </a:cubicBezTo>
                      <a:cubicBezTo>
                        <a:pt x="1401" y="2071"/>
                        <a:pt x="1621" y="2003"/>
                        <a:pt x="1806" y="1862"/>
                      </a:cubicBezTo>
                      <a:cubicBezTo>
                        <a:pt x="2269" y="1510"/>
                        <a:pt x="2351" y="858"/>
                        <a:pt x="1999" y="408"/>
                      </a:cubicBezTo>
                      <a:cubicBezTo>
                        <a:pt x="1792" y="140"/>
                        <a:pt x="1484" y="0"/>
                        <a:pt x="1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0"/>
                <p:cNvSpPr/>
                <p:nvPr/>
              </p:nvSpPr>
              <p:spPr>
                <a:xfrm>
                  <a:off x="6813914" y="1323881"/>
                  <a:ext cx="188760" cy="167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1490" extrusionOk="0">
                      <a:moveTo>
                        <a:pt x="856" y="0"/>
                      </a:moveTo>
                      <a:cubicBezTo>
                        <a:pt x="694" y="0"/>
                        <a:pt x="531" y="54"/>
                        <a:pt x="392" y="165"/>
                      </a:cubicBezTo>
                      <a:cubicBezTo>
                        <a:pt x="66" y="410"/>
                        <a:pt x="1" y="869"/>
                        <a:pt x="258" y="1195"/>
                      </a:cubicBezTo>
                      <a:cubicBezTo>
                        <a:pt x="410" y="1387"/>
                        <a:pt x="632" y="1489"/>
                        <a:pt x="855" y="1489"/>
                      </a:cubicBezTo>
                      <a:cubicBezTo>
                        <a:pt x="1012" y="1489"/>
                        <a:pt x="1170" y="1439"/>
                        <a:pt x="1305" y="1332"/>
                      </a:cubicBezTo>
                      <a:cubicBezTo>
                        <a:pt x="1631" y="1088"/>
                        <a:pt x="1683" y="612"/>
                        <a:pt x="1439" y="286"/>
                      </a:cubicBezTo>
                      <a:cubicBezTo>
                        <a:pt x="1291" y="98"/>
                        <a:pt x="1075" y="0"/>
                        <a:pt x="8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0"/>
                <p:cNvSpPr/>
                <p:nvPr/>
              </p:nvSpPr>
              <p:spPr>
                <a:xfrm>
                  <a:off x="6783202" y="1443925"/>
                  <a:ext cx="151097" cy="134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201" extrusionOk="0">
                      <a:moveTo>
                        <a:pt x="674" y="1"/>
                      </a:moveTo>
                      <a:cubicBezTo>
                        <a:pt x="548" y="1"/>
                        <a:pt x="420" y="41"/>
                        <a:pt x="314" y="124"/>
                      </a:cubicBezTo>
                      <a:cubicBezTo>
                        <a:pt x="43" y="330"/>
                        <a:pt x="1" y="708"/>
                        <a:pt x="206" y="969"/>
                      </a:cubicBezTo>
                      <a:cubicBezTo>
                        <a:pt x="325" y="1120"/>
                        <a:pt x="500" y="1200"/>
                        <a:pt x="680" y="1200"/>
                      </a:cubicBezTo>
                      <a:cubicBezTo>
                        <a:pt x="807" y="1200"/>
                        <a:pt x="936" y="1160"/>
                        <a:pt x="1048" y="1076"/>
                      </a:cubicBezTo>
                      <a:cubicBezTo>
                        <a:pt x="1305" y="871"/>
                        <a:pt x="1348" y="493"/>
                        <a:pt x="1142" y="235"/>
                      </a:cubicBezTo>
                      <a:cubicBezTo>
                        <a:pt x="1031" y="82"/>
                        <a:pt x="854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0"/>
                <p:cNvSpPr/>
                <p:nvPr/>
              </p:nvSpPr>
              <p:spPr>
                <a:xfrm>
                  <a:off x="6686024" y="1358068"/>
                  <a:ext cx="171946" cy="15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374" extrusionOk="0">
                      <a:moveTo>
                        <a:pt x="768" y="1"/>
                      </a:moveTo>
                      <a:cubicBezTo>
                        <a:pt x="623" y="1"/>
                        <a:pt x="478" y="47"/>
                        <a:pt x="353" y="144"/>
                      </a:cubicBezTo>
                      <a:cubicBezTo>
                        <a:pt x="53" y="375"/>
                        <a:pt x="1" y="809"/>
                        <a:pt x="229" y="1109"/>
                      </a:cubicBezTo>
                      <a:cubicBezTo>
                        <a:pt x="363" y="1283"/>
                        <a:pt x="562" y="1374"/>
                        <a:pt x="763" y="1374"/>
                      </a:cubicBezTo>
                      <a:cubicBezTo>
                        <a:pt x="908" y="1374"/>
                        <a:pt x="1055" y="1326"/>
                        <a:pt x="1181" y="1229"/>
                      </a:cubicBezTo>
                      <a:cubicBezTo>
                        <a:pt x="1481" y="1001"/>
                        <a:pt x="1533" y="564"/>
                        <a:pt x="1305" y="268"/>
                      </a:cubicBezTo>
                      <a:cubicBezTo>
                        <a:pt x="1170" y="92"/>
                        <a:pt x="970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0"/>
                <p:cNvSpPr/>
                <p:nvPr/>
              </p:nvSpPr>
              <p:spPr>
                <a:xfrm>
                  <a:off x="6707208" y="1492347"/>
                  <a:ext cx="129464" cy="115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" h="1026" extrusionOk="0">
                      <a:moveTo>
                        <a:pt x="577" y="1"/>
                      </a:moveTo>
                      <a:cubicBezTo>
                        <a:pt x="469" y="1"/>
                        <a:pt x="361" y="33"/>
                        <a:pt x="271" y="100"/>
                      </a:cubicBezTo>
                      <a:cubicBezTo>
                        <a:pt x="40" y="276"/>
                        <a:pt x="1" y="602"/>
                        <a:pt x="177" y="834"/>
                      </a:cubicBezTo>
                      <a:cubicBezTo>
                        <a:pt x="278" y="959"/>
                        <a:pt x="425" y="1026"/>
                        <a:pt x="576" y="1026"/>
                      </a:cubicBezTo>
                      <a:cubicBezTo>
                        <a:pt x="686" y="1026"/>
                        <a:pt x="799" y="990"/>
                        <a:pt x="897" y="915"/>
                      </a:cubicBezTo>
                      <a:cubicBezTo>
                        <a:pt x="1116" y="739"/>
                        <a:pt x="1155" y="426"/>
                        <a:pt x="992" y="194"/>
                      </a:cubicBezTo>
                      <a:cubicBezTo>
                        <a:pt x="888" y="68"/>
                        <a:pt x="73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40"/>
                <p:cNvSpPr/>
                <p:nvPr/>
              </p:nvSpPr>
              <p:spPr>
                <a:xfrm>
                  <a:off x="6631214" y="1476318"/>
                  <a:ext cx="74652" cy="66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91" extrusionOk="0">
                      <a:moveTo>
                        <a:pt x="332" y="0"/>
                      </a:moveTo>
                      <a:cubicBezTo>
                        <a:pt x="268" y="0"/>
                        <a:pt x="204" y="22"/>
                        <a:pt x="147" y="67"/>
                      </a:cubicBezTo>
                      <a:cubicBezTo>
                        <a:pt x="27" y="161"/>
                        <a:pt x="1" y="354"/>
                        <a:pt x="95" y="474"/>
                      </a:cubicBezTo>
                      <a:cubicBezTo>
                        <a:pt x="157" y="553"/>
                        <a:pt x="241" y="591"/>
                        <a:pt x="328" y="591"/>
                      </a:cubicBezTo>
                      <a:cubicBezTo>
                        <a:pt x="392" y="591"/>
                        <a:pt x="457" y="570"/>
                        <a:pt x="516" y="530"/>
                      </a:cubicBezTo>
                      <a:cubicBezTo>
                        <a:pt x="636" y="435"/>
                        <a:pt x="666" y="243"/>
                        <a:pt x="571" y="122"/>
                      </a:cubicBezTo>
                      <a:cubicBezTo>
                        <a:pt x="507" y="42"/>
                        <a:pt x="420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40"/>
                <p:cNvSpPr/>
                <p:nvPr/>
              </p:nvSpPr>
              <p:spPr>
                <a:xfrm>
                  <a:off x="7128987" y="1289359"/>
                  <a:ext cx="112650" cy="99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89" extrusionOk="0">
                      <a:moveTo>
                        <a:pt x="494" y="1"/>
                      </a:moveTo>
                      <a:cubicBezTo>
                        <a:pt x="401" y="1"/>
                        <a:pt x="309" y="30"/>
                        <a:pt x="232" y="92"/>
                      </a:cubicBezTo>
                      <a:cubicBezTo>
                        <a:pt x="26" y="242"/>
                        <a:pt x="0" y="525"/>
                        <a:pt x="150" y="718"/>
                      </a:cubicBezTo>
                      <a:cubicBezTo>
                        <a:pt x="239" y="829"/>
                        <a:pt x="369" y="888"/>
                        <a:pt x="503" y="888"/>
                      </a:cubicBezTo>
                      <a:cubicBezTo>
                        <a:pt x="597" y="888"/>
                        <a:pt x="692" y="859"/>
                        <a:pt x="776" y="799"/>
                      </a:cubicBezTo>
                      <a:cubicBezTo>
                        <a:pt x="966" y="649"/>
                        <a:pt x="1005" y="362"/>
                        <a:pt x="858" y="173"/>
                      </a:cubicBezTo>
                      <a:cubicBezTo>
                        <a:pt x="762" y="61"/>
                        <a:pt x="627" y="1"/>
                        <a:pt x="4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0"/>
                <p:cNvSpPr/>
                <p:nvPr/>
              </p:nvSpPr>
              <p:spPr>
                <a:xfrm>
                  <a:off x="7203524" y="1318838"/>
                  <a:ext cx="29031" cy="24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0" extrusionOk="0">
                      <a:moveTo>
                        <a:pt x="126" y="1"/>
                      </a:moveTo>
                      <a:cubicBezTo>
                        <a:pt x="103" y="1"/>
                        <a:pt x="79" y="7"/>
                        <a:pt x="56" y="18"/>
                      </a:cubicBezTo>
                      <a:cubicBezTo>
                        <a:pt x="14" y="60"/>
                        <a:pt x="1" y="129"/>
                        <a:pt x="43" y="181"/>
                      </a:cubicBezTo>
                      <a:cubicBezTo>
                        <a:pt x="65" y="205"/>
                        <a:pt x="98" y="220"/>
                        <a:pt x="129" y="220"/>
                      </a:cubicBezTo>
                      <a:cubicBezTo>
                        <a:pt x="152" y="220"/>
                        <a:pt x="175" y="212"/>
                        <a:pt x="193" y="194"/>
                      </a:cubicBezTo>
                      <a:cubicBezTo>
                        <a:pt x="245" y="168"/>
                        <a:pt x="258" y="86"/>
                        <a:pt x="219" y="47"/>
                      </a:cubicBezTo>
                      <a:cubicBezTo>
                        <a:pt x="194" y="14"/>
                        <a:pt x="161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40"/>
                <p:cNvSpPr/>
                <p:nvPr/>
              </p:nvSpPr>
              <p:spPr>
                <a:xfrm>
                  <a:off x="7311687" y="1368267"/>
                  <a:ext cx="64115" cy="5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0" extrusionOk="0">
                      <a:moveTo>
                        <a:pt x="291" y="0"/>
                      </a:moveTo>
                      <a:cubicBezTo>
                        <a:pt x="237" y="0"/>
                        <a:pt x="184" y="18"/>
                        <a:pt x="138" y="53"/>
                      </a:cubicBezTo>
                      <a:cubicBezTo>
                        <a:pt x="27" y="134"/>
                        <a:pt x="1" y="297"/>
                        <a:pt x="82" y="405"/>
                      </a:cubicBezTo>
                      <a:cubicBezTo>
                        <a:pt x="136" y="468"/>
                        <a:pt x="209" y="500"/>
                        <a:pt x="281" y="500"/>
                      </a:cubicBezTo>
                      <a:cubicBezTo>
                        <a:pt x="334" y="500"/>
                        <a:pt x="388" y="482"/>
                        <a:pt x="434" y="447"/>
                      </a:cubicBezTo>
                      <a:cubicBezTo>
                        <a:pt x="545" y="366"/>
                        <a:pt x="571" y="203"/>
                        <a:pt x="490" y="95"/>
                      </a:cubicBezTo>
                      <a:cubicBezTo>
                        <a:pt x="436" y="32"/>
                        <a:pt x="363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40"/>
                <p:cNvSpPr/>
                <p:nvPr/>
              </p:nvSpPr>
              <p:spPr>
                <a:xfrm>
                  <a:off x="6634128" y="1393599"/>
                  <a:ext cx="47302" cy="4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73" extrusionOk="0">
                      <a:moveTo>
                        <a:pt x="216" y="1"/>
                      </a:moveTo>
                      <a:cubicBezTo>
                        <a:pt x="174" y="1"/>
                        <a:pt x="131" y="15"/>
                        <a:pt x="95" y="45"/>
                      </a:cubicBezTo>
                      <a:cubicBezTo>
                        <a:pt x="14" y="97"/>
                        <a:pt x="1" y="221"/>
                        <a:pt x="69" y="303"/>
                      </a:cubicBezTo>
                      <a:cubicBezTo>
                        <a:pt x="99" y="349"/>
                        <a:pt x="151" y="373"/>
                        <a:pt x="206" y="373"/>
                      </a:cubicBezTo>
                      <a:cubicBezTo>
                        <a:pt x="248" y="373"/>
                        <a:pt x="291" y="359"/>
                        <a:pt x="327" y="329"/>
                      </a:cubicBezTo>
                      <a:cubicBezTo>
                        <a:pt x="408" y="277"/>
                        <a:pt x="421" y="153"/>
                        <a:pt x="353" y="71"/>
                      </a:cubicBezTo>
                      <a:cubicBezTo>
                        <a:pt x="323" y="25"/>
                        <a:pt x="271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0"/>
                <p:cNvSpPr/>
                <p:nvPr/>
              </p:nvSpPr>
              <p:spPr>
                <a:xfrm>
                  <a:off x="6958280" y="1220874"/>
                  <a:ext cx="113099" cy="9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888" extrusionOk="0">
                      <a:moveTo>
                        <a:pt x="500" y="0"/>
                      </a:moveTo>
                      <a:cubicBezTo>
                        <a:pt x="406" y="0"/>
                        <a:pt x="311" y="29"/>
                        <a:pt x="232" y="90"/>
                      </a:cubicBezTo>
                      <a:cubicBezTo>
                        <a:pt x="43" y="240"/>
                        <a:pt x="1" y="526"/>
                        <a:pt x="151" y="716"/>
                      </a:cubicBezTo>
                      <a:cubicBezTo>
                        <a:pt x="239" y="827"/>
                        <a:pt x="375" y="888"/>
                        <a:pt x="511" y="888"/>
                      </a:cubicBezTo>
                      <a:cubicBezTo>
                        <a:pt x="605" y="888"/>
                        <a:pt x="699" y="859"/>
                        <a:pt x="777" y="797"/>
                      </a:cubicBezTo>
                      <a:cubicBezTo>
                        <a:pt x="966" y="647"/>
                        <a:pt x="1008" y="363"/>
                        <a:pt x="858" y="171"/>
                      </a:cubicBezTo>
                      <a:cubicBezTo>
                        <a:pt x="770" y="60"/>
                        <a:pt x="635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40"/>
                <p:cNvSpPr/>
                <p:nvPr/>
              </p:nvSpPr>
              <p:spPr>
                <a:xfrm>
                  <a:off x="7092447" y="1230738"/>
                  <a:ext cx="56381" cy="50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9" extrusionOk="0">
                      <a:moveTo>
                        <a:pt x="248" y="1"/>
                      </a:moveTo>
                      <a:cubicBezTo>
                        <a:pt x="199" y="1"/>
                        <a:pt x="149" y="15"/>
                        <a:pt x="108" y="44"/>
                      </a:cubicBezTo>
                      <a:cubicBezTo>
                        <a:pt x="13" y="125"/>
                        <a:pt x="0" y="262"/>
                        <a:pt x="69" y="357"/>
                      </a:cubicBezTo>
                      <a:cubicBezTo>
                        <a:pt x="115" y="418"/>
                        <a:pt x="180" y="449"/>
                        <a:pt x="244" y="449"/>
                      </a:cubicBezTo>
                      <a:cubicBezTo>
                        <a:pt x="292" y="449"/>
                        <a:pt x="341" y="431"/>
                        <a:pt x="382" y="396"/>
                      </a:cubicBezTo>
                      <a:cubicBezTo>
                        <a:pt x="489" y="328"/>
                        <a:pt x="502" y="181"/>
                        <a:pt x="421" y="83"/>
                      </a:cubicBezTo>
                      <a:cubicBezTo>
                        <a:pt x="381" y="28"/>
                        <a:pt x="315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40"/>
                <p:cNvSpPr/>
                <p:nvPr/>
              </p:nvSpPr>
              <p:spPr>
                <a:xfrm>
                  <a:off x="7264611" y="1264364"/>
                  <a:ext cx="57838" cy="50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49" extrusionOk="0">
                      <a:moveTo>
                        <a:pt x="256" y="1"/>
                      </a:moveTo>
                      <a:cubicBezTo>
                        <a:pt x="209" y="1"/>
                        <a:pt x="162" y="15"/>
                        <a:pt x="121" y="44"/>
                      </a:cubicBezTo>
                      <a:cubicBezTo>
                        <a:pt x="13" y="125"/>
                        <a:pt x="0" y="259"/>
                        <a:pt x="82" y="354"/>
                      </a:cubicBezTo>
                      <a:cubicBezTo>
                        <a:pt x="121" y="417"/>
                        <a:pt x="187" y="449"/>
                        <a:pt x="254" y="449"/>
                      </a:cubicBezTo>
                      <a:cubicBezTo>
                        <a:pt x="304" y="449"/>
                        <a:pt x="354" y="431"/>
                        <a:pt x="395" y="396"/>
                      </a:cubicBezTo>
                      <a:cubicBezTo>
                        <a:pt x="489" y="328"/>
                        <a:pt x="515" y="178"/>
                        <a:pt x="434" y="83"/>
                      </a:cubicBezTo>
                      <a:cubicBezTo>
                        <a:pt x="386" y="28"/>
                        <a:pt x="322" y="1"/>
                        <a:pt x="2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40"/>
                <p:cNvSpPr/>
                <p:nvPr/>
              </p:nvSpPr>
              <p:spPr>
                <a:xfrm>
                  <a:off x="6541321" y="1245982"/>
                  <a:ext cx="261730" cy="23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2074" extrusionOk="0">
                      <a:moveTo>
                        <a:pt x="1171" y="0"/>
                      </a:moveTo>
                      <a:cubicBezTo>
                        <a:pt x="949" y="0"/>
                        <a:pt x="722" y="72"/>
                        <a:pt x="529" y="221"/>
                      </a:cubicBezTo>
                      <a:cubicBezTo>
                        <a:pt x="82" y="573"/>
                        <a:pt x="0" y="1225"/>
                        <a:pt x="353" y="1675"/>
                      </a:cubicBezTo>
                      <a:cubicBezTo>
                        <a:pt x="551" y="1937"/>
                        <a:pt x="857" y="2073"/>
                        <a:pt x="1169" y="2073"/>
                      </a:cubicBezTo>
                      <a:cubicBezTo>
                        <a:pt x="1391" y="2073"/>
                        <a:pt x="1615" y="2005"/>
                        <a:pt x="1807" y="1864"/>
                      </a:cubicBezTo>
                      <a:cubicBezTo>
                        <a:pt x="2254" y="1512"/>
                        <a:pt x="2335" y="860"/>
                        <a:pt x="1983" y="410"/>
                      </a:cubicBezTo>
                      <a:cubicBezTo>
                        <a:pt x="1785" y="141"/>
                        <a:pt x="1482" y="0"/>
                        <a:pt x="11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40"/>
                <p:cNvSpPr/>
                <p:nvPr/>
              </p:nvSpPr>
              <p:spPr>
                <a:xfrm>
                  <a:off x="6110463" y="1434734"/>
                  <a:ext cx="263187" cy="2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" h="2072" extrusionOk="0">
                      <a:moveTo>
                        <a:pt x="1177" y="0"/>
                      </a:moveTo>
                      <a:cubicBezTo>
                        <a:pt x="954" y="0"/>
                        <a:pt x="730" y="72"/>
                        <a:pt x="542" y="219"/>
                      </a:cubicBezTo>
                      <a:cubicBezTo>
                        <a:pt x="95" y="575"/>
                        <a:pt x="0" y="1214"/>
                        <a:pt x="352" y="1674"/>
                      </a:cubicBezTo>
                      <a:cubicBezTo>
                        <a:pt x="556" y="1934"/>
                        <a:pt x="861" y="2071"/>
                        <a:pt x="1169" y="2071"/>
                      </a:cubicBezTo>
                      <a:cubicBezTo>
                        <a:pt x="1392" y="2071"/>
                        <a:pt x="1617" y="1999"/>
                        <a:pt x="1807" y="1850"/>
                      </a:cubicBezTo>
                      <a:cubicBezTo>
                        <a:pt x="2266" y="1511"/>
                        <a:pt x="2348" y="858"/>
                        <a:pt x="1996" y="399"/>
                      </a:cubicBezTo>
                      <a:cubicBezTo>
                        <a:pt x="1791" y="137"/>
                        <a:pt x="1486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40"/>
                <p:cNvSpPr/>
                <p:nvPr/>
              </p:nvSpPr>
              <p:spPr>
                <a:xfrm>
                  <a:off x="6385970" y="1249008"/>
                  <a:ext cx="188760" cy="166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1487" extrusionOk="0">
                      <a:moveTo>
                        <a:pt x="847" y="0"/>
                      </a:moveTo>
                      <a:cubicBezTo>
                        <a:pt x="690" y="0"/>
                        <a:pt x="531" y="50"/>
                        <a:pt x="395" y="152"/>
                      </a:cubicBezTo>
                      <a:cubicBezTo>
                        <a:pt x="69" y="409"/>
                        <a:pt x="1" y="872"/>
                        <a:pt x="258" y="1198"/>
                      </a:cubicBezTo>
                      <a:cubicBezTo>
                        <a:pt x="401" y="1389"/>
                        <a:pt x="623" y="1487"/>
                        <a:pt x="848" y="1487"/>
                      </a:cubicBezTo>
                      <a:cubicBezTo>
                        <a:pt x="1008" y="1487"/>
                        <a:pt x="1169" y="1437"/>
                        <a:pt x="1305" y="1335"/>
                      </a:cubicBezTo>
                      <a:cubicBezTo>
                        <a:pt x="1631" y="1078"/>
                        <a:pt x="1683" y="615"/>
                        <a:pt x="1439" y="289"/>
                      </a:cubicBezTo>
                      <a:cubicBezTo>
                        <a:pt x="1288" y="98"/>
                        <a:pt x="1069" y="0"/>
                        <a:pt x="8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40"/>
                <p:cNvSpPr/>
                <p:nvPr/>
              </p:nvSpPr>
              <p:spPr>
                <a:xfrm>
                  <a:off x="6638499" y="1454462"/>
                  <a:ext cx="178447" cy="157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407" extrusionOk="0">
                      <a:moveTo>
                        <a:pt x="808" y="0"/>
                      </a:moveTo>
                      <a:cubicBezTo>
                        <a:pt x="656" y="0"/>
                        <a:pt x="502" y="51"/>
                        <a:pt x="369" y="154"/>
                      </a:cubicBezTo>
                      <a:cubicBezTo>
                        <a:pt x="56" y="386"/>
                        <a:pt x="1" y="819"/>
                        <a:pt x="245" y="1132"/>
                      </a:cubicBezTo>
                      <a:cubicBezTo>
                        <a:pt x="379" y="1313"/>
                        <a:pt x="585" y="1407"/>
                        <a:pt x="793" y="1407"/>
                      </a:cubicBezTo>
                      <a:cubicBezTo>
                        <a:pt x="945" y="1407"/>
                        <a:pt x="1098" y="1356"/>
                        <a:pt x="1223" y="1253"/>
                      </a:cubicBezTo>
                      <a:cubicBezTo>
                        <a:pt x="1536" y="1022"/>
                        <a:pt x="1592" y="575"/>
                        <a:pt x="1360" y="275"/>
                      </a:cubicBezTo>
                      <a:cubicBezTo>
                        <a:pt x="1219" y="94"/>
                        <a:pt x="1015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40"/>
                <p:cNvSpPr/>
                <p:nvPr/>
              </p:nvSpPr>
              <p:spPr>
                <a:xfrm>
                  <a:off x="6419259" y="1374320"/>
                  <a:ext cx="278992" cy="24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2199" extrusionOk="0">
                      <a:moveTo>
                        <a:pt x="1242" y="1"/>
                      </a:moveTo>
                      <a:cubicBezTo>
                        <a:pt x="1007" y="1"/>
                        <a:pt x="770" y="76"/>
                        <a:pt x="571" y="230"/>
                      </a:cubicBezTo>
                      <a:cubicBezTo>
                        <a:pt x="98" y="595"/>
                        <a:pt x="0" y="1290"/>
                        <a:pt x="369" y="1779"/>
                      </a:cubicBezTo>
                      <a:cubicBezTo>
                        <a:pt x="590" y="2055"/>
                        <a:pt x="915" y="2198"/>
                        <a:pt x="1242" y="2198"/>
                      </a:cubicBezTo>
                      <a:cubicBezTo>
                        <a:pt x="1479" y="2198"/>
                        <a:pt x="1718" y="2123"/>
                        <a:pt x="1918" y="1968"/>
                      </a:cubicBezTo>
                      <a:cubicBezTo>
                        <a:pt x="2394" y="1603"/>
                        <a:pt x="2488" y="908"/>
                        <a:pt x="2107" y="432"/>
                      </a:cubicBezTo>
                      <a:cubicBezTo>
                        <a:pt x="1894" y="148"/>
                        <a:pt x="1570" y="1"/>
                        <a:pt x="12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40"/>
                <p:cNvSpPr/>
                <p:nvPr/>
              </p:nvSpPr>
              <p:spPr>
                <a:xfrm>
                  <a:off x="6355258" y="1368492"/>
                  <a:ext cx="151097" cy="134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199" extrusionOk="0">
                      <a:moveTo>
                        <a:pt x="672" y="1"/>
                      </a:moveTo>
                      <a:cubicBezTo>
                        <a:pt x="544" y="1"/>
                        <a:pt x="414" y="40"/>
                        <a:pt x="301" y="119"/>
                      </a:cubicBezTo>
                      <a:cubicBezTo>
                        <a:pt x="43" y="321"/>
                        <a:pt x="1" y="703"/>
                        <a:pt x="206" y="960"/>
                      </a:cubicBezTo>
                      <a:cubicBezTo>
                        <a:pt x="323" y="1119"/>
                        <a:pt x="496" y="1199"/>
                        <a:pt x="671" y="1199"/>
                      </a:cubicBezTo>
                      <a:cubicBezTo>
                        <a:pt x="798" y="1199"/>
                        <a:pt x="926" y="1156"/>
                        <a:pt x="1034" y="1071"/>
                      </a:cubicBezTo>
                      <a:cubicBezTo>
                        <a:pt x="1305" y="866"/>
                        <a:pt x="1347" y="501"/>
                        <a:pt x="1142" y="227"/>
                      </a:cubicBezTo>
                      <a:cubicBezTo>
                        <a:pt x="1024" y="77"/>
                        <a:pt x="850" y="1"/>
                        <a:pt x="6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40"/>
                <p:cNvSpPr/>
                <p:nvPr/>
              </p:nvSpPr>
              <p:spPr>
                <a:xfrm>
                  <a:off x="6258080" y="1283530"/>
                  <a:ext cx="172282" cy="1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1373" extrusionOk="0">
                      <a:moveTo>
                        <a:pt x="769" y="0"/>
                      </a:moveTo>
                      <a:cubicBezTo>
                        <a:pt x="624" y="0"/>
                        <a:pt x="478" y="47"/>
                        <a:pt x="353" y="144"/>
                      </a:cubicBezTo>
                      <a:cubicBezTo>
                        <a:pt x="53" y="375"/>
                        <a:pt x="1" y="809"/>
                        <a:pt x="232" y="1109"/>
                      </a:cubicBezTo>
                      <a:cubicBezTo>
                        <a:pt x="365" y="1282"/>
                        <a:pt x="564" y="1373"/>
                        <a:pt x="766" y="1373"/>
                      </a:cubicBezTo>
                      <a:cubicBezTo>
                        <a:pt x="911" y="1373"/>
                        <a:pt x="1057" y="1326"/>
                        <a:pt x="1181" y="1229"/>
                      </a:cubicBezTo>
                      <a:cubicBezTo>
                        <a:pt x="1481" y="998"/>
                        <a:pt x="1536" y="564"/>
                        <a:pt x="1305" y="264"/>
                      </a:cubicBezTo>
                      <a:cubicBezTo>
                        <a:pt x="1170" y="91"/>
                        <a:pt x="971" y="0"/>
                        <a:pt x="7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0"/>
                <p:cNvSpPr/>
                <p:nvPr/>
              </p:nvSpPr>
              <p:spPr>
                <a:xfrm>
                  <a:off x="6279264" y="1416689"/>
                  <a:ext cx="129464" cy="116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" h="1035" extrusionOk="0">
                      <a:moveTo>
                        <a:pt x="581" y="0"/>
                      </a:moveTo>
                      <a:cubicBezTo>
                        <a:pt x="469" y="0"/>
                        <a:pt x="355" y="36"/>
                        <a:pt x="258" y="110"/>
                      </a:cubicBezTo>
                      <a:cubicBezTo>
                        <a:pt x="43" y="286"/>
                        <a:pt x="1" y="612"/>
                        <a:pt x="177" y="830"/>
                      </a:cubicBezTo>
                      <a:cubicBezTo>
                        <a:pt x="272" y="965"/>
                        <a:pt x="422" y="1035"/>
                        <a:pt x="576" y="1035"/>
                      </a:cubicBezTo>
                      <a:cubicBezTo>
                        <a:pt x="687" y="1035"/>
                        <a:pt x="800" y="999"/>
                        <a:pt x="897" y="925"/>
                      </a:cubicBezTo>
                      <a:cubicBezTo>
                        <a:pt x="1116" y="749"/>
                        <a:pt x="1155" y="423"/>
                        <a:pt x="992" y="204"/>
                      </a:cubicBezTo>
                      <a:cubicBezTo>
                        <a:pt x="889" y="70"/>
                        <a:pt x="736" y="0"/>
                        <a:pt x="5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40"/>
                <p:cNvSpPr/>
                <p:nvPr/>
              </p:nvSpPr>
              <p:spPr>
                <a:xfrm>
                  <a:off x="6400989" y="1549510"/>
                  <a:ext cx="85637" cy="7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77" extrusionOk="0">
                      <a:moveTo>
                        <a:pt x="374" y="0"/>
                      </a:moveTo>
                      <a:cubicBezTo>
                        <a:pt x="303" y="0"/>
                        <a:pt x="234" y="22"/>
                        <a:pt x="180" y="66"/>
                      </a:cubicBezTo>
                      <a:cubicBezTo>
                        <a:pt x="30" y="190"/>
                        <a:pt x="0" y="392"/>
                        <a:pt x="111" y="542"/>
                      </a:cubicBezTo>
                      <a:cubicBezTo>
                        <a:pt x="183" y="631"/>
                        <a:pt x="284" y="676"/>
                        <a:pt x="385" y="676"/>
                      </a:cubicBezTo>
                      <a:cubicBezTo>
                        <a:pt x="456" y="676"/>
                        <a:pt x="526" y="654"/>
                        <a:pt x="587" y="610"/>
                      </a:cubicBezTo>
                      <a:cubicBezTo>
                        <a:pt x="734" y="487"/>
                        <a:pt x="763" y="284"/>
                        <a:pt x="653" y="134"/>
                      </a:cubicBezTo>
                      <a:cubicBezTo>
                        <a:pt x="581" y="46"/>
                        <a:pt x="476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40"/>
                <p:cNvSpPr/>
                <p:nvPr/>
              </p:nvSpPr>
              <p:spPr>
                <a:xfrm>
                  <a:off x="6203270" y="1401333"/>
                  <a:ext cx="74652" cy="66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90" extrusionOk="0">
                      <a:moveTo>
                        <a:pt x="329" y="0"/>
                      </a:moveTo>
                      <a:cubicBezTo>
                        <a:pt x="267" y="0"/>
                        <a:pt x="205" y="19"/>
                        <a:pt x="150" y="58"/>
                      </a:cubicBezTo>
                      <a:cubicBezTo>
                        <a:pt x="27" y="165"/>
                        <a:pt x="0" y="341"/>
                        <a:pt x="95" y="478"/>
                      </a:cubicBezTo>
                      <a:cubicBezTo>
                        <a:pt x="151" y="550"/>
                        <a:pt x="242" y="590"/>
                        <a:pt x="334" y="590"/>
                      </a:cubicBezTo>
                      <a:cubicBezTo>
                        <a:pt x="397" y="590"/>
                        <a:pt x="460" y="572"/>
                        <a:pt x="516" y="534"/>
                      </a:cubicBezTo>
                      <a:cubicBezTo>
                        <a:pt x="640" y="423"/>
                        <a:pt x="666" y="247"/>
                        <a:pt x="571" y="110"/>
                      </a:cubicBezTo>
                      <a:cubicBezTo>
                        <a:pt x="506" y="39"/>
                        <a:pt x="41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40"/>
                <p:cNvSpPr/>
                <p:nvPr/>
              </p:nvSpPr>
              <p:spPr>
                <a:xfrm>
                  <a:off x="6786565" y="1112375"/>
                  <a:ext cx="111193" cy="99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892" extrusionOk="0">
                      <a:moveTo>
                        <a:pt x="498" y="0"/>
                      </a:moveTo>
                      <a:cubicBezTo>
                        <a:pt x="402" y="0"/>
                        <a:pt x="303" y="32"/>
                        <a:pt x="215" y="96"/>
                      </a:cubicBezTo>
                      <a:cubicBezTo>
                        <a:pt x="26" y="242"/>
                        <a:pt x="0" y="529"/>
                        <a:pt x="147" y="718"/>
                      </a:cubicBezTo>
                      <a:cubicBezTo>
                        <a:pt x="235" y="831"/>
                        <a:pt x="366" y="892"/>
                        <a:pt x="497" y="892"/>
                      </a:cubicBezTo>
                      <a:cubicBezTo>
                        <a:pt x="589" y="892"/>
                        <a:pt x="682" y="862"/>
                        <a:pt x="760" y="800"/>
                      </a:cubicBezTo>
                      <a:cubicBezTo>
                        <a:pt x="962" y="650"/>
                        <a:pt x="991" y="366"/>
                        <a:pt x="842" y="177"/>
                      </a:cubicBezTo>
                      <a:cubicBezTo>
                        <a:pt x="755" y="59"/>
                        <a:pt x="629" y="0"/>
                        <a:pt x="4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40"/>
                <p:cNvSpPr/>
                <p:nvPr/>
              </p:nvSpPr>
              <p:spPr>
                <a:xfrm>
                  <a:off x="6810663" y="1500977"/>
                  <a:ext cx="112987" cy="9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90" extrusionOk="0">
                      <a:moveTo>
                        <a:pt x="498" y="1"/>
                      </a:moveTo>
                      <a:cubicBezTo>
                        <a:pt x="403" y="1"/>
                        <a:pt x="309" y="30"/>
                        <a:pt x="232" y="91"/>
                      </a:cubicBezTo>
                      <a:cubicBezTo>
                        <a:pt x="43" y="241"/>
                        <a:pt x="0" y="525"/>
                        <a:pt x="150" y="717"/>
                      </a:cubicBezTo>
                      <a:cubicBezTo>
                        <a:pt x="239" y="829"/>
                        <a:pt x="374" y="890"/>
                        <a:pt x="510" y="890"/>
                      </a:cubicBezTo>
                      <a:cubicBezTo>
                        <a:pt x="604" y="890"/>
                        <a:pt x="698" y="860"/>
                        <a:pt x="776" y="799"/>
                      </a:cubicBezTo>
                      <a:cubicBezTo>
                        <a:pt x="966" y="649"/>
                        <a:pt x="1008" y="362"/>
                        <a:pt x="858" y="173"/>
                      </a:cubicBezTo>
                      <a:cubicBezTo>
                        <a:pt x="769" y="61"/>
                        <a:pt x="633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40"/>
                <p:cNvSpPr/>
                <p:nvPr/>
              </p:nvSpPr>
              <p:spPr>
                <a:xfrm>
                  <a:off x="6332617" y="1568789"/>
                  <a:ext cx="57838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3" extrusionOk="0">
                      <a:moveTo>
                        <a:pt x="257" y="1"/>
                      </a:moveTo>
                      <a:cubicBezTo>
                        <a:pt x="210" y="1"/>
                        <a:pt x="162" y="15"/>
                        <a:pt x="121" y="44"/>
                      </a:cubicBezTo>
                      <a:cubicBezTo>
                        <a:pt x="14" y="125"/>
                        <a:pt x="1" y="262"/>
                        <a:pt x="82" y="370"/>
                      </a:cubicBezTo>
                      <a:cubicBezTo>
                        <a:pt x="122" y="425"/>
                        <a:pt x="189" y="452"/>
                        <a:pt x="257" y="452"/>
                      </a:cubicBezTo>
                      <a:cubicBezTo>
                        <a:pt x="306" y="452"/>
                        <a:pt x="356" y="438"/>
                        <a:pt x="395" y="409"/>
                      </a:cubicBezTo>
                      <a:cubicBezTo>
                        <a:pt x="490" y="328"/>
                        <a:pt x="516" y="181"/>
                        <a:pt x="434" y="83"/>
                      </a:cubicBezTo>
                      <a:cubicBezTo>
                        <a:pt x="387" y="28"/>
                        <a:pt x="322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40"/>
                <p:cNvSpPr/>
                <p:nvPr/>
              </p:nvSpPr>
              <p:spPr>
                <a:xfrm>
                  <a:off x="6775580" y="1243516"/>
                  <a:ext cx="27462" cy="25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6" extrusionOk="0">
                      <a:moveTo>
                        <a:pt x="129" y="1"/>
                      </a:moveTo>
                      <a:cubicBezTo>
                        <a:pt x="105" y="1"/>
                        <a:pt x="79" y="8"/>
                        <a:pt x="56" y="25"/>
                      </a:cubicBezTo>
                      <a:cubicBezTo>
                        <a:pt x="17" y="67"/>
                        <a:pt x="0" y="132"/>
                        <a:pt x="43" y="174"/>
                      </a:cubicBezTo>
                      <a:cubicBezTo>
                        <a:pt x="66" y="208"/>
                        <a:pt x="100" y="226"/>
                        <a:pt x="133" y="226"/>
                      </a:cubicBezTo>
                      <a:cubicBezTo>
                        <a:pt x="155" y="226"/>
                        <a:pt x="176" y="218"/>
                        <a:pt x="193" y="201"/>
                      </a:cubicBezTo>
                      <a:cubicBezTo>
                        <a:pt x="245" y="161"/>
                        <a:pt x="245" y="93"/>
                        <a:pt x="219" y="38"/>
                      </a:cubicBezTo>
                      <a:cubicBezTo>
                        <a:pt x="196" y="15"/>
                        <a:pt x="164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40"/>
                <p:cNvSpPr/>
                <p:nvPr/>
              </p:nvSpPr>
              <p:spPr>
                <a:xfrm>
                  <a:off x="6439323" y="1009032"/>
                  <a:ext cx="29031" cy="25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6" extrusionOk="0">
                      <a:moveTo>
                        <a:pt x="124" y="1"/>
                      </a:moveTo>
                      <a:cubicBezTo>
                        <a:pt x="103" y="1"/>
                        <a:pt x="82" y="8"/>
                        <a:pt x="66" y="23"/>
                      </a:cubicBezTo>
                      <a:cubicBezTo>
                        <a:pt x="14" y="66"/>
                        <a:pt x="1" y="134"/>
                        <a:pt x="40" y="186"/>
                      </a:cubicBezTo>
                      <a:cubicBezTo>
                        <a:pt x="65" y="211"/>
                        <a:pt x="98" y="226"/>
                        <a:pt x="132" y="226"/>
                      </a:cubicBezTo>
                      <a:cubicBezTo>
                        <a:pt x="156" y="226"/>
                        <a:pt x="180" y="219"/>
                        <a:pt x="203" y="203"/>
                      </a:cubicBezTo>
                      <a:cubicBezTo>
                        <a:pt x="245" y="160"/>
                        <a:pt x="258" y="92"/>
                        <a:pt x="216" y="53"/>
                      </a:cubicBezTo>
                      <a:cubicBezTo>
                        <a:pt x="192" y="19"/>
                        <a:pt x="157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40"/>
                <p:cNvSpPr/>
                <p:nvPr/>
              </p:nvSpPr>
              <p:spPr>
                <a:xfrm>
                  <a:off x="6964557" y="1545812"/>
                  <a:ext cx="64003" cy="5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99" extrusionOk="0">
                      <a:moveTo>
                        <a:pt x="287" y="0"/>
                      </a:moveTo>
                      <a:cubicBezTo>
                        <a:pt x="235" y="0"/>
                        <a:pt x="182" y="19"/>
                        <a:pt x="137" y="60"/>
                      </a:cubicBezTo>
                      <a:cubicBezTo>
                        <a:pt x="26" y="141"/>
                        <a:pt x="0" y="288"/>
                        <a:pt x="95" y="399"/>
                      </a:cubicBezTo>
                      <a:cubicBezTo>
                        <a:pt x="144" y="464"/>
                        <a:pt x="218" y="499"/>
                        <a:pt x="292" y="499"/>
                      </a:cubicBezTo>
                      <a:cubicBezTo>
                        <a:pt x="341" y="499"/>
                        <a:pt x="391" y="484"/>
                        <a:pt x="434" y="451"/>
                      </a:cubicBezTo>
                      <a:cubicBezTo>
                        <a:pt x="545" y="370"/>
                        <a:pt x="571" y="207"/>
                        <a:pt x="489" y="99"/>
                      </a:cubicBezTo>
                      <a:cubicBezTo>
                        <a:pt x="434" y="36"/>
                        <a:pt x="360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40"/>
                <p:cNvSpPr/>
                <p:nvPr/>
              </p:nvSpPr>
              <p:spPr>
                <a:xfrm>
                  <a:off x="6883743" y="1293058"/>
                  <a:ext cx="64115" cy="5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0" extrusionOk="0">
                      <a:moveTo>
                        <a:pt x="288" y="0"/>
                      </a:moveTo>
                      <a:cubicBezTo>
                        <a:pt x="236" y="0"/>
                        <a:pt x="183" y="19"/>
                        <a:pt x="138" y="59"/>
                      </a:cubicBezTo>
                      <a:cubicBezTo>
                        <a:pt x="30" y="140"/>
                        <a:pt x="1" y="290"/>
                        <a:pt x="82" y="398"/>
                      </a:cubicBezTo>
                      <a:cubicBezTo>
                        <a:pt x="140" y="463"/>
                        <a:pt x="218" y="500"/>
                        <a:pt x="296" y="500"/>
                      </a:cubicBezTo>
                      <a:cubicBezTo>
                        <a:pt x="345" y="500"/>
                        <a:pt x="394" y="485"/>
                        <a:pt x="438" y="453"/>
                      </a:cubicBezTo>
                      <a:cubicBezTo>
                        <a:pt x="545" y="359"/>
                        <a:pt x="571" y="209"/>
                        <a:pt x="477" y="98"/>
                      </a:cubicBezTo>
                      <a:cubicBezTo>
                        <a:pt x="429" y="35"/>
                        <a:pt x="359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40"/>
                <p:cNvSpPr/>
                <p:nvPr/>
              </p:nvSpPr>
              <p:spPr>
                <a:xfrm>
                  <a:off x="6206184" y="1318725"/>
                  <a:ext cx="4584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66" extrusionOk="0">
                      <a:moveTo>
                        <a:pt x="201" y="1"/>
                      </a:moveTo>
                      <a:cubicBezTo>
                        <a:pt x="164" y="1"/>
                        <a:pt x="127" y="11"/>
                        <a:pt x="95" y="32"/>
                      </a:cubicBezTo>
                      <a:cubicBezTo>
                        <a:pt x="14" y="100"/>
                        <a:pt x="1" y="211"/>
                        <a:pt x="69" y="293"/>
                      </a:cubicBezTo>
                      <a:cubicBezTo>
                        <a:pt x="102" y="341"/>
                        <a:pt x="158" y="365"/>
                        <a:pt x="215" y="365"/>
                      </a:cubicBezTo>
                      <a:cubicBezTo>
                        <a:pt x="254" y="365"/>
                        <a:pt x="294" y="354"/>
                        <a:pt x="327" y="332"/>
                      </a:cubicBezTo>
                      <a:cubicBezTo>
                        <a:pt x="395" y="263"/>
                        <a:pt x="408" y="156"/>
                        <a:pt x="353" y="74"/>
                      </a:cubicBezTo>
                      <a:cubicBezTo>
                        <a:pt x="313" y="25"/>
                        <a:pt x="257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40"/>
                <p:cNvSpPr/>
                <p:nvPr/>
              </p:nvSpPr>
              <p:spPr>
                <a:xfrm>
                  <a:off x="6530673" y="1146113"/>
                  <a:ext cx="111305" cy="9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" h="882" extrusionOk="0">
                      <a:moveTo>
                        <a:pt x="491" y="1"/>
                      </a:moveTo>
                      <a:cubicBezTo>
                        <a:pt x="400" y="1"/>
                        <a:pt x="308" y="30"/>
                        <a:pt x="229" y="91"/>
                      </a:cubicBezTo>
                      <a:cubicBezTo>
                        <a:pt x="40" y="241"/>
                        <a:pt x="1" y="512"/>
                        <a:pt x="148" y="717"/>
                      </a:cubicBezTo>
                      <a:cubicBezTo>
                        <a:pt x="233" y="826"/>
                        <a:pt x="360" y="881"/>
                        <a:pt x="490" y="881"/>
                      </a:cubicBezTo>
                      <a:cubicBezTo>
                        <a:pt x="587" y="881"/>
                        <a:pt x="687" y="850"/>
                        <a:pt x="774" y="786"/>
                      </a:cubicBezTo>
                      <a:cubicBezTo>
                        <a:pt x="963" y="636"/>
                        <a:pt x="992" y="365"/>
                        <a:pt x="842" y="173"/>
                      </a:cubicBezTo>
                      <a:cubicBezTo>
                        <a:pt x="754" y="61"/>
                        <a:pt x="623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40"/>
                <p:cNvSpPr/>
                <p:nvPr/>
              </p:nvSpPr>
              <p:spPr>
                <a:xfrm>
                  <a:off x="6663046" y="1155192"/>
                  <a:ext cx="57838" cy="50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49" extrusionOk="0">
                      <a:moveTo>
                        <a:pt x="266" y="0"/>
                      </a:moveTo>
                      <a:cubicBezTo>
                        <a:pt x="216" y="0"/>
                        <a:pt x="165" y="18"/>
                        <a:pt x="124" y="53"/>
                      </a:cubicBezTo>
                      <a:cubicBezTo>
                        <a:pt x="26" y="121"/>
                        <a:pt x="0" y="268"/>
                        <a:pt x="82" y="366"/>
                      </a:cubicBezTo>
                      <a:cubicBezTo>
                        <a:pt x="129" y="421"/>
                        <a:pt x="195" y="448"/>
                        <a:pt x="260" y="448"/>
                      </a:cubicBezTo>
                      <a:cubicBezTo>
                        <a:pt x="308" y="448"/>
                        <a:pt x="355" y="434"/>
                        <a:pt x="395" y="405"/>
                      </a:cubicBezTo>
                      <a:cubicBezTo>
                        <a:pt x="489" y="323"/>
                        <a:pt x="515" y="186"/>
                        <a:pt x="434" y="92"/>
                      </a:cubicBezTo>
                      <a:cubicBezTo>
                        <a:pt x="397" y="31"/>
                        <a:pt x="332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40"/>
                <p:cNvSpPr/>
                <p:nvPr/>
              </p:nvSpPr>
              <p:spPr>
                <a:xfrm>
                  <a:off x="6943373" y="1159451"/>
                  <a:ext cx="57838" cy="5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0" extrusionOk="0">
                      <a:moveTo>
                        <a:pt x="266" y="0"/>
                      </a:moveTo>
                      <a:cubicBezTo>
                        <a:pt x="215" y="0"/>
                        <a:pt x="162" y="18"/>
                        <a:pt x="121" y="54"/>
                      </a:cubicBezTo>
                      <a:cubicBezTo>
                        <a:pt x="26" y="122"/>
                        <a:pt x="0" y="272"/>
                        <a:pt x="82" y="367"/>
                      </a:cubicBezTo>
                      <a:cubicBezTo>
                        <a:pt x="129" y="422"/>
                        <a:pt x="195" y="450"/>
                        <a:pt x="261" y="450"/>
                      </a:cubicBezTo>
                      <a:cubicBezTo>
                        <a:pt x="308" y="450"/>
                        <a:pt x="354" y="436"/>
                        <a:pt x="395" y="409"/>
                      </a:cubicBezTo>
                      <a:cubicBezTo>
                        <a:pt x="489" y="328"/>
                        <a:pt x="515" y="191"/>
                        <a:pt x="434" y="83"/>
                      </a:cubicBezTo>
                      <a:cubicBezTo>
                        <a:pt x="395" y="29"/>
                        <a:pt x="332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40"/>
                <p:cNvSpPr/>
                <p:nvPr/>
              </p:nvSpPr>
              <p:spPr>
                <a:xfrm>
                  <a:off x="6213918" y="974958"/>
                  <a:ext cx="56381" cy="50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9" extrusionOk="0">
                      <a:moveTo>
                        <a:pt x="254" y="0"/>
                      </a:moveTo>
                      <a:cubicBezTo>
                        <a:pt x="205" y="0"/>
                        <a:pt x="154" y="15"/>
                        <a:pt x="108" y="44"/>
                      </a:cubicBezTo>
                      <a:cubicBezTo>
                        <a:pt x="13" y="125"/>
                        <a:pt x="0" y="262"/>
                        <a:pt x="82" y="357"/>
                      </a:cubicBezTo>
                      <a:cubicBezTo>
                        <a:pt x="121" y="418"/>
                        <a:pt x="186" y="448"/>
                        <a:pt x="252" y="448"/>
                      </a:cubicBezTo>
                      <a:cubicBezTo>
                        <a:pt x="303" y="448"/>
                        <a:pt x="354" y="431"/>
                        <a:pt x="395" y="396"/>
                      </a:cubicBezTo>
                      <a:cubicBezTo>
                        <a:pt x="489" y="327"/>
                        <a:pt x="502" y="181"/>
                        <a:pt x="434" y="83"/>
                      </a:cubicBezTo>
                      <a:cubicBezTo>
                        <a:pt x="386" y="28"/>
                        <a:pt x="322" y="0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40"/>
                <p:cNvSpPr/>
                <p:nvPr/>
              </p:nvSpPr>
              <p:spPr>
                <a:xfrm>
                  <a:off x="6143752" y="-112163"/>
                  <a:ext cx="464613" cy="1506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5" h="13437" extrusionOk="0">
                      <a:moveTo>
                        <a:pt x="0" y="0"/>
                      </a:moveTo>
                      <a:lnTo>
                        <a:pt x="0" y="12853"/>
                      </a:lnTo>
                      <a:lnTo>
                        <a:pt x="4144" y="13437"/>
                      </a:lnTo>
                      <a:lnTo>
                        <a:pt x="4144" y="0"/>
                      </a:ln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40"/>
                <p:cNvSpPr/>
                <p:nvPr/>
              </p:nvSpPr>
              <p:spPr>
                <a:xfrm>
                  <a:off x="6201813" y="-95350"/>
                  <a:ext cx="18383" cy="136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59" extrusionOk="0">
                      <a:moveTo>
                        <a:pt x="82" y="0"/>
                      </a:moveTo>
                      <a:cubicBezTo>
                        <a:pt x="53" y="1021"/>
                        <a:pt x="27" y="2025"/>
                        <a:pt x="13" y="3045"/>
                      </a:cubicBezTo>
                      <a:cubicBezTo>
                        <a:pt x="13" y="3548"/>
                        <a:pt x="13" y="4050"/>
                        <a:pt x="0" y="4565"/>
                      </a:cubicBezTo>
                      <a:lnTo>
                        <a:pt x="0" y="6074"/>
                      </a:lnTo>
                      <a:lnTo>
                        <a:pt x="0" y="7594"/>
                      </a:lnTo>
                      <a:cubicBezTo>
                        <a:pt x="13" y="8112"/>
                        <a:pt x="13" y="8614"/>
                        <a:pt x="13" y="9117"/>
                      </a:cubicBezTo>
                      <a:cubicBezTo>
                        <a:pt x="27" y="10137"/>
                        <a:pt x="53" y="11141"/>
                        <a:pt x="82" y="12159"/>
                      </a:cubicBezTo>
                      <a:cubicBezTo>
                        <a:pt x="108" y="11141"/>
                        <a:pt x="134" y="10137"/>
                        <a:pt x="147" y="9117"/>
                      </a:cubicBezTo>
                      <a:cubicBezTo>
                        <a:pt x="147" y="8614"/>
                        <a:pt x="147" y="8112"/>
                        <a:pt x="163" y="7594"/>
                      </a:cubicBezTo>
                      <a:lnTo>
                        <a:pt x="163" y="6074"/>
                      </a:lnTo>
                      <a:lnTo>
                        <a:pt x="163" y="4565"/>
                      </a:lnTo>
                      <a:cubicBezTo>
                        <a:pt x="147" y="4050"/>
                        <a:pt x="147" y="3548"/>
                        <a:pt x="147" y="3045"/>
                      </a:cubicBezTo>
                      <a:cubicBezTo>
                        <a:pt x="134" y="2025"/>
                        <a:pt x="108" y="1021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0"/>
                <p:cNvSpPr/>
                <p:nvPr/>
              </p:nvSpPr>
              <p:spPr>
                <a:xfrm>
                  <a:off x="6268728" y="-393611"/>
                  <a:ext cx="18383" cy="136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46" extrusionOk="0">
                      <a:moveTo>
                        <a:pt x="82" y="1"/>
                      </a:moveTo>
                      <a:cubicBezTo>
                        <a:pt x="56" y="1018"/>
                        <a:pt x="26" y="2022"/>
                        <a:pt x="13" y="3043"/>
                      </a:cubicBezTo>
                      <a:cubicBezTo>
                        <a:pt x="13" y="3545"/>
                        <a:pt x="13" y="4047"/>
                        <a:pt x="0" y="4565"/>
                      </a:cubicBezTo>
                      <a:lnTo>
                        <a:pt x="0" y="6072"/>
                      </a:lnTo>
                      <a:lnTo>
                        <a:pt x="0" y="7594"/>
                      </a:lnTo>
                      <a:cubicBezTo>
                        <a:pt x="13" y="8096"/>
                        <a:pt x="13" y="8612"/>
                        <a:pt x="13" y="9114"/>
                      </a:cubicBezTo>
                      <a:cubicBezTo>
                        <a:pt x="26" y="10121"/>
                        <a:pt x="56" y="11138"/>
                        <a:pt x="82" y="12146"/>
                      </a:cubicBezTo>
                      <a:cubicBezTo>
                        <a:pt x="108" y="11138"/>
                        <a:pt x="137" y="10121"/>
                        <a:pt x="150" y="9114"/>
                      </a:cubicBezTo>
                      <a:cubicBezTo>
                        <a:pt x="150" y="8612"/>
                        <a:pt x="150" y="8096"/>
                        <a:pt x="163" y="7594"/>
                      </a:cubicBezTo>
                      <a:lnTo>
                        <a:pt x="163" y="6072"/>
                      </a:lnTo>
                      <a:lnTo>
                        <a:pt x="163" y="4565"/>
                      </a:lnTo>
                      <a:cubicBezTo>
                        <a:pt x="150" y="4047"/>
                        <a:pt x="150" y="3545"/>
                        <a:pt x="150" y="3043"/>
                      </a:cubicBezTo>
                      <a:cubicBezTo>
                        <a:pt x="137" y="2022"/>
                        <a:pt x="108" y="1018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40"/>
                <p:cNvSpPr/>
                <p:nvPr/>
              </p:nvSpPr>
              <p:spPr>
                <a:xfrm>
                  <a:off x="6349430" y="134538"/>
                  <a:ext cx="18383" cy="136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46" extrusionOk="0">
                      <a:moveTo>
                        <a:pt x="82" y="0"/>
                      </a:moveTo>
                      <a:cubicBezTo>
                        <a:pt x="53" y="1021"/>
                        <a:pt x="27" y="2025"/>
                        <a:pt x="14" y="3045"/>
                      </a:cubicBezTo>
                      <a:cubicBezTo>
                        <a:pt x="14" y="3547"/>
                        <a:pt x="14" y="4050"/>
                        <a:pt x="1" y="4552"/>
                      </a:cubicBezTo>
                      <a:lnTo>
                        <a:pt x="1" y="6074"/>
                      </a:lnTo>
                      <a:lnTo>
                        <a:pt x="1" y="7597"/>
                      </a:lnTo>
                      <a:cubicBezTo>
                        <a:pt x="14" y="8099"/>
                        <a:pt x="14" y="8601"/>
                        <a:pt x="14" y="9116"/>
                      </a:cubicBezTo>
                      <a:cubicBezTo>
                        <a:pt x="27" y="10124"/>
                        <a:pt x="53" y="11141"/>
                        <a:pt x="82" y="12145"/>
                      </a:cubicBezTo>
                      <a:cubicBezTo>
                        <a:pt x="108" y="11141"/>
                        <a:pt x="134" y="10124"/>
                        <a:pt x="151" y="9116"/>
                      </a:cubicBezTo>
                      <a:cubicBezTo>
                        <a:pt x="151" y="8601"/>
                        <a:pt x="151" y="8099"/>
                        <a:pt x="164" y="7597"/>
                      </a:cubicBezTo>
                      <a:lnTo>
                        <a:pt x="164" y="6074"/>
                      </a:lnTo>
                      <a:lnTo>
                        <a:pt x="164" y="4552"/>
                      </a:lnTo>
                      <a:cubicBezTo>
                        <a:pt x="151" y="4050"/>
                        <a:pt x="151" y="3547"/>
                        <a:pt x="151" y="3045"/>
                      </a:cubicBezTo>
                      <a:cubicBezTo>
                        <a:pt x="134" y="2025"/>
                        <a:pt x="108" y="1021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40"/>
                <p:cNvSpPr/>
                <p:nvPr/>
              </p:nvSpPr>
              <p:spPr>
                <a:xfrm>
                  <a:off x="6563962" y="-281077"/>
                  <a:ext cx="18383" cy="1361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47" extrusionOk="0">
                      <a:moveTo>
                        <a:pt x="82" y="1"/>
                      </a:moveTo>
                      <a:cubicBezTo>
                        <a:pt x="43" y="1005"/>
                        <a:pt x="30" y="2026"/>
                        <a:pt x="14" y="3030"/>
                      </a:cubicBezTo>
                      <a:cubicBezTo>
                        <a:pt x="1" y="3545"/>
                        <a:pt x="1" y="4050"/>
                        <a:pt x="1" y="4552"/>
                      </a:cubicBezTo>
                      <a:lnTo>
                        <a:pt x="1" y="6072"/>
                      </a:lnTo>
                      <a:lnTo>
                        <a:pt x="1" y="7595"/>
                      </a:lnTo>
                      <a:cubicBezTo>
                        <a:pt x="1" y="8097"/>
                        <a:pt x="1" y="8599"/>
                        <a:pt x="14" y="9104"/>
                      </a:cubicBezTo>
                      <a:cubicBezTo>
                        <a:pt x="30" y="10121"/>
                        <a:pt x="43" y="11126"/>
                        <a:pt x="82" y="12146"/>
                      </a:cubicBezTo>
                      <a:cubicBezTo>
                        <a:pt x="111" y="11126"/>
                        <a:pt x="138" y="10121"/>
                        <a:pt x="138" y="9104"/>
                      </a:cubicBezTo>
                      <a:cubicBezTo>
                        <a:pt x="151" y="8599"/>
                        <a:pt x="151" y="8097"/>
                        <a:pt x="151" y="7595"/>
                      </a:cubicBezTo>
                      <a:lnTo>
                        <a:pt x="164" y="6072"/>
                      </a:lnTo>
                      <a:lnTo>
                        <a:pt x="151" y="4552"/>
                      </a:lnTo>
                      <a:cubicBezTo>
                        <a:pt x="151" y="4050"/>
                        <a:pt x="151" y="3545"/>
                        <a:pt x="138" y="3030"/>
                      </a:cubicBezTo>
                      <a:cubicBezTo>
                        <a:pt x="138" y="2026"/>
                        <a:pt x="111" y="1005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40"/>
                <p:cNvSpPr/>
                <p:nvPr/>
              </p:nvSpPr>
              <p:spPr>
                <a:xfrm>
                  <a:off x="6527422" y="181950"/>
                  <a:ext cx="18383" cy="1361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47" extrusionOk="0">
                      <a:moveTo>
                        <a:pt x="82" y="1"/>
                      </a:moveTo>
                      <a:cubicBezTo>
                        <a:pt x="56" y="1005"/>
                        <a:pt x="30" y="2022"/>
                        <a:pt x="14" y="3030"/>
                      </a:cubicBezTo>
                      <a:cubicBezTo>
                        <a:pt x="14" y="3545"/>
                        <a:pt x="14" y="4047"/>
                        <a:pt x="1" y="4549"/>
                      </a:cubicBezTo>
                      <a:lnTo>
                        <a:pt x="1" y="6072"/>
                      </a:lnTo>
                      <a:lnTo>
                        <a:pt x="1" y="7595"/>
                      </a:lnTo>
                      <a:cubicBezTo>
                        <a:pt x="14" y="8097"/>
                        <a:pt x="14" y="8599"/>
                        <a:pt x="14" y="9101"/>
                      </a:cubicBezTo>
                      <a:cubicBezTo>
                        <a:pt x="30" y="10122"/>
                        <a:pt x="56" y="11126"/>
                        <a:pt x="82" y="12146"/>
                      </a:cubicBezTo>
                      <a:cubicBezTo>
                        <a:pt x="111" y="11126"/>
                        <a:pt x="138" y="10122"/>
                        <a:pt x="151" y="9101"/>
                      </a:cubicBezTo>
                      <a:cubicBezTo>
                        <a:pt x="151" y="8599"/>
                        <a:pt x="151" y="8097"/>
                        <a:pt x="164" y="7595"/>
                      </a:cubicBezTo>
                      <a:lnTo>
                        <a:pt x="164" y="6072"/>
                      </a:lnTo>
                      <a:lnTo>
                        <a:pt x="164" y="4549"/>
                      </a:lnTo>
                      <a:cubicBezTo>
                        <a:pt x="151" y="4047"/>
                        <a:pt x="151" y="3545"/>
                        <a:pt x="151" y="3030"/>
                      </a:cubicBezTo>
                      <a:cubicBezTo>
                        <a:pt x="138" y="2022"/>
                        <a:pt x="111" y="1005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40"/>
                <p:cNvSpPr/>
                <p:nvPr/>
              </p:nvSpPr>
              <p:spPr>
                <a:xfrm>
                  <a:off x="6474069" y="-378591"/>
                  <a:ext cx="18383" cy="136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46" extrusionOk="0">
                      <a:moveTo>
                        <a:pt x="82" y="0"/>
                      </a:moveTo>
                      <a:cubicBezTo>
                        <a:pt x="56" y="1008"/>
                        <a:pt x="30" y="2025"/>
                        <a:pt x="17" y="3029"/>
                      </a:cubicBezTo>
                      <a:cubicBezTo>
                        <a:pt x="17" y="3548"/>
                        <a:pt x="17" y="4050"/>
                        <a:pt x="1" y="4552"/>
                      </a:cubicBezTo>
                      <a:lnTo>
                        <a:pt x="1" y="6075"/>
                      </a:lnTo>
                      <a:lnTo>
                        <a:pt x="1" y="7594"/>
                      </a:lnTo>
                      <a:cubicBezTo>
                        <a:pt x="17" y="8099"/>
                        <a:pt x="17" y="8601"/>
                        <a:pt x="17" y="9104"/>
                      </a:cubicBezTo>
                      <a:cubicBezTo>
                        <a:pt x="30" y="10121"/>
                        <a:pt x="56" y="11128"/>
                        <a:pt x="82" y="12146"/>
                      </a:cubicBezTo>
                      <a:cubicBezTo>
                        <a:pt x="111" y="11128"/>
                        <a:pt x="137" y="10121"/>
                        <a:pt x="151" y="9104"/>
                      </a:cubicBezTo>
                      <a:cubicBezTo>
                        <a:pt x="151" y="8601"/>
                        <a:pt x="151" y="8099"/>
                        <a:pt x="164" y="7594"/>
                      </a:cubicBezTo>
                      <a:lnTo>
                        <a:pt x="164" y="6075"/>
                      </a:lnTo>
                      <a:lnTo>
                        <a:pt x="164" y="4552"/>
                      </a:lnTo>
                      <a:cubicBezTo>
                        <a:pt x="151" y="4050"/>
                        <a:pt x="151" y="3548"/>
                        <a:pt x="151" y="3029"/>
                      </a:cubicBezTo>
                      <a:cubicBezTo>
                        <a:pt x="137" y="2025"/>
                        <a:pt x="111" y="1008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40"/>
                <p:cNvSpPr/>
                <p:nvPr/>
              </p:nvSpPr>
              <p:spPr>
                <a:xfrm>
                  <a:off x="6398075" y="-517130"/>
                  <a:ext cx="18383" cy="136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146" extrusionOk="0">
                      <a:moveTo>
                        <a:pt x="82" y="1"/>
                      </a:moveTo>
                      <a:cubicBezTo>
                        <a:pt x="56" y="1021"/>
                        <a:pt x="26" y="2025"/>
                        <a:pt x="13" y="3043"/>
                      </a:cubicBezTo>
                      <a:cubicBezTo>
                        <a:pt x="13" y="3548"/>
                        <a:pt x="13" y="4050"/>
                        <a:pt x="0" y="4552"/>
                      </a:cubicBezTo>
                      <a:lnTo>
                        <a:pt x="0" y="6075"/>
                      </a:lnTo>
                      <a:lnTo>
                        <a:pt x="0" y="7594"/>
                      </a:lnTo>
                      <a:cubicBezTo>
                        <a:pt x="13" y="8096"/>
                        <a:pt x="13" y="8602"/>
                        <a:pt x="13" y="9117"/>
                      </a:cubicBezTo>
                      <a:cubicBezTo>
                        <a:pt x="26" y="10121"/>
                        <a:pt x="56" y="11142"/>
                        <a:pt x="82" y="12146"/>
                      </a:cubicBezTo>
                      <a:cubicBezTo>
                        <a:pt x="108" y="11142"/>
                        <a:pt x="137" y="10121"/>
                        <a:pt x="150" y="9117"/>
                      </a:cubicBezTo>
                      <a:cubicBezTo>
                        <a:pt x="150" y="8602"/>
                        <a:pt x="150" y="8096"/>
                        <a:pt x="163" y="7594"/>
                      </a:cubicBezTo>
                      <a:lnTo>
                        <a:pt x="163" y="6075"/>
                      </a:lnTo>
                      <a:lnTo>
                        <a:pt x="163" y="4552"/>
                      </a:lnTo>
                      <a:cubicBezTo>
                        <a:pt x="150" y="4050"/>
                        <a:pt x="150" y="3548"/>
                        <a:pt x="150" y="3043"/>
                      </a:cubicBezTo>
                      <a:cubicBezTo>
                        <a:pt x="137" y="2025"/>
                        <a:pt x="108" y="1021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40"/>
                <p:cNvSpPr/>
                <p:nvPr/>
              </p:nvSpPr>
              <p:spPr>
                <a:xfrm>
                  <a:off x="6311433" y="-456043"/>
                  <a:ext cx="13675" cy="84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7552" extrusionOk="0">
                      <a:moveTo>
                        <a:pt x="53" y="0"/>
                      </a:moveTo>
                      <a:cubicBezTo>
                        <a:pt x="40" y="623"/>
                        <a:pt x="14" y="1262"/>
                        <a:pt x="14" y="1888"/>
                      </a:cubicBezTo>
                      <a:cubicBezTo>
                        <a:pt x="1" y="2514"/>
                        <a:pt x="1" y="3150"/>
                        <a:pt x="1" y="3776"/>
                      </a:cubicBezTo>
                      <a:cubicBezTo>
                        <a:pt x="1" y="4415"/>
                        <a:pt x="1" y="5041"/>
                        <a:pt x="14" y="5664"/>
                      </a:cubicBezTo>
                      <a:cubicBezTo>
                        <a:pt x="14" y="6303"/>
                        <a:pt x="40" y="6929"/>
                        <a:pt x="53" y="7551"/>
                      </a:cubicBezTo>
                      <a:cubicBezTo>
                        <a:pt x="82" y="6929"/>
                        <a:pt x="108" y="6303"/>
                        <a:pt x="108" y="5664"/>
                      </a:cubicBezTo>
                      <a:cubicBezTo>
                        <a:pt x="121" y="5041"/>
                        <a:pt x="121" y="4415"/>
                        <a:pt x="121" y="3776"/>
                      </a:cubicBezTo>
                      <a:cubicBezTo>
                        <a:pt x="121" y="3150"/>
                        <a:pt x="121" y="2514"/>
                        <a:pt x="108" y="1888"/>
                      </a:cubicBezTo>
                      <a:cubicBezTo>
                        <a:pt x="108" y="1262"/>
                        <a:pt x="82" y="623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40"/>
                <p:cNvSpPr/>
                <p:nvPr/>
              </p:nvSpPr>
              <p:spPr>
                <a:xfrm>
                  <a:off x="7135152" y="2206110"/>
                  <a:ext cx="27574" cy="24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3" extrusionOk="0">
                      <a:moveTo>
                        <a:pt x="131" y="0"/>
                      </a:moveTo>
                      <a:cubicBezTo>
                        <a:pt x="119" y="0"/>
                        <a:pt x="107" y="3"/>
                        <a:pt x="95" y="8"/>
                      </a:cubicBezTo>
                      <a:cubicBezTo>
                        <a:pt x="27" y="21"/>
                        <a:pt x="1" y="77"/>
                        <a:pt x="14" y="145"/>
                      </a:cubicBezTo>
                      <a:cubicBezTo>
                        <a:pt x="24" y="189"/>
                        <a:pt x="60" y="222"/>
                        <a:pt x="108" y="222"/>
                      </a:cubicBezTo>
                      <a:cubicBezTo>
                        <a:pt x="122" y="222"/>
                        <a:pt x="136" y="220"/>
                        <a:pt x="151" y="214"/>
                      </a:cubicBezTo>
                      <a:cubicBezTo>
                        <a:pt x="203" y="201"/>
                        <a:pt x="245" y="145"/>
                        <a:pt x="232" y="77"/>
                      </a:cubicBezTo>
                      <a:cubicBezTo>
                        <a:pt x="209" y="34"/>
                        <a:pt x="172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40"/>
                <p:cNvSpPr/>
                <p:nvPr/>
              </p:nvSpPr>
              <p:spPr>
                <a:xfrm>
                  <a:off x="7230986" y="2193220"/>
                  <a:ext cx="27462" cy="24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3" extrusionOk="0">
                      <a:moveTo>
                        <a:pt x="116" y="0"/>
                      </a:moveTo>
                      <a:cubicBezTo>
                        <a:pt x="109" y="0"/>
                        <a:pt x="102" y="1"/>
                        <a:pt x="95" y="3"/>
                      </a:cubicBezTo>
                      <a:cubicBezTo>
                        <a:pt x="29" y="16"/>
                        <a:pt x="0" y="84"/>
                        <a:pt x="13" y="136"/>
                      </a:cubicBezTo>
                      <a:cubicBezTo>
                        <a:pt x="26" y="193"/>
                        <a:pt x="64" y="222"/>
                        <a:pt x="115" y="222"/>
                      </a:cubicBezTo>
                      <a:cubicBezTo>
                        <a:pt x="126" y="222"/>
                        <a:pt x="138" y="221"/>
                        <a:pt x="150" y="218"/>
                      </a:cubicBezTo>
                      <a:cubicBezTo>
                        <a:pt x="206" y="205"/>
                        <a:pt x="245" y="136"/>
                        <a:pt x="232" y="84"/>
                      </a:cubicBezTo>
                      <a:cubicBezTo>
                        <a:pt x="209" y="36"/>
                        <a:pt x="16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40"/>
                <p:cNvSpPr/>
                <p:nvPr/>
              </p:nvSpPr>
              <p:spPr>
                <a:xfrm>
                  <a:off x="7259792" y="2245788"/>
                  <a:ext cx="175533" cy="15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403" extrusionOk="0">
                      <a:moveTo>
                        <a:pt x="779" y="1"/>
                      </a:moveTo>
                      <a:cubicBezTo>
                        <a:pt x="721" y="1"/>
                        <a:pt x="661" y="8"/>
                        <a:pt x="601" y="23"/>
                      </a:cubicBezTo>
                      <a:cubicBezTo>
                        <a:pt x="232" y="117"/>
                        <a:pt x="1" y="499"/>
                        <a:pt x="98" y="877"/>
                      </a:cubicBezTo>
                      <a:cubicBezTo>
                        <a:pt x="189" y="1197"/>
                        <a:pt x="472" y="1403"/>
                        <a:pt x="784" y="1403"/>
                      </a:cubicBezTo>
                      <a:cubicBezTo>
                        <a:pt x="844" y="1403"/>
                        <a:pt x="905" y="1395"/>
                        <a:pt x="966" y="1379"/>
                      </a:cubicBezTo>
                      <a:cubicBezTo>
                        <a:pt x="1334" y="1285"/>
                        <a:pt x="1566" y="890"/>
                        <a:pt x="1455" y="525"/>
                      </a:cubicBezTo>
                      <a:cubicBezTo>
                        <a:pt x="1375" y="204"/>
                        <a:pt x="1093" y="1"/>
                        <a:pt x="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40"/>
                <p:cNvSpPr/>
                <p:nvPr/>
              </p:nvSpPr>
              <p:spPr>
                <a:xfrm>
                  <a:off x="7294874" y="2115768"/>
                  <a:ext cx="175197" cy="157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" h="1407" extrusionOk="0">
                      <a:moveTo>
                        <a:pt x="793" y="1"/>
                      </a:moveTo>
                      <a:cubicBezTo>
                        <a:pt x="730" y="1"/>
                        <a:pt x="665" y="10"/>
                        <a:pt x="601" y="29"/>
                      </a:cubicBezTo>
                      <a:cubicBezTo>
                        <a:pt x="232" y="123"/>
                        <a:pt x="1" y="501"/>
                        <a:pt x="112" y="883"/>
                      </a:cubicBezTo>
                      <a:cubicBezTo>
                        <a:pt x="192" y="1195"/>
                        <a:pt x="475" y="1406"/>
                        <a:pt x="792" y="1406"/>
                      </a:cubicBezTo>
                      <a:cubicBezTo>
                        <a:pt x="849" y="1406"/>
                        <a:pt x="907" y="1399"/>
                        <a:pt x="966" y="1385"/>
                      </a:cubicBezTo>
                      <a:cubicBezTo>
                        <a:pt x="1347" y="1277"/>
                        <a:pt x="1562" y="896"/>
                        <a:pt x="1468" y="518"/>
                      </a:cubicBezTo>
                      <a:cubicBezTo>
                        <a:pt x="1379" y="212"/>
                        <a:pt x="1101" y="1"/>
                        <a:pt x="7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40"/>
                <p:cNvSpPr/>
                <p:nvPr/>
              </p:nvSpPr>
              <p:spPr>
                <a:xfrm>
                  <a:off x="7116882" y="2275042"/>
                  <a:ext cx="243572" cy="220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1971" extrusionOk="0">
                      <a:moveTo>
                        <a:pt x="1080" y="0"/>
                      </a:moveTo>
                      <a:cubicBezTo>
                        <a:pt x="997" y="0"/>
                        <a:pt x="913" y="11"/>
                        <a:pt x="829" y="32"/>
                      </a:cubicBezTo>
                      <a:cubicBezTo>
                        <a:pt x="314" y="182"/>
                        <a:pt x="1" y="711"/>
                        <a:pt x="134" y="1242"/>
                      </a:cubicBezTo>
                      <a:cubicBezTo>
                        <a:pt x="248" y="1681"/>
                        <a:pt x="643" y="1971"/>
                        <a:pt x="1068" y="1971"/>
                      </a:cubicBezTo>
                      <a:cubicBezTo>
                        <a:pt x="1155" y="1971"/>
                        <a:pt x="1244" y="1959"/>
                        <a:pt x="1331" y="1933"/>
                      </a:cubicBezTo>
                      <a:cubicBezTo>
                        <a:pt x="1863" y="1800"/>
                        <a:pt x="2172" y="1255"/>
                        <a:pt x="2039" y="740"/>
                      </a:cubicBezTo>
                      <a:cubicBezTo>
                        <a:pt x="1923" y="293"/>
                        <a:pt x="1520" y="0"/>
                        <a:pt x="10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40"/>
                <p:cNvSpPr/>
                <p:nvPr/>
              </p:nvSpPr>
              <p:spPr>
                <a:xfrm>
                  <a:off x="7186712" y="2284570"/>
                  <a:ext cx="123635" cy="112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1003" extrusionOk="0">
                      <a:moveTo>
                        <a:pt x="544" y="0"/>
                      </a:moveTo>
                      <a:cubicBezTo>
                        <a:pt x="505" y="0"/>
                        <a:pt x="464" y="5"/>
                        <a:pt x="424" y="16"/>
                      </a:cubicBezTo>
                      <a:cubicBezTo>
                        <a:pt x="151" y="97"/>
                        <a:pt x="1" y="368"/>
                        <a:pt x="69" y="626"/>
                      </a:cubicBezTo>
                      <a:cubicBezTo>
                        <a:pt x="126" y="852"/>
                        <a:pt x="320" y="1002"/>
                        <a:pt x="540" y="1002"/>
                      </a:cubicBezTo>
                      <a:cubicBezTo>
                        <a:pt x="586" y="1002"/>
                        <a:pt x="634" y="995"/>
                        <a:pt x="682" y="981"/>
                      </a:cubicBezTo>
                      <a:cubicBezTo>
                        <a:pt x="940" y="913"/>
                        <a:pt x="1103" y="642"/>
                        <a:pt x="1034" y="368"/>
                      </a:cubicBezTo>
                      <a:cubicBezTo>
                        <a:pt x="965" y="150"/>
                        <a:pt x="761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40"/>
                <p:cNvSpPr/>
                <p:nvPr/>
              </p:nvSpPr>
              <p:spPr>
                <a:xfrm>
                  <a:off x="7052993" y="2239623"/>
                  <a:ext cx="163091" cy="14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319" extrusionOk="0">
                      <a:moveTo>
                        <a:pt x="725" y="0"/>
                      </a:moveTo>
                      <a:cubicBezTo>
                        <a:pt x="670" y="0"/>
                        <a:pt x="614" y="7"/>
                        <a:pt x="558" y="22"/>
                      </a:cubicBezTo>
                      <a:cubicBezTo>
                        <a:pt x="215" y="117"/>
                        <a:pt x="0" y="472"/>
                        <a:pt x="95" y="825"/>
                      </a:cubicBezTo>
                      <a:cubicBezTo>
                        <a:pt x="175" y="1125"/>
                        <a:pt x="443" y="1318"/>
                        <a:pt x="741" y="1318"/>
                      </a:cubicBezTo>
                      <a:cubicBezTo>
                        <a:pt x="792" y="1318"/>
                        <a:pt x="844" y="1313"/>
                        <a:pt x="897" y="1301"/>
                      </a:cubicBezTo>
                      <a:cubicBezTo>
                        <a:pt x="1249" y="1206"/>
                        <a:pt x="1454" y="838"/>
                        <a:pt x="1357" y="485"/>
                      </a:cubicBezTo>
                      <a:cubicBezTo>
                        <a:pt x="1288" y="200"/>
                        <a:pt x="1019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40"/>
                <p:cNvSpPr/>
                <p:nvPr/>
              </p:nvSpPr>
              <p:spPr>
                <a:xfrm>
                  <a:off x="7022282" y="2225276"/>
                  <a:ext cx="84180" cy="76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681" extrusionOk="0">
                      <a:moveTo>
                        <a:pt x="378" y="0"/>
                      </a:moveTo>
                      <a:cubicBezTo>
                        <a:pt x="348" y="0"/>
                        <a:pt x="317" y="5"/>
                        <a:pt x="287" y="13"/>
                      </a:cubicBezTo>
                      <a:cubicBezTo>
                        <a:pt x="111" y="56"/>
                        <a:pt x="0" y="245"/>
                        <a:pt x="43" y="421"/>
                      </a:cubicBezTo>
                      <a:cubicBezTo>
                        <a:pt x="88" y="579"/>
                        <a:pt x="215" y="680"/>
                        <a:pt x="364" y="680"/>
                      </a:cubicBezTo>
                      <a:cubicBezTo>
                        <a:pt x="397" y="680"/>
                        <a:pt x="430" y="675"/>
                        <a:pt x="463" y="666"/>
                      </a:cubicBezTo>
                      <a:cubicBezTo>
                        <a:pt x="639" y="626"/>
                        <a:pt x="750" y="437"/>
                        <a:pt x="695" y="258"/>
                      </a:cubicBezTo>
                      <a:cubicBezTo>
                        <a:pt x="660" y="101"/>
                        <a:pt x="524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40"/>
                <p:cNvSpPr/>
                <p:nvPr/>
              </p:nvSpPr>
              <p:spPr>
                <a:xfrm>
                  <a:off x="7019367" y="2358995"/>
                  <a:ext cx="111193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891" extrusionOk="0">
                      <a:moveTo>
                        <a:pt x="497" y="0"/>
                      </a:moveTo>
                      <a:cubicBezTo>
                        <a:pt x="459" y="0"/>
                        <a:pt x="420" y="6"/>
                        <a:pt x="382" y="17"/>
                      </a:cubicBezTo>
                      <a:cubicBezTo>
                        <a:pt x="150" y="86"/>
                        <a:pt x="0" y="330"/>
                        <a:pt x="69" y="562"/>
                      </a:cubicBezTo>
                      <a:cubicBezTo>
                        <a:pt x="115" y="756"/>
                        <a:pt x="295" y="890"/>
                        <a:pt x="495" y="890"/>
                      </a:cubicBezTo>
                      <a:cubicBezTo>
                        <a:pt x="534" y="890"/>
                        <a:pt x="574" y="885"/>
                        <a:pt x="613" y="875"/>
                      </a:cubicBezTo>
                      <a:cubicBezTo>
                        <a:pt x="841" y="819"/>
                        <a:pt x="991" y="575"/>
                        <a:pt x="923" y="330"/>
                      </a:cubicBezTo>
                      <a:cubicBezTo>
                        <a:pt x="869" y="137"/>
                        <a:pt x="689" y="0"/>
                        <a:pt x="4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40"/>
                <p:cNvSpPr/>
                <p:nvPr/>
              </p:nvSpPr>
              <p:spPr>
                <a:xfrm>
                  <a:off x="7066443" y="2367177"/>
                  <a:ext cx="109736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885" extrusionOk="0">
                      <a:moveTo>
                        <a:pt x="479" y="0"/>
                      </a:moveTo>
                      <a:cubicBezTo>
                        <a:pt x="443" y="0"/>
                        <a:pt x="406" y="4"/>
                        <a:pt x="369" y="13"/>
                      </a:cubicBezTo>
                      <a:cubicBezTo>
                        <a:pt x="138" y="81"/>
                        <a:pt x="1" y="326"/>
                        <a:pt x="56" y="557"/>
                      </a:cubicBezTo>
                      <a:cubicBezTo>
                        <a:pt x="113" y="758"/>
                        <a:pt x="289" y="885"/>
                        <a:pt x="478" y="885"/>
                      </a:cubicBezTo>
                      <a:cubicBezTo>
                        <a:pt x="519" y="885"/>
                        <a:pt x="560" y="879"/>
                        <a:pt x="601" y="867"/>
                      </a:cubicBezTo>
                      <a:cubicBezTo>
                        <a:pt x="845" y="815"/>
                        <a:pt x="979" y="570"/>
                        <a:pt x="911" y="326"/>
                      </a:cubicBezTo>
                      <a:cubicBezTo>
                        <a:pt x="866" y="129"/>
                        <a:pt x="683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40"/>
                <p:cNvSpPr/>
                <p:nvPr/>
              </p:nvSpPr>
              <p:spPr>
                <a:xfrm>
                  <a:off x="7211258" y="2472202"/>
                  <a:ext cx="109736" cy="9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887" extrusionOk="0">
                      <a:moveTo>
                        <a:pt x="483" y="0"/>
                      </a:moveTo>
                      <a:cubicBezTo>
                        <a:pt x="449" y="0"/>
                        <a:pt x="415" y="4"/>
                        <a:pt x="382" y="11"/>
                      </a:cubicBezTo>
                      <a:cubicBezTo>
                        <a:pt x="137" y="80"/>
                        <a:pt x="0" y="324"/>
                        <a:pt x="69" y="556"/>
                      </a:cubicBezTo>
                      <a:cubicBezTo>
                        <a:pt x="114" y="758"/>
                        <a:pt x="289" y="886"/>
                        <a:pt x="486" y="886"/>
                      </a:cubicBezTo>
                      <a:cubicBezTo>
                        <a:pt x="528" y="886"/>
                        <a:pt x="570" y="881"/>
                        <a:pt x="613" y="869"/>
                      </a:cubicBezTo>
                      <a:cubicBezTo>
                        <a:pt x="841" y="813"/>
                        <a:pt x="978" y="569"/>
                        <a:pt x="923" y="324"/>
                      </a:cubicBezTo>
                      <a:cubicBezTo>
                        <a:pt x="867" y="126"/>
                        <a:pt x="68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40"/>
                <p:cNvSpPr/>
                <p:nvPr/>
              </p:nvSpPr>
              <p:spPr>
                <a:xfrm>
                  <a:off x="7413686" y="2345320"/>
                  <a:ext cx="109736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885" extrusionOk="0">
                      <a:moveTo>
                        <a:pt x="505" y="1"/>
                      </a:moveTo>
                      <a:cubicBezTo>
                        <a:pt x="464" y="1"/>
                        <a:pt x="423" y="6"/>
                        <a:pt x="382" y="18"/>
                      </a:cubicBezTo>
                      <a:cubicBezTo>
                        <a:pt x="137" y="71"/>
                        <a:pt x="0" y="315"/>
                        <a:pt x="69" y="560"/>
                      </a:cubicBezTo>
                      <a:cubicBezTo>
                        <a:pt x="116" y="757"/>
                        <a:pt x="300" y="885"/>
                        <a:pt x="504" y="885"/>
                      </a:cubicBezTo>
                      <a:cubicBezTo>
                        <a:pt x="540" y="885"/>
                        <a:pt x="577" y="881"/>
                        <a:pt x="613" y="873"/>
                      </a:cubicBezTo>
                      <a:cubicBezTo>
                        <a:pt x="845" y="804"/>
                        <a:pt x="979" y="560"/>
                        <a:pt x="926" y="328"/>
                      </a:cubicBezTo>
                      <a:cubicBezTo>
                        <a:pt x="870" y="127"/>
                        <a:pt x="694" y="1"/>
                        <a:pt x="50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40"/>
                <p:cNvSpPr/>
                <p:nvPr/>
              </p:nvSpPr>
              <p:spPr>
                <a:xfrm>
                  <a:off x="7031361" y="2447767"/>
                  <a:ext cx="96285" cy="8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788" extrusionOk="0">
                      <a:moveTo>
                        <a:pt x="426" y="1"/>
                      </a:moveTo>
                      <a:cubicBezTo>
                        <a:pt x="393" y="1"/>
                        <a:pt x="360" y="5"/>
                        <a:pt x="327" y="14"/>
                      </a:cubicBezTo>
                      <a:cubicBezTo>
                        <a:pt x="125" y="66"/>
                        <a:pt x="1" y="285"/>
                        <a:pt x="56" y="490"/>
                      </a:cubicBezTo>
                      <a:cubicBezTo>
                        <a:pt x="103" y="671"/>
                        <a:pt x="253" y="787"/>
                        <a:pt x="429" y="787"/>
                      </a:cubicBezTo>
                      <a:cubicBezTo>
                        <a:pt x="462" y="787"/>
                        <a:pt x="497" y="783"/>
                        <a:pt x="532" y="774"/>
                      </a:cubicBezTo>
                      <a:cubicBezTo>
                        <a:pt x="734" y="718"/>
                        <a:pt x="858" y="503"/>
                        <a:pt x="803" y="298"/>
                      </a:cubicBezTo>
                      <a:cubicBezTo>
                        <a:pt x="759" y="117"/>
                        <a:pt x="598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40"/>
                <p:cNvSpPr/>
                <p:nvPr/>
              </p:nvSpPr>
              <p:spPr>
                <a:xfrm>
                  <a:off x="7095362" y="2508854"/>
                  <a:ext cx="59632" cy="5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485" extrusionOk="0">
                      <a:moveTo>
                        <a:pt x="269" y="0"/>
                      </a:moveTo>
                      <a:cubicBezTo>
                        <a:pt x="248" y="0"/>
                        <a:pt x="227" y="4"/>
                        <a:pt x="206" y="10"/>
                      </a:cubicBezTo>
                      <a:cubicBezTo>
                        <a:pt x="69" y="40"/>
                        <a:pt x="0" y="173"/>
                        <a:pt x="30" y="310"/>
                      </a:cubicBezTo>
                      <a:cubicBezTo>
                        <a:pt x="62" y="412"/>
                        <a:pt x="159" y="485"/>
                        <a:pt x="260" y="485"/>
                      </a:cubicBezTo>
                      <a:cubicBezTo>
                        <a:pt x="282" y="485"/>
                        <a:pt x="305" y="481"/>
                        <a:pt x="326" y="473"/>
                      </a:cubicBezTo>
                      <a:cubicBezTo>
                        <a:pt x="450" y="447"/>
                        <a:pt x="532" y="310"/>
                        <a:pt x="506" y="173"/>
                      </a:cubicBezTo>
                      <a:cubicBezTo>
                        <a:pt x="471" y="74"/>
                        <a:pt x="371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40"/>
                <p:cNvSpPr/>
                <p:nvPr/>
              </p:nvSpPr>
              <p:spPr>
                <a:xfrm>
                  <a:off x="7343856" y="2441938"/>
                  <a:ext cx="62210" cy="5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" h="497" extrusionOk="0">
                      <a:moveTo>
                        <a:pt x="285" y="1"/>
                      </a:moveTo>
                      <a:cubicBezTo>
                        <a:pt x="262" y="1"/>
                        <a:pt x="239" y="4"/>
                        <a:pt x="216" y="11"/>
                      </a:cubicBezTo>
                      <a:cubicBezTo>
                        <a:pt x="82" y="37"/>
                        <a:pt x="1" y="174"/>
                        <a:pt x="40" y="311"/>
                      </a:cubicBezTo>
                      <a:cubicBezTo>
                        <a:pt x="61" y="422"/>
                        <a:pt x="159" y="497"/>
                        <a:pt x="270" y="497"/>
                      </a:cubicBezTo>
                      <a:cubicBezTo>
                        <a:pt x="293" y="497"/>
                        <a:pt x="316" y="493"/>
                        <a:pt x="340" y="487"/>
                      </a:cubicBezTo>
                      <a:cubicBezTo>
                        <a:pt x="473" y="461"/>
                        <a:pt x="555" y="324"/>
                        <a:pt x="516" y="187"/>
                      </a:cubicBezTo>
                      <a:cubicBezTo>
                        <a:pt x="494" y="76"/>
                        <a:pt x="396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40"/>
                <p:cNvSpPr/>
                <p:nvPr/>
              </p:nvSpPr>
              <p:spPr>
                <a:xfrm>
                  <a:off x="7348227" y="2613430"/>
                  <a:ext cx="27574" cy="24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3" extrusionOk="0">
                      <a:moveTo>
                        <a:pt x="118" y="1"/>
                      </a:moveTo>
                      <a:cubicBezTo>
                        <a:pt x="110" y="1"/>
                        <a:pt x="103" y="2"/>
                        <a:pt x="95" y="3"/>
                      </a:cubicBezTo>
                      <a:cubicBezTo>
                        <a:pt x="27" y="16"/>
                        <a:pt x="1" y="85"/>
                        <a:pt x="14" y="137"/>
                      </a:cubicBezTo>
                      <a:cubicBezTo>
                        <a:pt x="25" y="184"/>
                        <a:pt x="76" y="222"/>
                        <a:pt x="126" y="222"/>
                      </a:cubicBezTo>
                      <a:cubicBezTo>
                        <a:pt x="134" y="222"/>
                        <a:pt x="143" y="221"/>
                        <a:pt x="151" y="219"/>
                      </a:cubicBezTo>
                      <a:cubicBezTo>
                        <a:pt x="206" y="206"/>
                        <a:pt x="245" y="137"/>
                        <a:pt x="232" y="85"/>
                      </a:cubicBezTo>
                      <a:cubicBezTo>
                        <a:pt x="221" y="37"/>
                        <a:pt x="168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40"/>
                <p:cNvSpPr/>
                <p:nvPr/>
              </p:nvSpPr>
              <p:spPr>
                <a:xfrm>
                  <a:off x="7444397" y="2600988"/>
                  <a:ext cx="27462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5" extrusionOk="0">
                      <a:moveTo>
                        <a:pt x="120" y="0"/>
                      </a:moveTo>
                      <a:cubicBezTo>
                        <a:pt x="111" y="0"/>
                        <a:pt x="103" y="1"/>
                        <a:pt x="95" y="4"/>
                      </a:cubicBezTo>
                      <a:cubicBezTo>
                        <a:pt x="39" y="20"/>
                        <a:pt x="0" y="72"/>
                        <a:pt x="13" y="140"/>
                      </a:cubicBezTo>
                      <a:cubicBezTo>
                        <a:pt x="25" y="189"/>
                        <a:pt x="78" y="224"/>
                        <a:pt x="126" y="224"/>
                      </a:cubicBezTo>
                      <a:cubicBezTo>
                        <a:pt x="133" y="224"/>
                        <a:pt x="140" y="224"/>
                        <a:pt x="147" y="222"/>
                      </a:cubicBezTo>
                      <a:cubicBezTo>
                        <a:pt x="202" y="196"/>
                        <a:pt x="245" y="140"/>
                        <a:pt x="228" y="85"/>
                      </a:cubicBezTo>
                      <a:cubicBezTo>
                        <a:pt x="217" y="30"/>
                        <a:pt x="167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40"/>
                <p:cNvSpPr/>
                <p:nvPr/>
              </p:nvSpPr>
              <p:spPr>
                <a:xfrm>
                  <a:off x="7177633" y="2544721"/>
                  <a:ext cx="27462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5" extrusionOk="0">
                      <a:moveTo>
                        <a:pt x="129" y="0"/>
                      </a:moveTo>
                      <a:cubicBezTo>
                        <a:pt x="119" y="0"/>
                        <a:pt x="109" y="1"/>
                        <a:pt x="98" y="3"/>
                      </a:cubicBezTo>
                      <a:cubicBezTo>
                        <a:pt x="42" y="16"/>
                        <a:pt x="0" y="72"/>
                        <a:pt x="16" y="140"/>
                      </a:cubicBezTo>
                      <a:cubicBezTo>
                        <a:pt x="39" y="189"/>
                        <a:pt x="84" y="224"/>
                        <a:pt x="129" y="224"/>
                      </a:cubicBezTo>
                      <a:cubicBezTo>
                        <a:pt x="136" y="224"/>
                        <a:pt x="143" y="224"/>
                        <a:pt x="150" y="222"/>
                      </a:cubicBezTo>
                      <a:cubicBezTo>
                        <a:pt x="219" y="196"/>
                        <a:pt x="245" y="140"/>
                        <a:pt x="232" y="85"/>
                      </a:cubicBezTo>
                      <a:cubicBezTo>
                        <a:pt x="221" y="28"/>
                        <a:pt x="180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40"/>
                <p:cNvSpPr/>
                <p:nvPr/>
              </p:nvSpPr>
              <p:spPr>
                <a:xfrm>
                  <a:off x="7153422" y="2614887"/>
                  <a:ext cx="27574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25" extrusionOk="0">
                      <a:moveTo>
                        <a:pt x="121" y="1"/>
                      </a:moveTo>
                      <a:cubicBezTo>
                        <a:pt x="113" y="1"/>
                        <a:pt x="104" y="2"/>
                        <a:pt x="95" y="3"/>
                      </a:cubicBezTo>
                      <a:cubicBezTo>
                        <a:pt x="40" y="16"/>
                        <a:pt x="1" y="85"/>
                        <a:pt x="14" y="140"/>
                      </a:cubicBezTo>
                      <a:cubicBezTo>
                        <a:pt x="36" y="195"/>
                        <a:pt x="79" y="225"/>
                        <a:pt x="125" y="225"/>
                      </a:cubicBezTo>
                      <a:cubicBezTo>
                        <a:pt x="134" y="225"/>
                        <a:pt x="142" y="224"/>
                        <a:pt x="151" y="222"/>
                      </a:cubicBezTo>
                      <a:cubicBezTo>
                        <a:pt x="216" y="206"/>
                        <a:pt x="245" y="140"/>
                        <a:pt x="232" y="85"/>
                      </a:cubicBezTo>
                      <a:cubicBezTo>
                        <a:pt x="218" y="37"/>
                        <a:pt x="17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40"/>
                <p:cNvSpPr/>
                <p:nvPr/>
              </p:nvSpPr>
              <p:spPr>
                <a:xfrm>
                  <a:off x="7438120" y="2492825"/>
                  <a:ext cx="62658" cy="5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506" extrusionOk="0">
                      <a:moveTo>
                        <a:pt x="259" y="1"/>
                      </a:moveTo>
                      <a:cubicBezTo>
                        <a:pt x="241" y="1"/>
                        <a:pt x="222" y="3"/>
                        <a:pt x="203" y="7"/>
                      </a:cubicBezTo>
                      <a:cubicBezTo>
                        <a:pt x="82" y="46"/>
                        <a:pt x="1" y="183"/>
                        <a:pt x="27" y="316"/>
                      </a:cubicBezTo>
                      <a:cubicBezTo>
                        <a:pt x="62" y="430"/>
                        <a:pt x="160" y="506"/>
                        <a:pt x="271" y="506"/>
                      </a:cubicBezTo>
                      <a:cubicBezTo>
                        <a:pt x="293" y="506"/>
                        <a:pt x="317" y="502"/>
                        <a:pt x="340" y="496"/>
                      </a:cubicBezTo>
                      <a:cubicBezTo>
                        <a:pt x="477" y="453"/>
                        <a:pt x="558" y="316"/>
                        <a:pt x="516" y="196"/>
                      </a:cubicBezTo>
                      <a:cubicBezTo>
                        <a:pt x="482" y="78"/>
                        <a:pt x="37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40"/>
                <p:cNvSpPr/>
                <p:nvPr/>
              </p:nvSpPr>
              <p:spPr>
                <a:xfrm>
                  <a:off x="7465581" y="2240072"/>
                  <a:ext cx="62546" cy="5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00" extrusionOk="0">
                      <a:moveTo>
                        <a:pt x="269" y="1"/>
                      </a:moveTo>
                      <a:cubicBezTo>
                        <a:pt x="253" y="1"/>
                        <a:pt x="236" y="2"/>
                        <a:pt x="219" y="5"/>
                      </a:cubicBezTo>
                      <a:cubicBezTo>
                        <a:pt x="82" y="45"/>
                        <a:pt x="0" y="181"/>
                        <a:pt x="39" y="318"/>
                      </a:cubicBezTo>
                      <a:cubicBezTo>
                        <a:pt x="65" y="433"/>
                        <a:pt x="167" y="500"/>
                        <a:pt x="282" y="500"/>
                      </a:cubicBezTo>
                      <a:cubicBezTo>
                        <a:pt x="301" y="500"/>
                        <a:pt x="320" y="498"/>
                        <a:pt x="339" y="494"/>
                      </a:cubicBezTo>
                      <a:cubicBezTo>
                        <a:pt x="476" y="452"/>
                        <a:pt x="558" y="318"/>
                        <a:pt x="516" y="181"/>
                      </a:cubicBezTo>
                      <a:cubicBezTo>
                        <a:pt x="493" y="76"/>
                        <a:pt x="385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40"/>
                <p:cNvSpPr/>
                <p:nvPr/>
              </p:nvSpPr>
              <p:spPr>
                <a:xfrm>
                  <a:off x="7164070" y="2473995"/>
                  <a:ext cx="62546" cy="55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496" extrusionOk="0">
                      <a:moveTo>
                        <a:pt x="291" y="0"/>
                      </a:moveTo>
                      <a:cubicBezTo>
                        <a:pt x="267" y="0"/>
                        <a:pt x="243" y="4"/>
                        <a:pt x="219" y="12"/>
                      </a:cubicBezTo>
                      <a:cubicBezTo>
                        <a:pt x="82" y="38"/>
                        <a:pt x="0" y="175"/>
                        <a:pt x="40" y="308"/>
                      </a:cubicBezTo>
                      <a:cubicBezTo>
                        <a:pt x="64" y="421"/>
                        <a:pt x="158" y="496"/>
                        <a:pt x="266" y="496"/>
                      </a:cubicBezTo>
                      <a:cubicBezTo>
                        <a:pt x="290" y="496"/>
                        <a:pt x="315" y="492"/>
                        <a:pt x="340" y="484"/>
                      </a:cubicBezTo>
                      <a:cubicBezTo>
                        <a:pt x="476" y="458"/>
                        <a:pt x="558" y="308"/>
                        <a:pt x="516" y="188"/>
                      </a:cubicBezTo>
                      <a:cubicBezTo>
                        <a:pt x="494" y="75"/>
                        <a:pt x="398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40"/>
                <p:cNvSpPr/>
                <p:nvPr/>
              </p:nvSpPr>
              <p:spPr>
                <a:xfrm>
                  <a:off x="7215966" y="2612533"/>
                  <a:ext cx="60753" cy="5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98" extrusionOk="0">
                      <a:moveTo>
                        <a:pt x="276" y="0"/>
                      </a:moveTo>
                      <a:cubicBezTo>
                        <a:pt x="252" y="0"/>
                        <a:pt x="227" y="4"/>
                        <a:pt x="203" y="11"/>
                      </a:cubicBezTo>
                      <a:cubicBezTo>
                        <a:pt x="66" y="37"/>
                        <a:pt x="0" y="174"/>
                        <a:pt x="27" y="308"/>
                      </a:cubicBezTo>
                      <a:cubicBezTo>
                        <a:pt x="59" y="422"/>
                        <a:pt x="159" y="497"/>
                        <a:pt x="270" y="497"/>
                      </a:cubicBezTo>
                      <a:cubicBezTo>
                        <a:pt x="293" y="497"/>
                        <a:pt x="316" y="494"/>
                        <a:pt x="340" y="487"/>
                      </a:cubicBezTo>
                      <a:cubicBezTo>
                        <a:pt x="460" y="458"/>
                        <a:pt x="542" y="324"/>
                        <a:pt x="516" y="187"/>
                      </a:cubicBezTo>
                      <a:cubicBezTo>
                        <a:pt x="481" y="75"/>
                        <a:pt x="385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40"/>
                <p:cNvSpPr/>
                <p:nvPr/>
              </p:nvSpPr>
              <p:spPr>
                <a:xfrm>
                  <a:off x="7107803" y="2430281"/>
                  <a:ext cx="62546" cy="5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" h="502" extrusionOk="0">
                      <a:moveTo>
                        <a:pt x="278" y="0"/>
                      </a:moveTo>
                      <a:cubicBezTo>
                        <a:pt x="258" y="0"/>
                        <a:pt x="237" y="3"/>
                        <a:pt x="215" y="7"/>
                      </a:cubicBezTo>
                      <a:cubicBezTo>
                        <a:pt x="82" y="46"/>
                        <a:pt x="0" y="183"/>
                        <a:pt x="39" y="320"/>
                      </a:cubicBezTo>
                      <a:cubicBezTo>
                        <a:pt x="65" y="435"/>
                        <a:pt x="167" y="502"/>
                        <a:pt x="282" y="502"/>
                      </a:cubicBezTo>
                      <a:cubicBezTo>
                        <a:pt x="301" y="502"/>
                        <a:pt x="320" y="500"/>
                        <a:pt x="339" y="496"/>
                      </a:cubicBezTo>
                      <a:cubicBezTo>
                        <a:pt x="476" y="454"/>
                        <a:pt x="558" y="320"/>
                        <a:pt x="515" y="183"/>
                      </a:cubicBezTo>
                      <a:cubicBezTo>
                        <a:pt x="493" y="67"/>
                        <a:pt x="392" y="0"/>
                        <a:pt x="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40"/>
                <p:cNvSpPr/>
                <p:nvPr/>
              </p:nvSpPr>
              <p:spPr>
                <a:xfrm>
                  <a:off x="6979913" y="2270223"/>
                  <a:ext cx="133835" cy="12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1087" extrusionOk="0">
                      <a:moveTo>
                        <a:pt x="601" y="0"/>
                      </a:moveTo>
                      <a:cubicBezTo>
                        <a:pt x="555" y="0"/>
                        <a:pt x="507" y="7"/>
                        <a:pt x="460" y="20"/>
                      </a:cubicBezTo>
                      <a:cubicBezTo>
                        <a:pt x="163" y="89"/>
                        <a:pt x="0" y="388"/>
                        <a:pt x="69" y="688"/>
                      </a:cubicBezTo>
                      <a:cubicBezTo>
                        <a:pt x="137" y="925"/>
                        <a:pt x="354" y="1087"/>
                        <a:pt x="591" y="1087"/>
                      </a:cubicBezTo>
                      <a:cubicBezTo>
                        <a:pt x="638" y="1087"/>
                        <a:pt x="686" y="1080"/>
                        <a:pt x="734" y="1067"/>
                      </a:cubicBezTo>
                      <a:cubicBezTo>
                        <a:pt x="1030" y="998"/>
                        <a:pt x="1193" y="701"/>
                        <a:pt x="1128" y="402"/>
                      </a:cubicBezTo>
                      <a:cubicBezTo>
                        <a:pt x="1060" y="164"/>
                        <a:pt x="839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40"/>
                <p:cNvSpPr/>
                <p:nvPr/>
              </p:nvSpPr>
              <p:spPr>
                <a:xfrm>
                  <a:off x="6322081" y="2552231"/>
                  <a:ext cx="265093" cy="232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2075" extrusionOk="0">
                      <a:moveTo>
                        <a:pt x="1180" y="0"/>
                      </a:moveTo>
                      <a:cubicBezTo>
                        <a:pt x="832" y="0"/>
                        <a:pt x="492" y="175"/>
                        <a:pt x="297" y="494"/>
                      </a:cubicBezTo>
                      <a:cubicBezTo>
                        <a:pt x="0" y="983"/>
                        <a:pt x="150" y="1622"/>
                        <a:pt x="639" y="1922"/>
                      </a:cubicBezTo>
                      <a:cubicBezTo>
                        <a:pt x="809" y="2025"/>
                        <a:pt x="996" y="2074"/>
                        <a:pt x="1181" y="2074"/>
                      </a:cubicBezTo>
                      <a:cubicBezTo>
                        <a:pt x="1529" y="2074"/>
                        <a:pt x="1868" y="1899"/>
                        <a:pt x="2064" y="1580"/>
                      </a:cubicBezTo>
                      <a:cubicBezTo>
                        <a:pt x="2364" y="1091"/>
                        <a:pt x="2214" y="455"/>
                        <a:pt x="1725" y="155"/>
                      </a:cubicBezTo>
                      <a:cubicBezTo>
                        <a:pt x="1555" y="50"/>
                        <a:pt x="1366" y="0"/>
                        <a:pt x="11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40"/>
                <p:cNvSpPr/>
                <p:nvPr/>
              </p:nvSpPr>
              <p:spPr>
                <a:xfrm>
                  <a:off x="6548943" y="2546290"/>
                  <a:ext cx="190217" cy="16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1488" extrusionOk="0">
                      <a:moveTo>
                        <a:pt x="855" y="0"/>
                      </a:moveTo>
                      <a:cubicBezTo>
                        <a:pt x="604" y="0"/>
                        <a:pt x="358" y="127"/>
                        <a:pt x="216" y="358"/>
                      </a:cubicBezTo>
                      <a:cubicBezTo>
                        <a:pt x="1" y="697"/>
                        <a:pt x="109" y="1160"/>
                        <a:pt x="461" y="1375"/>
                      </a:cubicBezTo>
                      <a:cubicBezTo>
                        <a:pt x="585" y="1451"/>
                        <a:pt x="722" y="1488"/>
                        <a:pt x="856" y="1488"/>
                      </a:cubicBezTo>
                      <a:cubicBezTo>
                        <a:pt x="1106" y="1488"/>
                        <a:pt x="1348" y="1362"/>
                        <a:pt x="1481" y="1131"/>
                      </a:cubicBezTo>
                      <a:cubicBezTo>
                        <a:pt x="1696" y="791"/>
                        <a:pt x="1589" y="328"/>
                        <a:pt x="1250" y="113"/>
                      </a:cubicBezTo>
                      <a:cubicBezTo>
                        <a:pt x="1127" y="37"/>
                        <a:pt x="990" y="0"/>
                        <a:pt x="8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40"/>
                <p:cNvSpPr/>
                <p:nvPr/>
              </p:nvSpPr>
              <p:spPr>
                <a:xfrm>
                  <a:off x="6577861" y="2448439"/>
                  <a:ext cx="154012" cy="13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97" extrusionOk="0">
                      <a:moveTo>
                        <a:pt x="691" y="0"/>
                      </a:moveTo>
                      <a:cubicBezTo>
                        <a:pt x="489" y="0"/>
                        <a:pt x="292" y="102"/>
                        <a:pt x="177" y="279"/>
                      </a:cubicBezTo>
                      <a:cubicBezTo>
                        <a:pt x="1" y="566"/>
                        <a:pt x="95" y="931"/>
                        <a:pt x="366" y="1107"/>
                      </a:cubicBezTo>
                      <a:cubicBezTo>
                        <a:pt x="465" y="1168"/>
                        <a:pt x="574" y="1196"/>
                        <a:pt x="681" y="1196"/>
                      </a:cubicBezTo>
                      <a:cubicBezTo>
                        <a:pt x="883" y="1196"/>
                        <a:pt x="1079" y="1095"/>
                        <a:pt x="1194" y="918"/>
                      </a:cubicBezTo>
                      <a:cubicBezTo>
                        <a:pt x="1373" y="631"/>
                        <a:pt x="1275" y="266"/>
                        <a:pt x="1005" y="90"/>
                      </a:cubicBezTo>
                      <a:cubicBezTo>
                        <a:pt x="907" y="29"/>
                        <a:pt x="798" y="0"/>
                        <a:pt x="6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40"/>
                <p:cNvSpPr/>
                <p:nvPr/>
              </p:nvSpPr>
              <p:spPr>
                <a:xfrm>
                  <a:off x="6675039" y="2478703"/>
                  <a:ext cx="175533" cy="15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371" extrusionOk="0">
                      <a:moveTo>
                        <a:pt x="783" y="0"/>
                      </a:moveTo>
                      <a:cubicBezTo>
                        <a:pt x="552" y="0"/>
                        <a:pt x="330" y="117"/>
                        <a:pt x="206" y="322"/>
                      </a:cubicBezTo>
                      <a:cubicBezTo>
                        <a:pt x="1" y="648"/>
                        <a:pt x="99" y="1068"/>
                        <a:pt x="425" y="1274"/>
                      </a:cubicBezTo>
                      <a:cubicBezTo>
                        <a:pt x="537" y="1339"/>
                        <a:pt x="660" y="1370"/>
                        <a:pt x="782" y="1370"/>
                      </a:cubicBezTo>
                      <a:cubicBezTo>
                        <a:pt x="1013" y="1370"/>
                        <a:pt x="1236" y="1256"/>
                        <a:pt x="1360" y="1042"/>
                      </a:cubicBezTo>
                      <a:cubicBezTo>
                        <a:pt x="1566" y="729"/>
                        <a:pt x="1468" y="296"/>
                        <a:pt x="1142" y="103"/>
                      </a:cubicBezTo>
                      <a:cubicBezTo>
                        <a:pt x="1029" y="33"/>
                        <a:pt x="905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40"/>
                <p:cNvSpPr/>
                <p:nvPr/>
              </p:nvSpPr>
              <p:spPr>
                <a:xfrm>
                  <a:off x="6656769" y="2390379"/>
                  <a:ext cx="131369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1036" extrusionOk="0">
                      <a:moveTo>
                        <a:pt x="593" y="1"/>
                      </a:moveTo>
                      <a:cubicBezTo>
                        <a:pt x="419" y="1"/>
                        <a:pt x="250" y="91"/>
                        <a:pt x="151" y="252"/>
                      </a:cubicBezTo>
                      <a:cubicBezTo>
                        <a:pt x="1" y="484"/>
                        <a:pt x="69" y="810"/>
                        <a:pt x="314" y="960"/>
                      </a:cubicBezTo>
                      <a:cubicBezTo>
                        <a:pt x="397" y="1011"/>
                        <a:pt x="489" y="1035"/>
                        <a:pt x="579" y="1035"/>
                      </a:cubicBezTo>
                      <a:cubicBezTo>
                        <a:pt x="753" y="1035"/>
                        <a:pt x="923" y="945"/>
                        <a:pt x="1021" y="784"/>
                      </a:cubicBezTo>
                      <a:cubicBezTo>
                        <a:pt x="1171" y="552"/>
                        <a:pt x="1103" y="226"/>
                        <a:pt x="858" y="76"/>
                      </a:cubicBezTo>
                      <a:cubicBezTo>
                        <a:pt x="775" y="25"/>
                        <a:pt x="683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40"/>
                <p:cNvSpPr/>
                <p:nvPr/>
              </p:nvSpPr>
              <p:spPr>
                <a:xfrm>
                  <a:off x="6795644" y="2416495"/>
                  <a:ext cx="76109" cy="6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593" extrusionOk="0">
                      <a:moveTo>
                        <a:pt x="338" y="1"/>
                      </a:moveTo>
                      <a:cubicBezTo>
                        <a:pt x="242" y="1"/>
                        <a:pt x="149" y="54"/>
                        <a:pt x="95" y="143"/>
                      </a:cubicBezTo>
                      <a:cubicBezTo>
                        <a:pt x="1" y="280"/>
                        <a:pt x="40" y="456"/>
                        <a:pt x="190" y="551"/>
                      </a:cubicBezTo>
                      <a:cubicBezTo>
                        <a:pt x="237" y="579"/>
                        <a:pt x="289" y="592"/>
                        <a:pt x="340" y="592"/>
                      </a:cubicBezTo>
                      <a:cubicBezTo>
                        <a:pt x="439" y="592"/>
                        <a:pt x="536" y="544"/>
                        <a:pt x="597" y="456"/>
                      </a:cubicBezTo>
                      <a:cubicBezTo>
                        <a:pt x="679" y="306"/>
                        <a:pt x="637" y="130"/>
                        <a:pt x="490" y="49"/>
                      </a:cubicBezTo>
                      <a:cubicBezTo>
                        <a:pt x="442" y="16"/>
                        <a:pt x="390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40"/>
                <p:cNvSpPr/>
                <p:nvPr/>
              </p:nvSpPr>
              <p:spPr>
                <a:xfrm>
                  <a:off x="6367700" y="2797251"/>
                  <a:ext cx="29031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5" extrusionOk="0">
                      <a:moveTo>
                        <a:pt x="130" y="0"/>
                      </a:moveTo>
                      <a:cubicBezTo>
                        <a:pt x="92" y="0"/>
                        <a:pt x="54" y="20"/>
                        <a:pt x="27" y="46"/>
                      </a:cubicBezTo>
                      <a:cubicBezTo>
                        <a:pt x="1" y="101"/>
                        <a:pt x="14" y="170"/>
                        <a:pt x="69" y="209"/>
                      </a:cubicBezTo>
                      <a:cubicBezTo>
                        <a:pt x="87" y="219"/>
                        <a:pt x="107" y="224"/>
                        <a:pt x="127" y="224"/>
                      </a:cubicBezTo>
                      <a:cubicBezTo>
                        <a:pt x="164" y="224"/>
                        <a:pt x="199" y="206"/>
                        <a:pt x="216" y="170"/>
                      </a:cubicBezTo>
                      <a:cubicBezTo>
                        <a:pt x="258" y="114"/>
                        <a:pt x="232" y="46"/>
                        <a:pt x="190" y="20"/>
                      </a:cubicBezTo>
                      <a:cubicBezTo>
                        <a:pt x="171" y="6"/>
                        <a:pt x="150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40"/>
                <p:cNvSpPr/>
                <p:nvPr/>
              </p:nvSpPr>
              <p:spPr>
                <a:xfrm>
                  <a:off x="6209098" y="2765306"/>
                  <a:ext cx="64115" cy="5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97" extrusionOk="0">
                      <a:moveTo>
                        <a:pt x="294" y="0"/>
                      </a:moveTo>
                      <a:cubicBezTo>
                        <a:pt x="207" y="0"/>
                        <a:pt x="123" y="42"/>
                        <a:pt x="69" y="116"/>
                      </a:cubicBezTo>
                      <a:cubicBezTo>
                        <a:pt x="1" y="236"/>
                        <a:pt x="43" y="386"/>
                        <a:pt x="151" y="455"/>
                      </a:cubicBezTo>
                      <a:cubicBezTo>
                        <a:pt x="194" y="483"/>
                        <a:pt x="241" y="497"/>
                        <a:pt x="287" y="497"/>
                      </a:cubicBezTo>
                      <a:cubicBezTo>
                        <a:pt x="372" y="497"/>
                        <a:pt x="453" y="451"/>
                        <a:pt x="506" y="373"/>
                      </a:cubicBezTo>
                      <a:cubicBezTo>
                        <a:pt x="571" y="266"/>
                        <a:pt x="532" y="103"/>
                        <a:pt x="425" y="34"/>
                      </a:cubicBezTo>
                      <a:cubicBezTo>
                        <a:pt x="383" y="11"/>
                        <a:pt x="338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40"/>
                <p:cNvSpPr/>
                <p:nvPr/>
              </p:nvSpPr>
              <p:spPr>
                <a:xfrm>
                  <a:off x="6853368" y="2514570"/>
                  <a:ext cx="47302" cy="41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69" extrusionOk="0">
                      <a:moveTo>
                        <a:pt x="212" y="1"/>
                      </a:moveTo>
                      <a:cubicBezTo>
                        <a:pt x="149" y="1"/>
                        <a:pt x="90" y="30"/>
                        <a:pt x="56" y="83"/>
                      </a:cubicBezTo>
                      <a:cubicBezTo>
                        <a:pt x="1" y="165"/>
                        <a:pt x="27" y="285"/>
                        <a:pt x="122" y="341"/>
                      </a:cubicBezTo>
                      <a:cubicBezTo>
                        <a:pt x="149" y="360"/>
                        <a:pt x="180" y="369"/>
                        <a:pt x="212" y="369"/>
                      </a:cubicBezTo>
                      <a:cubicBezTo>
                        <a:pt x="272" y="369"/>
                        <a:pt x="332" y="335"/>
                        <a:pt x="366" y="272"/>
                      </a:cubicBezTo>
                      <a:cubicBezTo>
                        <a:pt x="422" y="191"/>
                        <a:pt x="395" y="83"/>
                        <a:pt x="314" y="28"/>
                      </a:cubicBezTo>
                      <a:cubicBezTo>
                        <a:pt x="281" y="10"/>
                        <a:pt x="246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40"/>
                <p:cNvSpPr/>
                <p:nvPr/>
              </p:nvSpPr>
              <p:spPr>
                <a:xfrm>
                  <a:off x="6536613" y="2745019"/>
                  <a:ext cx="112987" cy="99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887" extrusionOk="0">
                      <a:moveTo>
                        <a:pt x="504" y="0"/>
                      </a:moveTo>
                      <a:cubicBezTo>
                        <a:pt x="358" y="0"/>
                        <a:pt x="215" y="73"/>
                        <a:pt x="137" y="215"/>
                      </a:cubicBezTo>
                      <a:cubicBezTo>
                        <a:pt x="0" y="417"/>
                        <a:pt x="69" y="691"/>
                        <a:pt x="274" y="825"/>
                      </a:cubicBezTo>
                      <a:cubicBezTo>
                        <a:pt x="342" y="867"/>
                        <a:pt x="421" y="887"/>
                        <a:pt x="499" y="887"/>
                      </a:cubicBezTo>
                      <a:cubicBezTo>
                        <a:pt x="651" y="887"/>
                        <a:pt x="804" y="811"/>
                        <a:pt x="884" y="675"/>
                      </a:cubicBezTo>
                      <a:cubicBezTo>
                        <a:pt x="1008" y="473"/>
                        <a:pt x="952" y="202"/>
                        <a:pt x="734" y="65"/>
                      </a:cubicBezTo>
                      <a:cubicBezTo>
                        <a:pt x="663" y="22"/>
                        <a:pt x="583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40"/>
                <p:cNvSpPr/>
                <p:nvPr/>
              </p:nvSpPr>
              <p:spPr>
                <a:xfrm>
                  <a:off x="6471155" y="2821125"/>
                  <a:ext cx="57838" cy="5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2" extrusionOk="0">
                      <a:moveTo>
                        <a:pt x="254" y="1"/>
                      </a:moveTo>
                      <a:cubicBezTo>
                        <a:pt x="181" y="1"/>
                        <a:pt x="112" y="37"/>
                        <a:pt x="69" y="107"/>
                      </a:cubicBezTo>
                      <a:cubicBezTo>
                        <a:pt x="0" y="214"/>
                        <a:pt x="27" y="351"/>
                        <a:pt x="137" y="420"/>
                      </a:cubicBezTo>
                      <a:cubicBezTo>
                        <a:pt x="173" y="441"/>
                        <a:pt x="212" y="451"/>
                        <a:pt x="250" y="451"/>
                      </a:cubicBezTo>
                      <a:cubicBezTo>
                        <a:pt x="328" y="451"/>
                        <a:pt x="405" y="410"/>
                        <a:pt x="450" y="338"/>
                      </a:cubicBezTo>
                      <a:cubicBezTo>
                        <a:pt x="516" y="240"/>
                        <a:pt x="476" y="94"/>
                        <a:pt x="382" y="38"/>
                      </a:cubicBezTo>
                      <a:cubicBezTo>
                        <a:pt x="341" y="13"/>
                        <a:pt x="29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40"/>
                <p:cNvSpPr/>
                <p:nvPr/>
              </p:nvSpPr>
              <p:spPr>
                <a:xfrm>
                  <a:off x="6207641" y="2915501"/>
                  <a:ext cx="56381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53" extrusionOk="0">
                      <a:moveTo>
                        <a:pt x="243" y="1"/>
                      </a:moveTo>
                      <a:cubicBezTo>
                        <a:pt x="170" y="1"/>
                        <a:pt x="100" y="37"/>
                        <a:pt x="56" y="106"/>
                      </a:cubicBezTo>
                      <a:cubicBezTo>
                        <a:pt x="1" y="213"/>
                        <a:pt x="30" y="350"/>
                        <a:pt x="138" y="419"/>
                      </a:cubicBezTo>
                      <a:cubicBezTo>
                        <a:pt x="173" y="442"/>
                        <a:pt x="212" y="452"/>
                        <a:pt x="251" y="452"/>
                      </a:cubicBezTo>
                      <a:cubicBezTo>
                        <a:pt x="328" y="452"/>
                        <a:pt x="405" y="409"/>
                        <a:pt x="451" y="337"/>
                      </a:cubicBezTo>
                      <a:cubicBezTo>
                        <a:pt x="503" y="243"/>
                        <a:pt x="477" y="93"/>
                        <a:pt x="369" y="37"/>
                      </a:cubicBezTo>
                      <a:cubicBezTo>
                        <a:pt x="329" y="13"/>
                        <a:pt x="286" y="1"/>
                        <a:pt x="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40"/>
                <p:cNvSpPr/>
                <p:nvPr/>
              </p:nvSpPr>
              <p:spPr>
                <a:xfrm>
                  <a:off x="6750025" y="2473098"/>
                  <a:ext cx="265093" cy="232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2075" extrusionOk="0">
                      <a:moveTo>
                        <a:pt x="1180" y="0"/>
                      </a:moveTo>
                      <a:cubicBezTo>
                        <a:pt x="832" y="0"/>
                        <a:pt x="492" y="174"/>
                        <a:pt x="297" y="492"/>
                      </a:cubicBezTo>
                      <a:cubicBezTo>
                        <a:pt x="0" y="968"/>
                        <a:pt x="147" y="1607"/>
                        <a:pt x="636" y="1921"/>
                      </a:cubicBezTo>
                      <a:cubicBezTo>
                        <a:pt x="802" y="2025"/>
                        <a:pt x="987" y="2075"/>
                        <a:pt x="1172" y="2075"/>
                      </a:cubicBezTo>
                      <a:cubicBezTo>
                        <a:pt x="1518" y="2075"/>
                        <a:pt x="1860" y="1900"/>
                        <a:pt x="2064" y="1581"/>
                      </a:cubicBezTo>
                      <a:cubicBezTo>
                        <a:pt x="2364" y="1092"/>
                        <a:pt x="2214" y="453"/>
                        <a:pt x="1725" y="153"/>
                      </a:cubicBezTo>
                      <a:cubicBezTo>
                        <a:pt x="1555" y="50"/>
                        <a:pt x="1366" y="0"/>
                        <a:pt x="11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40"/>
                <p:cNvSpPr/>
                <p:nvPr/>
              </p:nvSpPr>
              <p:spPr>
                <a:xfrm>
                  <a:off x="7084713" y="2144126"/>
                  <a:ext cx="266550" cy="23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2076" extrusionOk="0">
                      <a:moveTo>
                        <a:pt x="1197" y="1"/>
                      </a:moveTo>
                      <a:cubicBezTo>
                        <a:pt x="849" y="1"/>
                        <a:pt x="509" y="174"/>
                        <a:pt x="314" y="493"/>
                      </a:cubicBezTo>
                      <a:cubicBezTo>
                        <a:pt x="1" y="982"/>
                        <a:pt x="164" y="1621"/>
                        <a:pt x="640" y="1921"/>
                      </a:cubicBezTo>
                      <a:cubicBezTo>
                        <a:pt x="810" y="2026"/>
                        <a:pt x="999" y="2075"/>
                        <a:pt x="1185" y="2075"/>
                      </a:cubicBezTo>
                      <a:cubicBezTo>
                        <a:pt x="1533" y="2075"/>
                        <a:pt x="1873" y="1901"/>
                        <a:pt x="2068" y="1582"/>
                      </a:cubicBezTo>
                      <a:cubicBezTo>
                        <a:pt x="2378" y="1106"/>
                        <a:pt x="2215" y="467"/>
                        <a:pt x="1742" y="154"/>
                      </a:cubicBezTo>
                      <a:cubicBezTo>
                        <a:pt x="1572" y="50"/>
                        <a:pt x="1383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40"/>
                <p:cNvSpPr/>
                <p:nvPr/>
              </p:nvSpPr>
              <p:spPr>
                <a:xfrm>
                  <a:off x="6976551" y="2465588"/>
                  <a:ext cx="190553" cy="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493" extrusionOk="0">
                      <a:moveTo>
                        <a:pt x="849" y="1"/>
                      </a:moveTo>
                      <a:cubicBezTo>
                        <a:pt x="601" y="1"/>
                        <a:pt x="362" y="128"/>
                        <a:pt x="219" y="357"/>
                      </a:cubicBezTo>
                      <a:cubicBezTo>
                        <a:pt x="1" y="709"/>
                        <a:pt x="112" y="1172"/>
                        <a:pt x="464" y="1391"/>
                      </a:cubicBezTo>
                      <a:cubicBezTo>
                        <a:pt x="579" y="1460"/>
                        <a:pt x="709" y="1493"/>
                        <a:pt x="839" y="1493"/>
                      </a:cubicBezTo>
                      <a:cubicBezTo>
                        <a:pt x="1090" y="1493"/>
                        <a:pt x="1340" y="1370"/>
                        <a:pt x="1484" y="1146"/>
                      </a:cubicBezTo>
                      <a:cubicBezTo>
                        <a:pt x="1700" y="791"/>
                        <a:pt x="1592" y="331"/>
                        <a:pt x="1240" y="113"/>
                      </a:cubicBezTo>
                      <a:cubicBezTo>
                        <a:pt x="1116" y="37"/>
                        <a:pt x="981" y="1"/>
                        <a:pt x="8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0"/>
                <p:cNvSpPr/>
                <p:nvPr/>
              </p:nvSpPr>
              <p:spPr>
                <a:xfrm>
                  <a:off x="6679859" y="2369083"/>
                  <a:ext cx="179904" cy="15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417" extrusionOk="0">
                      <a:moveTo>
                        <a:pt x="807" y="1"/>
                      </a:moveTo>
                      <a:cubicBezTo>
                        <a:pt x="570" y="1"/>
                        <a:pt x="337" y="121"/>
                        <a:pt x="202" y="335"/>
                      </a:cubicBezTo>
                      <a:cubicBezTo>
                        <a:pt x="0" y="674"/>
                        <a:pt x="95" y="1111"/>
                        <a:pt x="434" y="1313"/>
                      </a:cubicBezTo>
                      <a:cubicBezTo>
                        <a:pt x="546" y="1383"/>
                        <a:pt x="671" y="1417"/>
                        <a:pt x="795" y="1417"/>
                      </a:cubicBezTo>
                      <a:cubicBezTo>
                        <a:pt x="1032" y="1417"/>
                        <a:pt x="1266" y="1295"/>
                        <a:pt x="1399" y="1081"/>
                      </a:cubicBezTo>
                      <a:cubicBezTo>
                        <a:pt x="1604" y="742"/>
                        <a:pt x="1494" y="309"/>
                        <a:pt x="1167" y="103"/>
                      </a:cubicBezTo>
                      <a:cubicBezTo>
                        <a:pt x="1055" y="34"/>
                        <a:pt x="931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0"/>
                <p:cNvSpPr/>
                <p:nvPr/>
              </p:nvSpPr>
              <p:spPr>
                <a:xfrm>
                  <a:off x="6800015" y="2298805"/>
                  <a:ext cx="281906" cy="24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" h="2198" extrusionOk="0">
                      <a:moveTo>
                        <a:pt x="1266" y="1"/>
                      </a:moveTo>
                      <a:cubicBezTo>
                        <a:pt x="894" y="1"/>
                        <a:pt x="528" y="188"/>
                        <a:pt x="314" y="528"/>
                      </a:cubicBezTo>
                      <a:cubicBezTo>
                        <a:pt x="1" y="1043"/>
                        <a:pt x="164" y="1721"/>
                        <a:pt x="679" y="2034"/>
                      </a:cubicBezTo>
                      <a:cubicBezTo>
                        <a:pt x="861" y="2144"/>
                        <a:pt x="1063" y="2197"/>
                        <a:pt x="1261" y="2197"/>
                      </a:cubicBezTo>
                      <a:cubicBezTo>
                        <a:pt x="1629" y="2197"/>
                        <a:pt x="1986" y="2017"/>
                        <a:pt x="2189" y="1682"/>
                      </a:cubicBezTo>
                      <a:cubicBezTo>
                        <a:pt x="2515" y="1167"/>
                        <a:pt x="2352" y="486"/>
                        <a:pt x="1837" y="160"/>
                      </a:cubicBezTo>
                      <a:cubicBezTo>
                        <a:pt x="1658" y="52"/>
                        <a:pt x="1461" y="1"/>
                        <a:pt x="1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40"/>
                <p:cNvSpPr/>
                <p:nvPr/>
              </p:nvSpPr>
              <p:spPr>
                <a:xfrm>
                  <a:off x="7005805" y="2368298"/>
                  <a:ext cx="152106" cy="134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1197" extrusionOk="0">
                      <a:moveTo>
                        <a:pt x="686" y="1"/>
                      </a:moveTo>
                      <a:cubicBezTo>
                        <a:pt x="483" y="1"/>
                        <a:pt x="284" y="100"/>
                        <a:pt x="177" y="286"/>
                      </a:cubicBezTo>
                      <a:cubicBezTo>
                        <a:pt x="1" y="560"/>
                        <a:pt x="82" y="938"/>
                        <a:pt x="366" y="1101"/>
                      </a:cubicBezTo>
                      <a:cubicBezTo>
                        <a:pt x="468" y="1165"/>
                        <a:pt x="581" y="1196"/>
                        <a:pt x="691" y="1196"/>
                      </a:cubicBezTo>
                      <a:cubicBezTo>
                        <a:pt x="890" y="1196"/>
                        <a:pt x="1081" y="1097"/>
                        <a:pt x="1194" y="912"/>
                      </a:cubicBezTo>
                      <a:cubicBezTo>
                        <a:pt x="1357" y="629"/>
                        <a:pt x="1275" y="260"/>
                        <a:pt x="992" y="84"/>
                      </a:cubicBezTo>
                      <a:cubicBezTo>
                        <a:pt x="898" y="28"/>
                        <a:pt x="791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40"/>
                <p:cNvSpPr/>
                <p:nvPr/>
              </p:nvSpPr>
              <p:spPr>
                <a:xfrm>
                  <a:off x="7101526" y="2398673"/>
                  <a:ext cx="176654" cy="15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1371" extrusionOk="0">
                      <a:moveTo>
                        <a:pt x="794" y="0"/>
                      </a:moveTo>
                      <a:cubicBezTo>
                        <a:pt x="565" y="0"/>
                        <a:pt x="339" y="114"/>
                        <a:pt x="206" y="328"/>
                      </a:cubicBezTo>
                      <a:cubicBezTo>
                        <a:pt x="1" y="641"/>
                        <a:pt x="108" y="1062"/>
                        <a:pt x="435" y="1267"/>
                      </a:cubicBezTo>
                      <a:cubicBezTo>
                        <a:pt x="543" y="1337"/>
                        <a:pt x="664" y="1370"/>
                        <a:pt x="785" y="1370"/>
                      </a:cubicBezTo>
                      <a:cubicBezTo>
                        <a:pt x="1013" y="1370"/>
                        <a:pt x="1239" y="1253"/>
                        <a:pt x="1374" y="1049"/>
                      </a:cubicBezTo>
                      <a:cubicBezTo>
                        <a:pt x="1576" y="723"/>
                        <a:pt x="1468" y="302"/>
                        <a:pt x="1142" y="97"/>
                      </a:cubicBezTo>
                      <a:cubicBezTo>
                        <a:pt x="1034" y="32"/>
                        <a:pt x="914" y="0"/>
                        <a:pt x="7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0"/>
                <p:cNvSpPr/>
                <p:nvPr/>
              </p:nvSpPr>
              <p:spPr>
                <a:xfrm>
                  <a:off x="7083256" y="2311022"/>
                  <a:ext cx="132827" cy="115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1027" extrusionOk="0">
                      <a:moveTo>
                        <a:pt x="588" y="1"/>
                      </a:moveTo>
                      <a:cubicBezTo>
                        <a:pt x="417" y="1"/>
                        <a:pt x="247" y="85"/>
                        <a:pt x="151" y="243"/>
                      </a:cubicBezTo>
                      <a:cubicBezTo>
                        <a:pt x="1" y="487"/>
                        <a:pt x="82" y="797"/>
                        <a:pt x="327" y="947"/>
                      </a:cubicBezTo>
                      <a:cubicBezTo>
                        <a:pt x="409" y="1001"/>
                        <a:pt x="503" y="1026"/>
                        <a:pt x="598" y="1026"/>
                      </a:cubicBezTo>
                      <a:cubicBezTo>
                        <a:pt x="768" y="1026"/>
                        <a:pt x="938" y="942"/>
                        <a:pt x="1034" y="784"/>
                      </a:cubicBezTo>
                      <a:cubicBezTo>
                        <a:pt x="1184" y="540"/>
                        <a:pt x="1103" y="227"/>
                        <a:pt x="858" y="80"/>
                      </a:cubicBezTo>
                      <a:cubicBezTo>
                        <a:pt x="776" y="27"/>
                        <a:pt x="682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0"/>
                <p:cNvSpPr/>
                <p:nvPr/>
              </p:nvSpPr>
              <p:spPr>
                <a:xfrm>
                  <a:off x="6973636" y="2259575"/>
                  <a:ext cx="87094" cy="76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681" extrusionOk="0">
                      <a:moveTo>
                        <a:pt x="388" y="1"/>
                      </a:moveTo>
                      <a:cubicBezTo>
                        <a:pt x="274" y="1"/>
                        <a:pt x="158" y="59"/>
                        <a:pt x="95" y="157"/>
                      </a:cubicBezTo>
                      <a:cubicBezTo>
                        <a:pt x="1" y="320"/>
                        <a:pt x="56" y="523"/>
                        <a:pt x="206" y="633"/>
                      </a:cubicBezTo>
                      <a:cubicBezTo>
                        <a:pt x="261" y="665"/>
                        <a:pt x="320" y="680"/>
                        <a:pt x="378" y="680"/>
                      </a:cubicBezTo>
                      <a:cubicBezTo>
                        <a:pt x="493" y="680"/>
                        <a:pt x="603" y="622"/>
                        <a:pt x="666" y="523"/>
                      </a:cubicBezTo>
                      <a:cubicBezTo>
                        <a:pt x="777" y="360"/>
                        <a:pt x="721" y="157"/>
                        <a:pt x="558" y="50"/>
                      </a:cubicBezTo>
                      <a:cubicBezTo>
                        <a:pt x="507" y="16"/>
                        <a:pt x="448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40"/>
                <p:cNvSpPr/>
                <p:nvPr/>
              </p:nvSpPr>
              <p:spPr>
                <a:xfrm>
                  <a:off x="7223252" y="2336353"/>
                  <a:ext cx="75100" cy="6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88" extrusionOk="0">
                      <a:moveTo>
                        <a:pt x="335" y="1"/>
                      </a:moveTo>
                      <a:cubicBezTo>
                        <a:pt x="235" y="1"/>
                        <a:pt x="135" y="48"/>
                        <a:pt x="82" y="138"/>
                      </a:cubicBezTo>
                      <a:cubicBezTo>
                        <a:pt x="1" y="275"/>
                        <a:pt x="43" y="464"/>
                        <a:pt x="180" y="545"/>
                      </a:cubicBezTo>
                      <a:cubicBezTo>
                        <a:pt x="227" y="574"/>
                        <a:pt x="281" y="587"/>
                        <a:pt x="334" y="587"/>
                      </a:cubicBezTo>
                      <a:cubicBezTo>
                        <a:pt x="435" y="587"/>
                        <a:pt x="534" y="540"/>
                        <a:pt x="588" y="451"/>
                      </a:cubicBezTo>
                      <a:cubicBezTo>
                        <a:pt x="669" y="314"/>
                        <a:pt x="627" y="125"/>
                        <a:pt x="490" y="43"/>
                      </a:cubicBezTo>
                      <a:cubicBezTo>
                        <a:pt x="443" y="15"/>
                        <a:pt x="389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40"/>
                <p:cNvSpPr/>
                <p:nvPr/>
              </p:nvSpPr>
              <p:spPr>
                <a:xfrm>
                  <a:off x="6736126" y="2786154"/>
                  <a:ext cx="114444" cy="9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886" extrusionOk="0">
                      <a:moveTo>
                        <a:pt x="510" y="1"/>
                      </a:moveTo>
                      <a:cubicBezTo>
                        <a:pt x="360" y="1"/>
                        <a:pt x="216" y="73"/>
                        <a:pt x="137" y="213"/>
                      </a:cubicBezTo>
                      <a:cubicBezTo>
                        <a:pt x="0" y="419"/>
                        <a:pt x="69" y="689"/>
                        <a:pt x="271" y="826"/>
                      </a:cubicBezTo>
                      <a:cubicBezTo>
                        <a:pt x="344" y="867"/>
                        <a:pt x="423" y="886"/>
                        <a:pt x="501" y="886"/>
                      </a:cubicBezTo>
                      <a:cubicBezTo>
                        <a:pt x="654" y="886"/>
                        <a:pt x="802" y="811"/>
                        <a:pt x="884" y="676"/>
                      </a:cubicBezTo>
                      <a:cubicBezTo>
                        <a:pt x="1021" y="471"/>
                        <a:pt x="952" y="200"/>
                        <a:pt x="747" y="63"/>
                      </a:cubicBezTo>
                      <a:cubicBezTo>
                        <a:pt x="672" y="21"/>
                        <a:pt x="590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40"/>
                <p:cNvSpPr/>
                <p:nvPr/>
              </p:nvSpPr>
              <p:spPr>
                <a:xfrm>
                  <a:off x="6576404" y="2430730"/>
                  <a:ext cx="112650" cy="99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92" extrusionOk="0">
                      <a:moveTo>
                        <a:pt x="502" y="1"/>
                      </a:moveTo>
                      <a:cubicBezTo>
                        <a:pt x="355" y="1"/>
                        <a:pt x="210" y="79"/>
                        <a:pt x="121" y="218"/>
                      </a:cubicBezTo>
                      <a:cubicBezTo>
                        <a:pt x="0" y="424"/>
                        <a:pt x="66" y="694"/>
                        <a:pt x="271" y="831"/>
                      </a:cubicBezTo>
                      <a:cubicBezTo>
                        <a:pt x="340" y="872"/>
                        <a:pt x="416" y="892"/>
                        <a:pt x="493" y="892"/>
                      </a:cubicBezTo>
                      <a:cubicBezTo>
                        <a:pt x="643" y="892"/>
                        <a:pt x="792" y="817"/>
                        <a:pt x="881" y="681"/>
                      </a:cubicBezTo>
                      <a:cubicBezTo>
                        <a:pt x="1005" y="479"/>
                        <a:pt x="949" y="192"/>
                        <a:pt x="734" y="72"/>
                      </a:cubicBezTo>
                      <a:cubicBezTo>
                        <a:pt x="662" y="24"/>
                        <a:pt x="582" y="1"/>
                        <a:pt x="5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40"/>
                <p:cNvSpPr/>
                <p:nvPr/>
              </p:nvSpPr>
              <p:spPr>
                <a:xfrm>
                  <a:off x="7062072" y="2236933"/>
                  <a:ext cx="57838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4" extrusionOk="0">
                      <a:moveTo>
                        <a:pt x="266" y="0"/>
                      </a:moveTo>
                      <a:cubicBezTo>
                        <a:pt x="188" y="0"/>
                        <a:pt x="113" y="43"/>
                        <a:pt x="69" y="115"/>
                      </a:cubicBezTo>
                      <a:cubicBezTo>
                        <a:pt x="1" y="209"/>
                        <a:pt x="40" y="359"/>
                        <a:pt x="151" y="428"/>
                      </a:cubicBezTo>
                      <a:cubicBezTo>
                        <a:pt x="182" y="445"/>
                        <a:pt x="219" y="454"/>
                        <a:pt x="258" y="454"/>
                      </a:cubicBezTo>
                      <a:cubicBezTo>
                        <a:pt x="335" y="454"/>
                        <a:pt x="417" y="418"/>
                        <a:pt x="460" y="346"/>
                      </a:cubicBezTo>
                      <a:cubicBezTo>
                        <a:pt x="516" y="236"/>
                        <a:pt x="490" y="102"/>
                        <a:pt x="379" y="33"/>
                      </a:cubicBezTo>
                      <a:cubicBezTo>
                        <a:pt x="343" y="11"/>
                        <a:pt x="30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40"/>
                <p:cNvSpPr/>
                <p:nvPr/>
              </p:nvSpPr>
              <p:spPr>
                <a:xfrm>
                  <a:off x="6795644" y="2717221"/>
                  <a:ext cx="27574" cy="2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19" extrusionOk="0">
                      <a:moveTo>
                        <a:pt x="120" y="0"/>
                      </a:moveTo>
                      <a:cubicBezTo>
                        <a:pt x="81" y="0"/>
                        <a:pt x="44" y="18"/>
                        <a:pt x="27" y="56"/>
                      </a:cubicBezTo>
                      <a:cubicBezTo>
                        <a:pt x="1" y="108"/>
                        <a:pt x="14" y="176"/>
                        <a:pt x="66" y="206"/>
                      </a:cubicBezTo>
                      <a:cubicBezTo>
                        <a:pt x="80" y="214"/>
                        <a:pt x="98" y="218"/>
                        <a:pt x="117" y="218"/>
                      </a:cubicBezTo>
                      <a:cubicBezTo>
                        <a:pt x="156" y="218"/>
                        <a:pt x="198" y="200"/>
                        <a:pt x="216" y="163"/>
                      </a:cubicBezTo>
                      <a:cubicBezTo>
                        <a:pt x="245" y="124"/>
                        <a:pt x="229" y="56"/>
                        <a:pt x="177" y="13"/>
                      </a:cubicBezTo>
                      <a:cubicBezTo>
                        <a:pt x="159" y="5"/>
                        <a:pt x="139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40"/>
                <p:cNvSpPr/>
                <p:nvPr/>
              </p:nvSpPr>
              <p:spPr>
                <a:xfrm>
                  <a:off x="7191419" y="2818099"/>
                  <a:ext cx="29031" cy="2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5" extrusionOk="0">
                      <a:moveTo>
                        <a:pt x="125" y="0"/>
                      </a:moveTo>
                      <a:cubicBezTo>
                        <a:pt x="91" y="0"/>
                        <a:pt x="58" y="18"/>
                        <a:pt x="40" y="52"/>
                      </a:cubicBezTo>
                      <a:cubicBezTo>
                        <a:pt x="1" y="104"/>
                        <a:pt x="14" y="173"/>
                        <a:pt x="69" y="202"/>
                      </a:cubicBezTo>
                      <a:cubicBezTo>
                        <a:pt x="90" y="217"/>
                        <a:pt x="113" y="225"/>
                        <a:pt x="134" y="225"/>
                      </a:cubicBezTo>
                      <a:cubicBezTo>
                        <a:pt x="169" y="225"/>
                        <a:pt x="201" y="207"/>
                        <a:pt x="219" y="173"/>
                      </a:cubicBezTo>
                      <a:cubicBezTo>
                        <a:pt x="259" y="121"/>
                        <a:pt x="246" y="52"/>
                        <a:pt x="190" y="23"/>
                      </a:cubicBezTo>
                      <a:cubicBezTo>
                        <a:pt x="170" y="8"/>
                        <a:pt x="147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0"/>
                <p:cNvSpPr/>
                <p:nvPr/>
              </p:nvSpPr>
              <p:spPr>
                <a:xfrm>
                  <a:off x="6471155" y="2476349"/>
                  <a:ext cx="64115" cy="56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1" extrusionOk="0">
                      <a:moveTo>
                        <a:pt x="288" y="1"/>
                      </a:moveTo>
                      <a:cubicBezTo>
                        <a:pt x="205" y="1"/>
                        <a:pt x="126" y="46"/>
                        <a:pt x="82" y="124"/>
                      </a:cubicBezTo>
                      <a:cubicBezTo>
                        <a:pt x="0" y="235"/>
                        <a:pt x="43" y="398"/>
                        <a:pt x="163" y="463"/>
                      </a:cubicBezTo>
                      <a:cubicBezTo>
                        <a:pt x="202" y="488"/>
                        <a:pt x="248" y="500"/>
                        <a:pt x="294" y="500"/>
                      </a:cubicBezTo>
                      <a:cubicBezTo>
                        <a:pt x="376" y="500"/>
                        <a:pt x="459" y="461"/>
                        <a:pt x="503" y="382"/>
                      </a:cubicBezTo>
                      <a:cubicBezTo>
                        <a:pt x="571" y="261"/>
                        <a:pt x="545" y="111"/>
                        <a:pt x="421" y="43"/>
                      </a:cubicBezTo>
                      <a:cubicBezTo>
                        <a:pt x="379" y="14"/>
                        <a:pt x="333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0"/>
                <p:cNvSpPr/>
                <p:nvPr/>
              </p:nvSpPr>
              <p:spPr>
                <a:xfrm>
                  <a:off x="6637042" y="2685053"/>
                  <a:ext cx="64115" cy="56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1" extrusionOk="0">
                      <a:moveTo>
                        <a:pt x="281" y="1"/>
                      </a:moveTo>
                      <a:cubicBezTo>
                        <a:pt x="198" y="1"/>
                        <a:pt x="114" y="46"/>
                        <a:pt x="69" y="124"/>
                      </a:cubicBezTo>
                      <a:cubicBezTo>
                        <a:pt x="1" y="232"/>
                        <a:pt x="30" y="395"/>
                        <a:pt x="151" y="463"/>
                      </a:cubicBezTo>
                      <a:cubicBezTo>
                        <a:pt x="195" y="488"/>
                        <a:pt x="243" y="500"/>
                        <a:pt x="289" y="500"/>
                      </a:cubicBezTo>
                      <a:cubicBezTo>
                        <a:pt x="370" y="500"/>
                        <a:pt x="446" y="461"/>
                        <a:pt x="490" y="382"/>
                      </a:cubicBezTo>
                      <a:cubicBezTo>
                        <a:pt x="571" y="261"/>
                        <a:pt x="532" y="111"/>
                        <a:pt x="408" y="43"/>
                      </a:cubicBezTo>
                      <a:cubicBezTo>
                        <a:pt x="370" y="14"/>
                        <a:pt x="32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0"/>
                <p:cNvSpPr/>
                <p:nvPr/>
              </p:nvSpPr>
              <p:spPr>
                <a:xfrm>
                  <a:off x="7281424" y="2433868"/>
                  <a:ext cx="47190" cy="41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370" extrusionOk="0">
                      <a:moveTo>
                        <a:pt x="207" y="1"/>
                      </a:moveTo>
                      <a:cubicBezTo>
                        <a:pt x="148" y="1"/>
                        <a:pt x="89" y="33"/>
                        <a:pt x="52" y="96"/>
                      </a:cubicBezTo>
                      <a:cubicBezTo>
                        <a:pt x="0" y="177"/>
                        <a:pt x="26" y="288"/>
                        <a:pt x="108" y="340"/>
                      </a:cubicBezTo>
                      <a:cubicBezTo>
                        <a:pt x="137" y="360"/>
                        <a:pt x="172" y="370"/>
                        <a:pt x="207" y="370"/>
                      </a:cubicBezTo>
                      <a:cubicBezTo>
                        <a:pt x="269" y="370"/>
                        <a:pt x="332" y="340"/>
                        <a:pt x="365" y="288"/>
                      </a:cubicBezTo>
                      <a:cubicBezTo>
                        <a:pt x="421" y="190"/>
                        <a:pt x="395" y="83"/>
                        <a:pt x="297" y="27"/>
                      </a:cubicBezTo>
                      <a:cubicBezTo>
                        <a:pt x="269" y="10"/>
                        <a:pt x="238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40"/>
                <p:cNvSpPr/>
                <p:nvPr/>
              </p:nvSpPr>
              <p:spPr>
                <a:xfrm>
                  <a:off x="6964557" y="2665101"/>
                  <a:ext cx="112650" cy="99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889" extrusionOk="0">
                      <a:moveTo>
                        <a:pt x="501" y="1"/>
                      </a:moveTo>
                      <a:cubicBezTo>
                        <a:pt x="355" y="1"/>
                        <a:pt x="210" y="75"/>
                        <a:pt x="124" y="208"/>
                      </a:cubicBezTo>
                      <a:cubicBezTo>
                        <a:pt x="0" y="426"/>
                        <a:pt x="56" y="697"/>
                        <a:pt x="271" y="817"/>
                      </a:cubicBezTo>
                      <a:cubicBezTo>
                        <a:pt x="343" y="865"/>
                        <a:pt x="423" y="888"/>
                        <a:pt x="503" y="888"/>
                      </a:cubicBezTo>
                      <a:cubicBezTo>
                        <a:pt x="650" y="888"/>
                        <a:pt x="795" y="810"/>
                        <a:pt x="884" y="671"/>
                      </a:cubicBezTo>
                      <a:cubicBezTo>
                        <a:pt x="1004" y="465"/>
                        <a:pt x="939" y="194"/>
                        <a:pt x="734" y="71"/>
                      </a:cubicBezTo>
                      <a:cubicBezTo>
                        <a:pt x="662" y="23"/>
                        <a:pt x="581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40"/>
                <p:cNvSpPr/>
                <p:nvPr/>
              </p:nvSpPr>
              <p:spPr>
                <a:xfrm>
                  <a:off x="6899099" y="2740759"/>
                  <a:ext cx="56381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53" extrusionOk="0">
                      <a:moveTo>
                        <a:pt x="250" y="1"/>
                      </a:moveTo>
                      <a:cubicBezTo>
                        <a:pt x="173" y="1"/>
                        <a:pt x="99" y="41"/>
                        <a:pt x="56" y="103"/>
                      </a:cubicBezTo>
                      <a:cubicBezTo>
                        <a:pt x="1" y="211"/>
                        <a:pt x="27" y="348"/>
                        <a:pt x="137" y="416"/>
                      </a:cubicBezTo>
                      <a:cubicBezTo>
                        <a:pt x="177" y="441"/>
                        <a:pt x="220" y="453"/>
                        <a:pt x="261" y="453"/>
                      </a:cubicBezTo>
                      <a:cubicBezTo>
                        <a:pt x="335" y="453"/>
                        <a:pt x="406" y="416"/>
                        <a:pt x="447" y="348"/>
                      </a:cubicBezTo>
                      <a:cubicBezTo>
                        <a:pt x="503" y="240"/>
                        <a:pt x="477" y="103"/>
                        <a:pt x="366" y="35"/>
                      </a:cubicBezTo>
                      <a:cubicBezTo>
                        <a:pt x="329" y="11"/>
                        <a:pt x="289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40"/>
                <p:cNvSpPr/>
                <p:nvPr/>
              </p:nvSpPr>
              <p:spPr>
                <a:xfrm>
                  <a:off x="6634128" y="2835248"/>
                  <a:ext cx="57838" cy="5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2" extrusionOk="0">
                      <a:moveTo>
                        <a:pt x="265" y="1"/>
                      </a:moveTo>
                      <a:cubicBezTo>
                        <a:pt x="188" y="1"/>
                        <a:pt x="114" y="39"/>
                        <a:pt x="69" y="101"/>
                      </a:cubicBezTo>
                      <a:cubicBezTo>
                        <a:pt x="1" y="212"/>
                        <a:pt x="40" y="346"/>
                        <a:pt x="138" y="414"/>
                      </a:cubicBezTo>
                      <a:cubicBezTo>
                        <a:pt x="177" y="440"/>
                        <a:pt x="221" y="452"/>
                        <a:pt x="264" y="452"/>
                      </a:cubicBezTo>
                      <a:cubicBezTo>
                        <a:pt x="337" y="452"/>
                        <a:pt x="406" y="416"/>
                        <a:pt x="447" y="346"/>
                      </a:cubicBezTo>
                      <a:cubicBezTo>
                        <a:pt x="516" y="238"/>
                        <a:pt x="490" y="101"/>
                        <a:pt x="382" y="33"/>
                      </a:cubicBezTo>
                      <a:cubicBezTo>
                        <a:pt x="344" y="11"/>
                        <a:pt x="304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40"/>
                <p:cNvSpPr/>
                <p:nvPr/>
              </p:nvSpPr>
              <p:spPr>
                <a:xfrm>
                  <a:off x="7161156" y="2693235"/>
                  <a:ext cx="57838" cy="5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52" extrusionOk="0">
                      <a:moveTo>
                        <a:pt x="252" y="0"/>
                      </a:moveTo>
                      <a:cubicBezTo>
                        <a:pt x="179" y="0"/>
                        <a:pt x="109" y="37"/>
                        <a:pt x="66" y="106"/>
                      </a:cubicBezTo>
                      <a:cubicBezTo>
                        <a:pt x="0" y="214"/>
                        <a:pt x="39" y="351"/>
                        <a:pt x="134" y="420"/>
                      </a:cubicBezTo>
                      <a:cubicBezTo>
                        <a:pt x="172" y="442"/>
                        <a:pt x="212" y="452"/>
                        <a:pt x="251" y="452"/>
                      </a:cubicBezTo>
                      <a:cubicBezTo>
                        <a:pt x="328" y="452"/>
                        <a:pt x="402" y="413"/>
                        <a:pt x="447" y="351"/>
                      </a:cubicBezTo>
                      <a:cubicBezTo>
                        <a:pt x="516" y="240"/>
                        <a:pt x="473" y="106"/>
                        <a:pt x="379" y="38"/>
                      </a:cubicBezTo>
                      <a:cubicBezTo>
                        <a:pt x="339" y="13"/>
                        <a:pt x="295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40"/>
                <p:cNvSpPr/>
                <p:nvPr/>
              </p:nvSpPr>
              <p:spPr>
                <a:xfrm>
                  <a:off x="6265814" y="1498399"/>
                  <a:ext cx="106373" cy="9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881" extrusionOk="0">
                      <a:moveTo>
                        <a:pt x="485" y="0"/>
                      </a:moveTo>
                      <a:cubicBezTo>
                        <a:pt x="460" y="0"/>
                        <a:pt x="434" y="2"/>
                        <a:pt x="408" y="7"/>
                      </a:cubicBezTo>
                      <a:cubicBezTo>
                        <a:pt x="163" y="33"/>
                        <a:pt x="0" y="264"/>
                        <a:pt x="39" y="509"/>
                      </a:cubicBezTo>
                      <a:cubicBezTo>
                        <a:pt x="62" y="727"/>
                        <a:pt x="250" y="881"/>
                        <a:pt x="464" y="881"/>
                      </a:cubicBezTo>
                      <a:cubicBezTo>
                        <a:pt x="489" y="881"/>
                        <a:pt x="515" y="879"/>
                        <a:pt x="541" y="874"/>
                      </a:cubicBezTo>
                      <a:cubicBezTo>
                        <a:pt x="786" y="848"/>
                        <a:pt x="949" y="617"/>
                        <a:pt x="910" y="372"/>
                      </a:cubicBezTo>
                      <a:cubicBezTo>
                        <a:pt x="884" y="153"/>
                        <a:pt x="699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40"/>
                <p:cNvSpPr/>
                <p:nvPr/>
              </p:nvSpPr>
              <p:spPr>
                <a:xfrm>
                  <a:off x="5887860" y="1498399"/>
                  <a:ext cx="105365" cy="9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81" extrusionOk="0">
                      <a:moveTo>
                        <a:pt x="485" y="0"/>
                      </a:moveTo>
                      <a:cubicBezTo>
                        <a:pt x="460" y="0"/>
                        <a:pt x="434" y="2"/>
                        <a:pt x="408" y="7"/>
                      </a:cubicBezTo>
                      <a:cubicBezTo>
                        <a:pt x="164" y="33"/>
                        <a:pt x="1" y="264"/>
                        <a:pt x="30" y="509"/>
                      </a:cubicBezTo>
                      <a:cubicBezTo>
                        <a:pt x="65" y="727"/>
                        <a:pt x="243" y="881"/>
                        <a:pt x="455" y="881"/>
                      </a:cubicBezTo>
                      <a:cubicBezTo>
                        <a:pt x="480" y="881"/>
                        <a:pt x="506" y="879"/>
                        <a:pt x="532" y="874"/>
                      </a:cubicBezTo>
                      <a:cubicBezTo>
                        <a:pt x="777" y="848"/>
                        <a:pt x="940" y="617"/>
                        <a:pt x="910" y="372"/>
                      </a:cubicBezTo>
                      <a:cubicBezTo>
                        <a:pt x="875" y="153"/>
                        <a:pt x="697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40"/>
                <p:cNvSpPr/>
                <p:nvPr/>
              </p:nvSpPr>
              <p:spPr>
                <a:xfrm>
                  <a:off x="6186457" y="2171587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59" y="1"/>
                      </a:moveTo>
                      <a:cubicBezTo>
                        <a:pt x="442" y="1"/>
                        <a:pt x="425" y="2"/>
                        <a:pt x="408" y="3"/>
                      </a:cubicBezTo>
                      <a:cubicBezTo>
                        <a:pt x="164" y="46"/>
                        <a:pt x="0" y="264"/>
                        <a:pt x="27" y="509"/>
                      </a:cubicBezTo>
                      <a:cubicBezTo>
                        <a:pt x="66" y="734"/>
                        <a:pt x="265" y="890"/>
                        <a:pt x="488" y="890"/>
                      </a:cubicBezTo>
                      <a:cubicBezTo>
                        <a:pt x="507" y="890"/>
                        <a:pt x="526" y="889"/>
                        <a:pt x="545" y="887"/>
                      </a:cubicBezTo>
                      <a:cubicBezTo>
                        <a:pt x="773" y="848"/>
                        <a:pt x="953" y="629"/>
                        <a:pt x="910" y="385"/>
                      </a:cubicBezTo>
                      <a:cubicBezTo>
                        <a:pt x="874" y="158"/>
                        <a:pt x="682" y="1"/>
                        <a:pt x="4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40"/>
                <p:cNvSpPr/>
                <p:nvPr/>
              </p:nvSpPr>
              <p:spPr>
                <a:xfrm>
                  <a:off x="6309639" y="2613318"/>
                  <a:ext cx="105365" cy="10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94" extrusionOk="0">
                      <a:moveTo>
                        <a:pt x="465" y="1"/>
                      </a:moveTo>
                      <a:cubicBezTo>
                        <a:pt x="446" y="1"/>
                        <a:pt x="427" y="2"/>
                        <a:pt x="408" y="4"/>
                      </a:cubicBezTo>
                      <a:cubicBezTo>
                        <a:pt x="163" y="43"/>
                        <a:pt x="0" y="262"/>
                        <a:pt x="30" y="506"/>
                      </a:cubicBezTo>
                      <a:cubicBezTo>
                        <a:pt x="65" y="728"/>
                        <a:pt x="248" y="893"/>
                        <a:pt x="464" y="893"/>
                      </a:cubicBezTo>
                      <a:cubicBezTo>
                        <a:pt x="486" y="893"/>
                        <a:pt x="509" y="892"/>
                        <a:pt x="532" y="888"/>
                      </a:cubicBezTo>
                      <a:cubicBezTo>
                        <a:pt x="776" y="846"/>
                        <a:pt x="939" y="627"/>
                        <a:pt x="913" y="383"/>
                      </a:cubicBezTo>
                      <a:cubicBezTo>
                        <a:pt x="874" y="157"/>
                        <a:pt x="685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40"/>
                <p:cNvSpPr/>
                <p:nvPr/>
              </p:nvSpPr>
              <p:spPr>
                <a:xfrm>
                  <a:off x="5790682" y="2453035"/>
                  <a:ext cx="106486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83" extrusionOk="0">
                      <a:moveTo>
                        <a:pt x="480" y="0"/>
                      </a:moveTo>
                      <a:cubicBezTo>
                        <a:pt x="457" y="0"/>
                        <a:pt x="432" y="2"/>
                        <a:pt x="408" y="6"/>
                      </a:cubicBezTo>
                      <a:cubicBezTo>
                        <a:pt x="163" y="36"/>
                        <a:pt x="0" y="264"/>
                        <a:pt x="39" y="508"/>
                      </a:cubicBezTo>
                      <a:cubicBezTo>
                        <a:pt x="63" y="729"/>
                        <a:pt x="253" y="883"/>
                        <a:pt x="469" y="883"/>
                      </a:cubicBezTo>
                      <a:cubicBezTo>
                        <a:pt x="493" y="883"/>
                        <a:pt x="517" y="881"/>
                        <a:pt x="542" y="877"/>
                      </a:cubicBezTo>
                      <a:cubicBezTo>
                        <a:pt x="786" y="851"/>
                        <a:pt x="949" y="619"/>
                        <a:pt x="910" y="375"/>
                      </a:cubicBezTo>
                      <a:cubicBezTo>
                        <a:pt x="884" y="155"/>
                        <a:pt x="696" y="0"/>
                        <a:pt x="4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40"/>
                <p:cNvSpPr/>
                <p:nvPr/>
              </p:nvSpPr>
              <p:spPr>
                <a:xfrm>
                  <a:off x="5868133" y="1929257"/>
                  <a:ext cx="106822" cy="10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4" extrusionOk="0">
                      <a:moveTo>
                        <a:pt x="480" y="1"/>
                      </a:moveTo>
                      <a:cubicBezTo>
                        <a:pt x="456" y="1"/>
                        <a:pt x="432" y="3"/>
                        <a:pt x="408" y="7"/>
                      </a:cubicBezTo>
                      <a:cubicBezTo>
                        <a:pt x="164" y="46"/>
                        <a:pt x="1" y="265"/>
                        <a:pt x="43" y="509"/>
                      </a:cubicBezTo>
                      <a:cubicBezTo>
                        <a:pt x="67" y="736"/>
                        <a:pt x="269" y="893"/>
                        <a:pt x="494" y="893"/>
                      </a:cubicBezTo>
                      <a:cubicBezTo>
                        <a:pt x="511" y="893"/>
                        <a:pt x="528" y="892"/>
                        <a:pt x="545" y="891"/>
                      </a:cubicBezTo>
                      <a:cubicBezTo>
                        <a:pt x="790" y="848"/>
                        <a:pt x="953" y="617"/>
                        <a:pt x="910" y="388"/>
                      </a:cubicBezTo>
                      <a:cubicBezTo>
                        <a:pt x="887" y="168"/>
                        <a:pt x="697" y="1"/>
                        <a:pt x="4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40"/>
                <p:cNvSpPr/>
                <p:nvPr/>
              </p:nvSpPr>
              <p:spPr>
                <a:xfrm>
                  <a:off x="5459916" y="2203420"/>
                  <a:ext cx="106822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3" extrusionOk="0">
                      <a:moveTo>
                        <a:pt x="480" y="0"/>
                      </a:moveTo>
                      <a:cubicBezTo>
                        <a:pt x="456" y="0"/>
                        <a:pt x="432" y="2"/>
                        <a:pt x="408" y="6"/>
                      </a:cubicBezTo>
                      <a:cubicBezTo>
                        <a:pt x="180" y="45"/>
                        <a:pt x="1" y="264"/>
                        <a:pt x="43" y="508"/>
                      </a:cubicBezTo>
                      <a:cubicBezTo>
                        <a:pt x="67" y="736"/>
                        <a:pt x="269" y="893"/>
                        <a:pt x="494" y="893"/>
                      </a:cubicBezTo>
                      <a:cubicBezTo>
                        <a:pt x="511" y="893"/>
                        <a:pt x="528" y="892"/>
                        <a:pt x="545" y="890"/>
                      </a:cubicBezTo>
                      <a:cubicBezTo>
                        <a:pt x="790" y="848"/>
                        <a:pt x="953" y="632"/>
                        <a:pt x="927" y="388"/>
                      </a:cubicBezTo>
                      <a:cubicBezTo>
                        <a:pt x="888" y="167"/>
                        <a:pt x="697" y="0"/>
                        <a:pt x="4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40"/>
                <p:cNvSpPr/>
                <p:nvPr/>
              </p:nvSpPr>
              <p:spPr>
                <a:xfrm>
                  <a:off x="6087373" y="2457630"/>
                  <a:ext cx="106822" cy="9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82" extrusionOk="0">
                      <a:moveTo>
                        <a:pt x="486" y="1"/>
                      </a:moveTo>
                      <a:cubicBezTo>
                        <a:pt x="460" y="1"/>
                        <a:pt x="435" y="3"/>
                        <a:pt x="408" y="8"/>
                      </a:cubicBezTo>
                      <a:cubicBezTo>
                        <a:pt x="164" y="34"/>
                        <a:pt x="1" y="265"/>
                        <a:pt x="43" y="510"/>
                      </a:cubicBezTo>
                      <a:cubicBezTo>
                        <a:pt x="67" y="728"/>
                        <a:pt x="254" y="882"/>
                        <a:pt x="468" y="882"/>
                      </a:cubicBezTo>
                      <a:cubicBezTo>
                        <a:pt x="493" y="882"/>
                        <a:pt x="519" y="879"/>
                        <a:pt x="545" y="875"/>
                      </a:cubicBezTo>
                      <a:cubicBezTo>
                        <a:pt x="777" y="849"/>
                        <a:pt x="953" y="617"/>
                        <a:pt x="911" y="373"/>
                      </a:cubicBezTo>
                      <a:cubicBezTo>
                        <a:pt x="887" y="154"/>
                        <a:pt x="700" y="1"/>
                        <a:pt x="4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40"/>
                <p:cNvSpPr/>
                <p:nvPr/>
              </p:nvSpPr>
              <p:spPr>
                <a:xfrm>
                  <a:off x="6573153" y="2346665"/>
                  <a:ext cx="106822" cy="9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91" extrusionOk="0">
                      <a:moveTo>
                        <a:pt x="490" y="0"/>
                      </a:moveTo>
                      <a:cubicBezTo>
                        <a:pt x="467" y="0"/>
                        <a:pt x="444" y="2"/>
                        <a:pt x="421" y="6"/>
                      </a:cubicBezTo>
                      <a:cubicBezTo>
                        <a:pt x="176" y="46"/>
                        <a:pt x="0" y="264"/>
                        <a:pt x="43" y="509"/>
                      </a:cubicBezTo>
                      <a:cubicBezTo>
                        <a:pt x="79" y="734"/>
                        <a:pt x="267" y="890"/>
                        <a:pt x="488" y="890"/>
                      </a:cubicBezTo>
                      <a:cubicBezTo>
                        <a:pt x="507" y="890"/>
                        <a:pt x="526" y="889"/>
                        <a:pt x="545" y="887"/>
                      </a:cubicBezTo>
                      <a:cubicBezTo>
                        <a:pt x="789" y="848"/>
                        <a:pt x="952" y="616"/>
                        <a:pt x="926" y="385"/>
                      </a:cubicBezTo>
                      <a:cubicBezTo>
                        <a:pt x="888" y="165"/>
                        <a:pt x="697" y="0"/>
                        <a:pt x="4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40"/>
                <p:cNvSpPr/>
                <p:nvPr/>
              </p:nvSpPr>
              <p:spPr>
                <a:xfrm>
                  <a:off x="6402783" y="2386456"/>
                  <a:ext cx="106486" cy="100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893" extrusionOk="0">
                      <a:moveTo>
                        <a:pt x="460" y="1"/>
                      </a:moveTo>
                      <a:cubicBezTo>
                        <a:pt x="443" y="1"/>
                        <a:pt x="426" y="2"/>
                        <a:pt x="408" y="4"/>
                      </a:cubicBezTo>
                      <a:cubicBezTo>
                        <a:pt x="164" y="43"/>
                        <a:pt x="1" y="274"/>
                        <a:pt x="40" y="506"/>
                      </a:cubicBezTo>
                      <a:cubicBezTo>
                        <a:pt x="63" y="727"/>
                        <a:pt x="256" y="893"/>
                        <a:pt x="474" y="893"/>
                      </a:cubicBezTo>
                      <a:cubicBezTo>
                        <a:pt x="496" y="893"/>
                        <a:pt x="519" y="891"/>
                        <a:pt x="542" y="887"/>
                      </a:cubicBezTo>
                      <a:cubicBezTo>
                        <a:pt x="787" y="845"/>
                        <a:pt x="950" y="630"/>
                        <a:pt x="910" y="385"/>
                      </a:cubicBezTo>
                      <a:cubicBezTo>
                        <a:pt x="883" y="158"/>
                        <a:pt x="68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40"/>
                <p:cNvSpPr/>
                <p:nvPr/>
              </p:nvSpPr>
              <p:spPr>
                <a:xfrm>
                  <a:off x="5949633" y="1625280"/>
                  <a:ext cx="55036" cy="5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451" extrusionOk="0">
                      <a:moveTo>
                        <a:pt x="250" y="1"/>
                      </a:moveTo>
                      <a:cubicBezTo>
                        <a:pt x="240" y="1"/>
                        <a:pt x="230" y="2"/>
                        <a:pt x="219" y="3"/>
                      </a:cubicBezTo>
                      <a:cubicBezTo>
                        <a:pt x="96" y="29"/>
                        <a:pt x="1" y="137"/>
                        <a:pt x="30" y="261"/>
                      </a:cubicBezTo>
                      <a:cubicBezTo>
                        <a:pt x="42" y="373"/>
                        <a:pt x="136" y="451"/>
                        <a:pt x="259" y="451"/>
                      </a:cubicBezTo>
                      <a:cubicBezTo>
                        <a:pt x="269" y="451"/>
                        <a:pt x="278" y="451"/>
                        <a:pt x="288" y="450"/>
                      </a:cubicBezTo>
                      <a:cubicBezTo>
                        <a:pt x="409" y="437"/>
                        <a:pt x="490" y="313"/>
                        <a:pt x="477" y="192"/>
                      </a:cubicBezTo>
                      <a:cubicBezTo>
                        <a:pt x="453" y="79"/>
                        <a:pt x="358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40"/>
                <p:cNvSpPr/>
                <p:nvPr/>
              </p:nvSpPr>
              <p:spPr>
                <a:xfrm>
                  <a:off x="6073923" y="1430251"/>
                  <a:ext cx="53019" cy="50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54" extrusionOk="0">
                      <a:moveTo>
                        <a:pt x="228" y="0"/>
                      </a:moveTo>
                      <a:cubicBezTo>
                        <a:pt x="220" y="0"/>
                        <a:pt x="211" y="1"/>
                        <a:pt x="202" y="2"/>
                      </a:cubicBezTo>
                      <a:cubicBezTo>
                        <a:pt x="82" y="31"/>
                        <a:pt x="0" y="139"/>
                        <a:pt x="13" y="259"/>
                      </a:cubicBezTo>
                      <a:cubicBezTo>
                        <a:pt x="38" y="375"/>
                        <a:pt x="132" y="453"/>
                        <a:pt x="245" y="453"/>
                      </a:cubicBezTo>
                      <a:cubicBezTo>
                        <a:pt x="254" y="453"/>
                        <a:pt x="262" y="453"/>
                        <a:pt x="271" y="452"/>
                      </a:cubicBezTo>
                      <a:cubicBezTo>
                        <a:pt x="392" y="439"/>
                        <a:pt x="473" y="315"/>
                        <a:pt x="460" y="194"/>
                      </a:cubicBezTo>
                      <a:cubicBezTo>
                        <a:pt x="448" y="79"/>
                        <a:pt x="343" y="0"/>
                        <a:pt x="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40"/>
                <p:cNvSpPr/>
                <p:nvPr/>
              </p:nvSpPr>
              <p:spPr>
                <a:xfrm>
                  <a:off x="5711325" y="1941923"/>
                  <a:ext cx="53467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53" extrusionOk="0">
                      <a:moveTo>
                        <a:pt x="229" y="0"/>
                      </a:moveTo>
                      <a:cubicBezTo>
                        <a:pt x="220" y="0"/>
                        <a:pt x="212" y="1"/>
                        <a:pt x="203" y="2"/>
                      </a:cubicBezTo>
                      <a:cubicBezTo>
                        <a:pt x="82" y="31"/>
                        <a:pt x="1" y="138"/>
                        <a:pt x="14" y="259"/>
                      </a:cubicBezTo>
                      <a:cubicBezTo>
                        <a:pt x="26" y="374"/>
                        <a:pt x="134" y="453"/>
                        <a:pt x="246" y="453"/>
                      </a:cubicBezTo>
                      <a:cubicBezTo>
                        <a:pt x="254" y="453"/>
                        <a:pt x="263" y="452"/>
                        <a:pt x="271" y="451"/>
                      </a:cubicBezTo>
                      <a:cubicBezTo>
                        <a:pt x="395" y="438"/>
                        <a:pt x="477" y="315"/>
                        <a:pt x="464" y="194"/>
                      </a:cubicBezTo>
                      <a:cubicBezTo>
                        <a:pt x="437" y="79"/>
                        <a:pt x="342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40"/>
                <p:cNvSpPr/>
                <p:nvPr/>
              </p:nvSpPr>
              <p:spPr>
                <a:xfrm>
                  <a:off x="5626252" y="2127425"/>
                  <a:ext cx="53019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45" extrusionOk="0">
                      <a:moveTo>
                        <a:pt x="248" y="1"/>
                      </a:moveTo>
                      <a:cubicBezTo>
                        <a:pt x="233" y="1"/>
                        <a:pt x="218" y="2"/>
                        <a:pt x="202" y="6"/>
                      </a:cubicBezTo>
                      <a:cubicBezTo>
                        <a:pt x="82" y="19"/>
                        <a:pt x="0" y="127"/>
                        <a:pt x="13" y="251"/>
                      </a:cubicBezTo>
                      <a:cubicBezTo>
                        <a:pt x="36" y="358"/>
                        <a:pt x="124" y="444"/>
                        <a:pt x="229" y="444"/>
                      </a:cubicBezTo>
                      <a:cubicBezTo>
                        <a:pt x="243" y="444"/>
                        <a:pt x="257" y="443"/>
                        <a:pt x="271" y="440"/>
                      </a:cubicBezTo>
                      <a:cubicBezTo>
                        <a:pt x="391" y="427"/>
                        <a:pt x="473" y="316"/>
                        <a:pt x="460" y="195"/>
                      </a:cubicBezTo>
                      <a:cubicBezTo>
                        <a:pt x="448" y="87"/>
                        <a:pt x="35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40"/>
                <p:cNvSpPr/>
                <p:nvPr/>
              </p:nvSpPr>
              <p:spPr>
                <a:xfrm>
                  <a:off x="5976296" y="2361797"/>
                  <a:ext cx="54924" cy="50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47" extrusionOk="0">
                      <a:moveTo>
                        <a:pt x="264" y="0"/>
                      </a:moveTo>
                      <a:cubicBezTo>
                        <a:pt x="249" y="0"/>
                        <a:pt x="234" y="2"/>
                        <a:pt x="219" y="5"/>
                      </a:cubicBezTo>
                      <a:cubicBezTo>
                        <a:pt x="95" y="18"/>
                        <a:pt x="1" y="129"/>
                        <a:pt x="27" y="250"/>
                      </a:cubicBezTo>
                      <a:cubicBezTo>
                        <a:pt x="38" y="360"/>
                        <a:pt x="127" y="446"/>
                        <a:pt x="240" y="446"/>
                      </a:cubicBezTo>
                      <a:cubicBezTo>
                        <a:pt x="254" y="446"/>
                        <a:pt x="269" y="445"/>
                        <a:pt x="284" y="442"/>
                      </a:cubicBezTo>
                      <a:cubicBezTo>
                        <a:pt x="408" y="426"/>
                        <a:pt x="490" y="318"/>
                        <a:pt x="477" y="197"/>
                      </a:cubicBezTo>
                      <a:cubicBezTo>
                        <a:pt x="451" y="78"/>
                        <a:pt x="365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40"/>
                <p:cNvSpPr/>
                <p:nvPr/>
              </p:nvSpPr>
              <p:spPr>
                <a:xfrm>
                  <a:off x="6311433" y="2502353"/>
                  <a:ext cx="41025" cy="3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44" extrusionOk="0">
                      <a:moveTo>
                        <a:pt x="188" y="1"/>
                      </a:moveTo>
                      <a:cubicBezTo>
                        <a:pt x="180" y="1"/>
                        <a:pt x="172" y="2"/>
                        <a:pt x="164" y="3"/>
                      </a:cubicBezTo>
                      <a:cubicBezTo>
                        <a:pt x="66" y="16"/>
                        <a:pt x="1" y="98"/>
                        <a:pt x="14" y="192"/>
                      </a:cubicBezTo>
                      <a:cubicBezTo>
                        <a:pt x="26" y="279"/>
                        <a:pt x="95" y="344"/>
                        <a:pt x="180" y="344"/>
                      </a:cubicBezTo>
                      <a:cubicBezTo>
                        <a:pt x="187" y="344"/>
                        <a:pt x="195" y="343"/>
                        <a:pt x="203" y="342"/>
                      </a:cubicBezTo>
                      <a:cubicBezTo>
                        <a:pt x="297" y="329"/>
                        <a:pt x="366" y="231"/>
                        <a:pt x="353" y="137"/>
                      </a:cubicBezTo>
                      <a:cubicBezTo>
                        <a:pt x="341" y="64"/>
                        <a:pt x="263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40"/>
                <p:cNvSpPr/>
                <p:nvPr/>
              </p:nvSpPr>
              <p:spPr>
                <a:xfrm>
                  <a:off x="5857597" y="2301383"/>
                  <a:ext cx="53467" cy="5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51" extrusionOk="0">
                      <a:moveTo>
                        <a:pt x="234" y="1"/>
                      </a:moveTo>
                      <a:cubicBezTo>
                        <a:pt x="223" y="1"/>
                        <a:pt x="213" y="1"/>
                        <a:pt x="202" y="3"/>
                      </a:cubicBezTo>
                      <a:cubicBezTo>
                        <a:pt x="82" y="16"/>
                        <a:pt x="0" y="137"/>
                        <a:pt x="13" y="260"/>
                      </a:cubicBezTo>
                      <a:cubicBezTo>
                        <a:pt x="37" y="373"/>
                        <a:pt x="135" y="451"/>
                        <a:pt x="245" y="451"/>
                      </a:cubicBezTo>
                      <a:cubicBezTo>
                        <a:pt x="254" y="451"/>
                        <a:pt x="262" y="450"/>
                        <a:pt x="271" y="450"/>
                      </a:cubicBezTo>
                      <a:cubicBezTo>
                        <a:pt x="395" y="437"/>
                        <a:pt x="476" y="313"/>
                        <a:pt x="463" y="192"/>
                      </a:cubicBezTo>
                      <a:cubicBezTo>
                        <a:pt x="448" y="79"/>
                        <a:pt x="346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40"/>
                <p:cNvSpPr/>
                <p:nvPr/>
              </p:nvSpPr>
              <p:spPr>
                <a:xfrm>
                  <a:off x="6037383" y="1888570"/>
                  <a:ext cx="54924" cy="5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53" extrusionOk="0">
                      <a:moveTo>
                        <a:pt x="241" y="0"/>
                      </a:moveTo>
                      <a:cubicBezTo>
                        <a:pt x="233" y="0"/>
                        <a:pt x="224" y="1"/>
                        <a:pt x="215" y="1"/>
                      </a:cubicBezTo>
                      <a:cubicBezTo>
                        <a:pt x="95" y="18"/>
                        <a:pt x="0" y="138"/>
                        <a:pt x="26" y="262"/>
                      </a:cubicBezTo>
                      <a:cubicBezTo>
                        <a:pt x="38" y="374"/>
                        <a:pt x="132" y="453"/>
                        <a:pt x="245" y="453"/>
                      </a:cubicBezTo>
                      <a:cubicBezTo>
                        <a:pt x="253" y="453"/>
                        <a:pt x="262" y="452"/>
                        <a:pt x="271" y="451"/>
                      </a:cubicBezTo>
                      <a:cubicBezTo>
                        <a:pt x="408" y="438"/>
                        <a:pt x="489" y="315"/>
                        <a:pt x="460" y="194"/>
                      </a:cubicBezTo>
                      <a:cubicBezTo>
                        <a:pt x="448" y="79"/>
                        <a:pt x="35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40"/>
                <p:cNvSpPr/>
                <p:nvPr/>
              </p:nvSpPr>
              <p:spPr>
                <a:xfrm>
                  <a:off x="5617061" y="1871982"/>
                  <a:ext cx="53131" cy="5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51" extrusionOk="0">
                      <a:moveTo>
                        <a:pt x="234" y="1"/>
                      </a:moveTo>
                      <a:cubicBezTo>
                        <a:pt x="224" y="1"/>
                        <a:pt x="213" y="1"/>
                        <a:pt x="203" y="3"/>
                      </a:cubicBezTo>
                      <a:cubicBezTo>
                        <a:pt x="82" y="29"/>
                        <a:pt x="1" y="136"/>
                        <a:pt x="14" y="260"/>
                      </a:cubicBezTo>
                      <a:cubicBezTo>
                        <a:pt x="26" y="373"/>
                        <a:pt x="131" y="451"/>
                        <a:pt x="245" y="451"/>
                      </a:cubicBezTo>
                      <a:cubicBezTo>
                        <a:pt x="254" y="451"/>
                        <a:pt x="262" y="450"/>
                        <a:pt x="271" y="449"/>
                      </a:cubicBezTo>
                      <a:cubicBezTo>
                        <a:pt x="392" y="436"/>
                        <a:pt x="473" y="313"/>
                        <a:pt x="460" y="192"/>
                      </a:cubicBezTo>
                      <a:cubicBezTo>
                        <a:pt x="436" y="79"/>
                        <a:pt x="344" y="1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40"/>
                <p:cNvSpPr/>
                <p:nvPr/>
              </p:nvSpPr>
              <p:spPr>
                <a:xfrm>
                  <a:off x="5869590" y="1821655"/>
                  <a:ext cx="49095" cy="46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411" extrusionOk="0">
                      <a:moveTo>
                        <a:pt x="216" y="0"/>
                      </a:moveTo>
                      <a:cubicBezTo>
                        <a:pt x="208" y="0"/>
                        <a:pt x="201" y="1"/>
                        <a:pt x="193" y="2"/>
                      </a:cubicBezTo>
                      <a:cubicBezTo>
                        <a:pt x="82" y="28"/>
                        <a:pt x="1" y="126"/>
                        <a:pt x="14" y="246"/>
                      </a:cubicBezTo>
                      <a:cubicBezTo>
                        <a:pt x="29" y="345"/>
                        <a:pt x="121" y="411"/>
                        <a:pt x="219" y="411"/>
                      </a:cubicBezTo>
                      <a:cubicBezTo>
                        <a:pt x="228" y="411"/>
                        <a:pt x="236" y="410"/>
                        <a:pt x="245" y="409"/>
                      </a:cubicBezTo>
                      <a:cubicBezTo>
                        <a:pt x="356" y="396"/>
                        <a:pt x="438" y="289"/>
                        <a:pt x="421" y="178"/>
                      </a:cubicBezTo>
                      <a:cubicBezTo>
                        <a:pt x="409" y="78"/>
                        <a:pt x="315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40"/>
                <p:cNvSpPr/>
                <p:nvPr/>
              </p:nvSpPr>
              <p:spPr>
                <a:xfrm>
                  <a:off x="6352344" y="-344405"/>
                  <a:ext cx="428520" cy="204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1828" extrusionOk="0">
                      <a:moveTo>
                        <a:pt x="2279" y="0"/>
                      </a:moveTo>
                      <a:cubicBezTo>
                        <a:pt x="948" y="0"/>
                        <a:pt x="1" y="1828"/>
                        <a:pt x="1" y="1828"/>
                      </a:cubicBezTo>
                      <a:cubicBezTo>
                        <a:pt x="729" y="1231"/>
                        <a:pt x="1235" y="1080"/>
                        <a:pt x="2149" y="1080"/>
                      </a:cubicBezTo>
                      <a:cubicBezTo>
                        <a:pt x="2189" y="1080"/>
                        <a:pt x="2229" y="1080"/>
                        <a:pt x="2270" y="1081"/>
                      </a:cubicBezTo>
                      <a:cubicBezTo>
                        <a:pt x="2277" y="1081"/>
                        <a:pt x="2284" y="1081"/>
                        <a:pt x="2291" y="1081"/>
                      </a:cubicBezTo>
                      <a:cubicBezTo>
                        <a:pt x="3269" y="1081"/>
                        <a:pt x="3822" y="157"/>
                        <a:pt x="2433" y="8"/>
                      </a:cubicBezTo>
                      <a:cubicBezTo>
                        <a:pt x="2381" y="3"/>
                        <a:pt x="2330" y="0"/>
                        <a:pt x="22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40"/>
                <p:cNvSpPr/>
                <p:nvPr/>
              </p:nvSpPr>
              <p:spPr>
                <a:xfrm>
                  <a:off x="5334940" y="-411320"/>
                  <a:ext cx="428408" cy="204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" h="1828" extrusionOk="0">
                      <a:moveTo>
                        <a:pt x="1555" y="0"/>
                      </a:moveTo>
                      <a:cubicBezTo>
                        <a:pt x="1505" y="0"/>
                        <a:pt x="1454" y="3"/>
                        <a:pt x="1402" y="9"/>
                      </a:cubicBezTo>
                      <a:cubicBezTo>
                        <a:pt x="0" y="158"/>
                        <a:pt x="553" y="1081"/>
                        <a:pt x="1532" y="1081"/>
                      </a:cubicBezTo>
                      <a:cubicBezTo>
                        <a:pt x="1539" y="1081"/>
                        <a:pt x="1546" y="1081"/>
                        <a:pt x="1552" y="1081"/>
                      </a:cubicBezTo>
                      <a:cubicBezTo>
                        <a:pt x="1594" y="1081"/>
                        <a:pt x="1636" y="1080"/>
                        <a:pt x="1676" y="1080"/>
                      </a:cubicBezTo>
                      <a:cubicBezTo>
                        <a:pt x="2588" y="1080"/>
                        <a:pt x="3091" y="1228"/>
                        <a:pt x="3822" y="1828"/>
                      </a:cubicBezTo>
                      <a:cubicBezTo>
                        <a:pt x="3822" y="1828"/>
                        <a:pt x="2875" y="0"/>
                        <a:pt x="15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40"/>
                <p:cNvSpPr/>
                <p:nvPr/>
              </p:nvSpPr>
              <p:spPr>
                <a:xfrm>
                  <a:off x="5377866" y="234144"/>
                  <a:ext cx="298720" cy="1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" h="945" extrusionOk="0">
                      <a:moveTo>
                        <a:pt x="1272" y="1"/>
                      </a:moveTo>
                      <a:cubicBezTo>
                        <a:pt x="1024" y="1"/>
                        <a:pt x="778" y="58"/>
                        <a:pt x="571" y="214"/>
                      </a:cubicBezTo>
                      <a:cubicBezTo>
                        <a:pt x="1" y="636"/>
                        <a:pt x="192" y="945"/>
                        <a:pt x="567" y="945"/>
                      </a:cubicBezTo>
                      <a:cubicBezTo>
                        <a:pt x="711" y="945"/>
                        <a:pt x="882" y="899"/>
                        <a:pt x="1047" y="797"/>
                      </a:cubicBezTo>
                      <a:cubicBezTo>
                        <a:pt x="1492" y="519"/>
                        <a:pt x="1802" y="398"/>
                        <a:pt x="2227" y="398"/>
                      </a:cubicBezTo>
                      <a:cubicBezTo>
                        <a:pt x="2359" y="398"/>
                        <a:pt x="2502" y="410"/>
                        <a:pt x="2664" y="432"/>
                      </a:cubicBezTo>
                      <a:cubicBezTo>
                        <a:pt x="2664" y="432"/>
                        <a:pt x="1956" y="1"/>
                        <a:pt x="127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40"/>
                <p:cNvSpPr/>
                <p:nvPr/>
              </p:nvSpPr>
              <p:spPr>
                <a:xfrm>
                  <a:off x="5439625" y="243111"/>
                  <a:ext cx="145605" cy="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" h="354" extrusionOk="0">
                      <a:moveTo>
                        <a:pt x="774" y="0"/>
                      </a:moveTo>
                      <a:cubicBezTo>
                        <a:pt x="633" y="0"/>
                        <a:pt x="482" y="16"/>
                        <a:pt x="346" y="65"/>
                      </a:cubicBezTo>
                      <a:cubicBezTo>
                        <a:pt x="1" y="178"/>
                        <a:pt x="66" y="354"/>
                        <a:pt x="267" y="354"/>
                      </a:cubicBezTo>
                      <a:cubicBezTo>
                        <a:pt x="311" y="354"/>
                        <a:pt x="361" y="345"/>
                        <a:pt x="415" y="326"/>
                      </a:cubicBezTo>
                      <a:cubicBezTo>
                        <a:pt x="715" y="202"/>
                        <a:pt x="809" y="65"/>
                        <a:pt x="1298" y="65"/>
                      </a:cubicBezTo>
                      <a:cubicBezTo>
                        <a:pt x="1298" y="65"/>
                        <a:pt x="1056" y="0"/>
                        <a:pt x="7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40"/>
                <p:cNvSpPr/>
                <p:nvPr/>
              </p:nvSpPr>
              <p:spPr>
                <a:xfrm>
                  <a:off x="6474077" y="-183695"/>
                  <a:ext cx="837200" cy="901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8039" extrusionOk="0">
                      <a:moveTo>
                        <a:pt x="606" y="0"/>
                      </a:moveTo>
                      <a:cubicBezTo>
                        <a:pt x="382" y="0"/>
                        <a:pt x="177" y="23"/>
                        <a:pt x="1" y="73"/>
                      </a:cubicBezTo>
                      <a:cubicBezTo>
                        <a:pt x="1" y="73"/>
                        <a:pt x="1194" y="360"/>
                        <a:pt x="963" y="1528"/>
                      </a:cubicBezTo>
                      <a:cubicBezTo>
                        <a:pt x="1054" y="1498"/>
                        <a:pt x="1166" y="1483"/>
                        <a:pt x="1291" y="1483"/>
                      </a:cubicBezTo>
                      <a:cubicBezTo>
                        <a:pt x="2006" y="1483"/>
                        <a:pt x="3125" y="1979"/>
                        <a:pt x="2906" y="2995"/>
                      </a:cubicBezTo>
                      <a:cubicBezTo>
                        <a:pt x="2648" y="4191"/>
                        <a:pt x="3137" y="4586"/>
                        <a:pt x="3069" y="5427"/>
                      </a:cubicBezTo>
                      <a:cubicBezTo>
                        <a:pt x="3000" y="6285"/>
                        <a:pt x="2472" y="7370"/>
                        <a:pt x="3343" y="7683"/>
                      </a:cubicBezTo>
                      <a:cubicBezTo>
                        <a:pt x="3498" y="7739"/>
                        <a:pt x="3629" y="7764"/>
                        <a:pt x="3739" y="7764"/>
                      </a:cubicBezTo>
                      <a:cubicBezTo>
                        <a:pt x="4253" y="7764"/>
                        <a:pt x="4300" y="7212"/>
                        <a:pt x="4142" y="6594"/>
                      </a:cubicBezTo>
                      <a:cubicBezTo>
                        <a:pt x="3966" y="5848"/>
                        <a:pt x="3682" y="5088"/>
                        <a:pt x="3571" y="4436"/>
                      </a:cubicBezTo>
                      <a:cubicBezTo>
                        <a:pt x="3505" y="4038"/>
                        <a:pt x="3845" y="3782"/>
                        <a:pt x="4137" y="3782"/>
                      </a:cubicBezTo>
                      <a:cubicBezTo>
                        <a:pt x="4324" y="3782"/>
                        <a:pt x="4491" y="3886"/>
                        <a:pt x="4523" y="4123"/>
                      </a:cubicBezTo>
                      <a:cubicBezTo>
                        <a:pt x="4605" y="4720"/>
                        <a:pt x="5270" y="5062"/>
                        <a:pt x="5257" y="5714"/>
                      </a:cubicBezTo>
                      <a:cubicBezTo>
                        <a:pt x="5257" y="6366"/>
                        <a:pt x="4781" y="7031"/>
                        <a:pt x="5081" y="7683"/>
                      </a:cubicBezTo>
                      <a:cubicBezTo>
                        <a:pt x="5199" y="7934"/>
                        <a:pt x="5392" y="8038"/>
                        <a:pt x="5582" y="8038"/>
                      </a:cubicBezTo>
                      <a:cubicBezTo>
                        <a:pt x="5897" y="8038"/>
                        <a:pt x="6204" y="7755"/>
                        <a:pt x="6153" y="7384"/>
                      </a:cubicBezTo>
                      <a:cubicBezTo>
                        <a:pt x="6072" y="6787"/>
                        <a:pt x="6535" y="6174"/>
                        <a:pt x="6153" y="5320"/>
                      </a:cubicBezTo>
                      <a:cubicBezTo>
                        <a:pt x="5772" y="4462"/>
                        <a:pt x="5651" y="3865"/>
                        <a:pt x="5746" y="3432"/>
                      </a:cubicBezTo>
                      <a:cubicBezTo>
                        <a:pt x="5788" y="3254"/>
                        <a:pt x="5905" y="3174"/>
                        <a:pt x="6037" y="3174"/>
                      </a:cubicBezTo>
                      <a:cubicBezTo>
                        <a:pt x="6240" y="3174"/>
                        <a:pt x="6478" y="3362"/>
                        <a:pt x="6535" y="3676"/>
                      </a:cubicBezTo>
                      <a:cubicBezTo>
                        <a:pt x="6629" y="4191"/>
                        <a:pt x="6196" y="4951"/>
                        <a:pt x="6587" y="5114"/>
                      </a:cubicBezTo>
                      <a:cubicBezTo>
                        <a:pt x="6645" y="5137"/>
                        <a:pt x="6705" y="5149"/>
                        <a:pt x="6765" y="5149"/>
                      </a:cubicBezTo>
                      <a:cubicBezTo>
                        <a:pt x="7124" y="5149"/>
                        <a:pt x="7469" y="4730"/>
                        <a:pt x="7282" y="3891"/>
                      </a:cubicBezTo>
                      <a:cubicBezTo>
                        <a:pt x="7063" y="2926"/>
                        <a:pt x="6343" y="1965"/>
                        <a:pt x="5257" y="1420"/>
                      </a:cubicBezTo>
                      <a:cubicBezTo>
                        <a:pt x="4328" y="948"/>
                        <a:pt x="2054" y="0"/>
                        <a:pt x="60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40"/>
                <p:cNvSpPr/>
                <p:nvPr/>
              </p:nvSpPr>
              <p:spPr>
                <a:xfrm>
                  <a:off x="6481803" y="734534"/>
                  <a:ext cx="59296" cy="180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611" extrusionOk="0">
                      <a:moveTo>
                        <a:pt x="218" y="1"/>
                      </a:moveTo>
                      <a:cubicBezTo>
                        <a:pt x="218" y="1"/>
                        <a:pt x="221" y="8"/>
                        <a:pt x="226" y="21"/>
                      </a:cubicBezTo>
                      <a:lnTo>
                        <a:pt x="226" y="21"/>
                      </a:lnTo>
                      <a:cubicBezTo>
                        <a:pt x="224" y="14"/>
                        <a:pt x="221" y="7"/>
                        <a:pt x="218" y="1"/>
                      </a:cubicBezTo>
                      <a:close/>
                      <a:moveTo>
                        <a:pt x="226" y="21"/>
                      </a:moveTo>
                      <a:cubicBezTo>
                        <a:pt x="300" y="225"/>
                        <a:pt x="298" y="731"/>
                        <a:pt x="245" y="1005"/>
                      </a:cubicBezTo>
                      <a:cubicBezTo>
                        <a:pt x="192" y="1292"/>
                        <a:pt x="0" y="1468"/>
                        <a:pt x="111" y="1576"/>
                      </a:cubicBezTo>
                      <a:cubicBezTo>
                        <a:pt x="134" y="1599"/>
                        <a:pt x="166" y="1611"/>
                        <a:pt x="202" y="1611"/>
                      </a:cubicBezTo>
                      <a:cubicBezTo>
                        <a:pt x="336" y="1611"/>
                        <a:pt x="529" y="1447"/>
                        <a:pt x="518" y="1116"/>
                      </a:cubicBezTo>
                      <a:cubicBezTo>
                        <a:pt x="504" y="749"/>
                        <a:pt x="272" y="138"/>
                        <a:pt x="226" y="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40"/>
                <p:cNvSpPr/>
                <p:nvPr/>
              </p:nvSpPr>
              <p:spPr>
                <a:xfrm>
                  <a:off x="6822881" y="495567"/>
                  <a:ext cx="74876" cy="131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73" extrusionOk="0">
                      <a:moveTo>
                        <a:pt x="586" y="0"/>
                      </a:moveTo>
                      <a:lnTo>
                        <a:pt x="586" y="0"/>
                      </a:lnTo>
                      <a:cubicBezTo>
                        <a:pt x="491" y="1073"/>
                        <a:pt x="165" y="760"/>
                        <a:pt x="55" y="979"/>
                      </a:cubicBezTo>
                      <a:cubicBezTo>
                        <a:pt x="1" y="1094"/>
                        <a:pt x="82" y="1173"/>
                        <a:pt x="196" y="1173"/>
                      </a:cubicBezTo>
                      <a:cubicBezTo>
                        <a:pt x="310" y="1173"/>
                        <a:pt x="456" y="1094"/>
                        <a:pt x="531" y="897"/>
                      </a:cubicBezTo>
                      <a:cubicBezTo>
                        <a:pt x="667" y="490"/>
                        <a:pt x="586" y="1"/>
                        <a:pt x="5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0" name="Google Shape;1720;p40"/>
              <p:cNvGrpSpPr/>
              <p:nvPr/>
            </p:nvGrpSpPr>
            <p:grpSpPr>
              <a:xfrm>
                <a:off x="-236706" y="-581131"/>
                <a:ext cx="4346402" cy="3246014"/>
                <a:chOff x="-236706" y="-581131"/>
                <a:chExt cx="4346402" cy="3246014"/>
              </a:xfrm>
            </p:grpSpPr>
            <p:sp>
              <p:nvSpPr>
                <p:cNvPr id="1721" name="Google Shape;1721;p40"/>
                <p:cNvSpPr/>
                <p:nvPr/>
              </p:nvSpPr>
              <p:spPr>
                <a:xfrm>
                  <a:off x="-236706" y="-581131"/>
                  <a:ext cx="4346402" cy="324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6" h="28959" extrusionOk="0">
                      <a:moveTo>
                        <a:pt x="38775" y="1"/>
                      </a:moveTo>
                      <a:cubicBezTo>
                        <a:pt x="38775" y="1"/>
                        <a:pt x="16900" y="17337"/>
                        <a:pt x="14660" y="17989"/>
                      </a:cubicBezTo>
                      <a:cubicBezTo>
                        <a:pt x="14241" y="18111"/>
                        <a:pt x="13856" y="18162"/>
                        <a:pt x="13491" y="18162"/>
                      </a:cubicBezTo>
                      <a:cubicBezTo>
                        <a:pt x="11907" y="18162"/>
                        <a:pt x="10706" y="17197"/>
                        <a:pt x="8697" y="16887"/>
                      </a:cubicBezTo>
                      <a:cubicBezTo>
                        <a:pt x="6939" y="16617"/>
                        <a:pt x="6305" y="16518"/>
                        <a:pt x="5978" y="16518"/>
                      </a:cubicBezTo>
                      <a:cubicBezTo>
                        <a:pt x="5847" y="16518"/>
                        <a:pt x="5766" y="16534"/>
                        <a:pt x="5681" y="16561"/>
                      </a:cubicBezTo>
                      <a:cubicBezTo>
                        <a:pt x="5368" y="16656"/>
                        <a:pt x="3738" y="17650"/>
                        <a:pt x="3154" y="17852"/>
                      </a:cubicBezTo>
                      <a:cubicBezTo>
                        <a:pt x="2583" y="18041"/>
                        <a:pt x="3206" y="19020"/>
                        <a:pt x="4866" y="19101"/>
                      </a:cubicBezTo>
                      <a:cubicBezTo>
                        <a:pt x="5037" y="19108"/>
                        <a:pt x="5193" y="19111"/>
                        <a:pt x="5336" y="19111"/>
                      </a:cubicBezTo>
                      <a:cubicBezTo>
                        <a:pt x="6448" y="19111"/>
                        <a:pt x="6736" y="18919"/>
                        <a:pt x="7071" y="18919"/>
                      </a:cubicBezTo>
                      <a:cubicBezTo>
                        <a:pt x="7105" y="18919"/>
                        <a:pt x="7139" y="18921"/>
                        <a:pt x="7174" y="18925"/>
                      </a:cubicBezTo>
                      <a:cubicBezTo>
                        <a:pt x="7608" y="18980"/>
                        <a:pt x="7784" y="19049"/>
                        <a:pt x="7784" y="19049"/>
                      </a:cubicBezTo>
                      <a:cubicBezTo>
                        <a:pt x="7784" y="19049"/>
                        <a:pt x="6835" y="19388"/>
                        <a:pt x="5638" y="19672"/>
                      </a:cubicBezTo>
                      <a:cubicBezTo>
                        <a:pt x="4442" y="19972"/>
                        <a:pt x="3790" y="20516"/>
                        <a:pt x="2948" y="20787"/>
                      </a:cubicBezTo>
                      <a:cubicBezTo>
                        <a:pt x="2107" y="21057"/>
                        <a:pt x="1563" y="21413"/>
                        <a:pt x="1129" y="21726"/>
                      </a:cubicBezTo>
                      <a:cubicBezTo>
                        <a:pt x="692" y="22035"/>
                        <a:pt x="245" y="22322"/>
                        <a:pt x="353" y="23043"/>
                      </a:cubicBezTo>
                      <a:cubicBezTo>
                        <a:pt x="416" y="23462"/>
                        <a:pt x="700" y="23593"/>
                        <a:pt x="1083" y="23593"/>
                      </a:cubicBezTo>
                      <a:cubicBezTo>
                        <a:pt x="1371" y="23593"/>
                        <a:pt x="1715" y="23519"/>
                        <a:pt x="2065" y="23438"/>
                      </a:cubicBezTo>
                      <a:cubicBezTo>
                        <a:pt x="2880" y="23245"/>
                        <a:pt x="4429" y="22593"/>
                        <a:pt x="4905" y="22417"/>
                      </a:cubicBezTo>
                      <a:cubicBezTo>
                        <a:pt x="5381" y="22241"/>
                        <a:pt x="6128" y="22146"/>
                        <a:pt x="6835" y="21983"/>
                      </a:cubicBezTo>
                      <a:cubicBezTo>
                        <a:pt x="7515" y="21826"/>
                        <a:pt x="9122" y="21097"/>
                        <a:pt x="9306" y="21097"/>
                      </a:cubicBezTo>
                      <a:cubicBezTo>
                        <a:pt x="9312" y="21097"/>
                        <a:pt x="9317" y="21098"/>
                        <a:pt x="9320" y="21100"/>
                      </a:cubicBezTo>
                      <a:cubicBezTo>
                        <a:pt x="9388" y="21168"/>
                        <a:pt x="8341" y="21615"/>
                        <a:pt x="7556" y="21928"/>
                      </a:cubicBezTo>
                      <a:cubicBezTo>
                        <a:pt x="6780" y="22228"/>
                        <a:pt x="6170" y="22417"/>
                        <a:pt x="5436" y="22606"/>
                      </a:cubicBezTo>
                      <a:cubicBezTo>
                        <a:pt x="4716" y="22798"/>
                        <a:pt x="3614" y="23258"/>
                        <a:pt x="2596" y="23503"/>
                      </a:cubicBezTo>
                      <a:cubicBezTo>
                        <a:pt x="1576" y="23734"/>
                        <a:pt x="409" y="23966"/>
                        <a:pt x="203" y="24429"/>
                      </a:cubicBezTo>
                      <a:cubicBezTo>
                        <a:pt x="1" y="24875"/>
                        <a:pt x="203" y="25528"/>
                        <a:pt x="735" y="25622"/>
                      </a:cubicBezTo>
                      <a:cubicBezTo>
                        <a:pt x="786" y="25630"/>
                        <a:pt x="852" y="25634"/>
                        <a:pt x="929" y="25634"/>
                      </a:cubicBezTo>
                      <a:cubicBezTo>
                        <a:pt x="1619" y="25634"/>
                        <a:pt x="3218" y="25329"/>
                        <a:pt x="3940" y="25133"/>
                      </a:cubicBezTo>
                      <a:cubicBezTo>
                        <a:pt x="4729" y="24918"/>
                        <a:pt x="6414" y="24699"/>
                        <a:pt x="7119" y="24497"/>
                      </a:cubicBezTo>
                      <a:cubicBezTo>
                        <a:pt x="7826" y="24292"/>
                        <a:pt x="8941" y="24047"/>
                        <a:pt x="9564" y="23940"/>
                      </a:cubicBezTo>
                      <a:cubicBezTo>
                        <a:pt x="9661" y="23923"/>
                        <a:pt x="9736" y="23915"/>
                        <a:pt x="9792" y="23915"/>
                      </a:cubicBezTo>
                      <a:cubicBezTo>
                        <a:pt x="10102" y="23915"/>
                        <a:pt x="9817" y="24143"/>
                        <a:pt x="9483" y="24223"/>
                      </a:cubicBezTo>
                      <a:cubicBezTo>
                        <a:pt x="9075" y="24318"/>
                        <a:pt x="6780" y="25051"/>
                        <a:pt x="5951" y="25270"/>
                      </a:cubicBezTo>
                      <a:cubicBezTo>
                        <a:pt x="5110" y="25488"/>
                        <a:pt x="3790" y="25433"/>
                        <a:pt x="2962" y="25704"/>
                      </a:cubicBezTo>
                      <a:cubicBezTo>
                        <a:pt x="2120" y="25977"/>
                        <a:pt x="1726" y="26561"/>
                        <a:pt x="2120" y="27037"/>
                      </a:cubicBezTo>
                      <a:cubicBezTo>
                        <a:pt x="2404" y="27357"/>
                        <a:pt x="3097" y="27475"/>
                        <a:pt x="3877" y="27475"/>
                      </a:cubicBezTo>
                      <a:cubicBezTo>
                        <a:pt x="4216" y="27475"/>
                        <a:pt x="4572" y="27453"/>
                        <a:pt x="4918" y="27415"/>
                      </a:cubicBezTo>
                      <a:cubicBezTo>
                        <a:pt x="6059" y="27282"/>
                        <a:pt x="7650" y="27119"/>
                        <a:pt x="8844" y="26819"/>
                      </a:cubicBezTo>
                      <a:cubicBezTo>
                        <a:pt x="10040" y="26506"/>
                        <a:pt x="11576" y="25991"/>
                        <a:pt x="11846" y="25991"/>
                      </a:cubicBezTo>
                      <a:cubicBezTo>
                        <a:pt x="12120" y="25991"/>
                        <a:pt x="10692" y="26506"/>
                        <a:pt x="10109" y="26780"/>
                      </a:cubicBezTo>
                      <a:cubicBezTo>
                        <a:pt x="9525" y="27050"/>
                        <a:pt x="9293" y="27089"/>
                        <a:pt x="8273" y="27200"/>
                      </a:cubicBezTo>
                      <a:cubicBezTo>
                        <a:pt x="7256" y="27308"/>
                        <a:pt x="6346" y="27200"/>
                        <a:pt x="6114" y="27471"/>
                      </a:cubicBezTo>
                      <a:cubicBezTo>
                        <a:pt x="5883" y="27758"/>
                        <a:pt x="5762" y="28247"/>
                        <a:pt x="6548" y="28625"/>
                      </a:cubicBezTo>
                      <a:cubicBezTo>
                        <a:pt x="7030" y="28858"/>
                        <a:pt x="7778" y="28958"/>
                        <a:pt x="8452" y="28958"/>
                      </a:cubicBezTo>
                      <a:cubicBezTo>
                        <a:pt x="8883" y="28958"/>
                        <a:pt x="9283" y="28917"/>
                        <a:pt x="9564" y="28843"/>
                      </a:cubicBezTo>
                      <a:cubicBezTo>
                        <a:pt x="10285" y="28654"/>
                        <a:pt x="11207" y="28475"/>
                        <a:pt x="12349" y="28312"/>
                      </a:cubicBezTo>
                      <a:cubicBezTo>
                        <a:pt x="13490" y="28149"/>
                        <a:pt x="15583" y="27321"/>
                        <a:pt x="16561" y="26330"/>
                      </a:cubicBezTo>
                      <a:cubicBezTo>
                        <a:pt x="17539" y="25325"/>
                        <a:pt x="17892" y="24673"/>
                        <a:pt x="19114" y="23966"/>
                      </a:cubicBezTo>
                      <a:cubicBezTo>
                        <a:pt x="28844" y="18354"/>
                        <a:pt x="38775" y="11181"/>
                        <a:pt x="38775" y="11181"/>
                      </a:cubicBezTo>
                      <a:lnTo>
                        <a:pt x="38775" y="1"/>
                      </a:lnTo>
                      <a:close/>
                    </a:path>
                  </a:pathLst>
                </a:custGeom>
                <a:solidFill>
                  <a:srgbClr val="A86F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40"/>
                <p:cNvSpPr/>
                <p:nvPr/>
              </p:nvSpPr>
              <p:spPr>
                <a:xfrm>
                  <a:off x="-236706" y="-581131"/>
                  <a:ext cx="4346402" cy="323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6" h="28868" extrusionOk="0">
                      <a:moveTo>
                        <a:pt x="38775" y="1"/>
                      </a:moveTo>
                      <a:cubicBezTo>
                        <a:pt x="38775" y="1"/>
                        <a:pt x="16900" y="17337"/>
                        <a:pt x="14660" y="17989"/>
                      </a:cubicBezTo>
                      <a:cubicBezTo>
                        <a:pt x="14241" y="18111"/>
                        <a:pt x="13856" y="18162"/>
                        <a:pt x="13491" y="18162"/>
                      </a:cubicBezTo>
                      <a:cubicBezTo>
                        <a:pt x="11907" y="18162"/>
                        <a:pt x="10706" y="17197"/>
                        <a:pt x="8697" y="16887"/>
                      </a:cubicBezTo>
                      <a:cubicBezTo>
                        <a:pt x="6939" y="16617"/>
                        <a:pt x="6305" y="16518"/>
                        <a:pt x="5978" y="16518"/>
                      </a:cubicBezTo>
                      <a:cubicBezTo>
                        <a:pt x="5847" y="16518"/>
                        <a:pt x="5766" y="16534"/>
                        <a:pt x="5681" y="16561"/>
                      </a:cubicBezTo>
                      <a:cubicBezTo>
                        <a:pt x="5368" y="16656"/>
                        <a:pt x="3738" y="17650"/>
                        <a:pt x="3154" y="17852"/>
                      </a:cubicBezTo>
                      <a:cubicBezTo>
                        <a:pt x="2583" y="18041"/>
                        <a:pt x="3330" y="18736"/>
                        <a:pt x="4973" y="18749"/>
                      </a:cubicBezTo>
                      <a:cubicBezTo>
                        <a:pt x="6128" y="18749"/>
                        <a:pt x="6698" y="18586"/>
                        <a:pt x="7132" y="18491"/>
                      </a:cubicBezTo>
                      <a:cubicBezTo>
                        <a:pt x="8023" y="18322"/>
                        <a:pt x="8617" y="18291"/>
                        <a:pt x="8938" y="18291"/>
                      </a:cubicBezTo>
                      <a:cubicBezTo>
                        <a:pt x="9131" y="18291"/>
                        <a:pt x="9225" y="18302"/>
                        <a:pt x="9225" y="18302"/>
                      </a:cubicBezTo>
                      <a:cubicBezTo>
                        <a:pt x="9225" y="18302"/>
                        <a:pt x="8084" y="19101"/>
                        <a:pt x="5638" y="19672"/>
                      </a:cubicBezTo>
                      <a:cubicBezTo>
                        <a:pt x="4442" y="19959"/>
                        <a:pt x="3790" y="20516"/>
                        <a:pt x="2948" y="20787"/>
                      </a:cubicBezTo>
                      <a:cubicBezTo>
                        <a:pt x="2107" y="21057"/>
                        <a:pt x="1563" y="21413"/>
                        <a:pt x="1129" y="21726"/>
                      </a:cubicBezTo>
                      <a:cubicBezTo>
                        <a:pt x="692" y="22035"/>
                        <a:pt x="245" y="22322"/>
                        <a:pt x="353" y="23043"/>
                      </a:cubicBezTo>
                      <a:cubicBezTo>
                        <a:pt x="416" y="23462"/>
                        <a:pt x="700" y="23593"/>
                        <a:pt x="1083" y="23593"/>
                      </a:cubicBezTo>
                      <a:cubicBezTo>
                        <a:pt x="1371" y="23593"/>
                        <a:pt x="1715" y="23519"/>
                        <a:pt x="2065" y="23438"/>
                      </a:cubicBezTo>
                      <a:cubicBezTo>
                        <a:pt x="2880" y="23245"/>
                        <a:pt x="4429" y="22593"/>
                        <a:pt x="4905" y="22417"/>
                      </a:cubicBezTo>
                      <a:cubicBezTo>
                        <a:pt x="5381" y="22241"/>
                        <a:pt x="6128" y="22146"/>
                        <a:pt x="6835" y="21983"/>
                      </a:cubicBezTo>
                      <a:cubicBezTo>
                        <a:pt x="7515" y="21826"/>
                        <a:pt x="9122" y="21097"/>
                        <a:pt x="9306" y="21097"/>
                      </a:cubicBezTo>
                      <a:cubicBezTo>
                        <a:pt x="9312" y="21097"/>
                        <a:pt x="9317" y="21098"/>
                        <a:pt x="9320" y="21100"/>
                      </a:cubicBezTo>
                      <a:cubicBezTo>
                        <a:pt x="9388" y="21168"/>
                        <a:pt x="8341" y="21615"/>
                        <a:pt x="7556" y="21928"/>
                      </a:cubicBezTo>
                      <a:cubicBezTo>
                        <a:pt x="6780" y="22228"/>
                        <a:pt x="6170" y="22417"/>
                        <a:pt x="5436" y="22606"/>
                      </a:cubicBezTo>
                      <a:cubicBezTo>
                        <a:pt x="4716" y="22798"/>
                        <a:pt x="3614" y="23258"/>
                        <a:pt x="2596" y="23503"/>
                      </a:cubicBezTo>
                      <a:cubicBezTo>
                        <a:pt x="1576" y="23734"/>
                        <a:pt x="409" y="23966"/>
                        <a:pt x="203" y="24429"/>
                      </a:cubicBezTo>
                      <a:cubicBezTo>
                        <a:pt x="1" y="24875"/>
                        <a:pt x="203" y="25528"/>
                        <a:pt x="735" y="25622"/>
                      </a:cubicBezTo>
                      <a:cubicBezTo>
                        <a:pt x="786" y="25630"/>
                        <a:pt x="852" y="25634"/>
                        <a:pt x="929" y="25634"/>
                      </a:cubicBezTo>
                      <a:cubicBezTo>
                        <a:pt x="1619" y="25634"/>
                        <a:pt x="3218" y="25329"/>
                        <a:pt x="3940" y="25133"/>
                      </a:cubicBezTo>
                      <a:cubicBezTo>
                        <a:pt x="4729" y="24918"/>
                        <a:pt x="6414" y="24699"/>
                        <a:pt x="7119" y="24497"/>
                      </a:cubicBezTo>
                      <a:cubicBezTo>
                        <a:pt x="7826" y="24292"/>
                        <a:pt x="8941" y="24047"/>
                        <a:pt x="9564" y="23940"/>
                      </a:cubicBezTo>
                      <a:cubicBezTo>
                        <a:pt x="9661" y="23923"/>
                        <a:pt x="9736" y="23915"/>
                        <a:pt x="9792" y="23915"/>
                      </a:cubicBezTo>
                      <a:cubicBezTo>
                        <a:pt x="10102" y="23915"/>
                        <a:pt x="9817" y="24143"/>
                        <a:pt x="9483" y="24223"/>
                      </a:cubicBezTo>
                      <a:cubicBezTo>
                        <a:pt x="9075" y="24318"/>
                        <a:pt x="6780" y="25051"/>
                        <a:pt x="5951" y="25270"/>
                      </a:cubicBezTo>
                      <a:cubicBezTo>
                        <a:pt x="5110" y="25488"/>
                        <a:pt x="3790" y="25433"/>
                        <a:pt x="2962" y="25704"/>
                      </a:cubicBezTo>
                      <a:cubicBezTo>
                        <a:pt x="2120" y="25977"/>
                        <a:pt x="1726" y="26561"/>
                        <a:pt x="2120" y="27037"/>
                      </a:cubicBezTo>
                      <a:cubicBezTo>
                        <a:pt x="2404" y="27357"/>
                        <a:pt x="3097" y="27475"/>
                        <a:pt x="3877" y="27475"/>
                      </a:cubicBezTo>
                      <a:cubicBezTo>
                        <a:pt x="4216" y="27475"/>
                        <a:pt x="4572" y="27453"/>
                        <a:pt x="4918" y="27415"/>
                      </a:cubicBezTo>
                      <a:cubicBezTo>
                        <a:pt x="6059" y="27282"/>
                        <a:pt x="7650" y="27119"/>
                        <a:pt x="8844" y="26819"/>
                      </a:cubicBezTo>
                      <a:cubicBezTo>
                        <a:pt x="10040" y="26506"/>
                        <a:pt x="11576" y="25991"/>
                        <a:pt x="11846" y="25991"/>
                      </a:cubicBezTo>
                      <a:cubicBezTo>
                        <a:pt x="12120" y="25991"/>
                        <a:pt x="10692" y="26506"/>
                        <a:pt x="10109" y="26780"/>
                      </a:cubicBezTo>
                      <a:cubicBezTo>
                        <a:pt x="9525" y="27050"/>
                        <a:pt x="9293" y="27089"/>
                        <a:pt x="8273" y="27200"/>
                      </a:cubicBezTo>
                      <a:cubicBezTo>
                        <a:pt x="7256" y="27308"/>
                        <a:pt x="6346" y="27200"/>
                        <a:pt x="6114" y="27471"/>
                      </a:cubicBezTo>
                      <a:cubicBezTo>
                        <a:pt x="5883" y="27758"/>
                        <a:pt x="5762" y="28247"/>
                        <a:pt x="6548" y="28625"/>
                      </a:cubicBezTo>
                      <a:cubicBezTo>
                        <a:pt x="6915" y="28802"/>
                        <a:pt x="7447" y="28868"/>
                        <a:pt x="7983" y="28868"/>
                      </a:cubicBezTo>
                      <a:cubicBezTo>
                        <a:pt x="8599" y="28868"/>
                        <a:pt x="9221" y="28782"/>
                        <a:pt x="9606" y="28680"/>
                      </a:cubicBezTo>
                      <a:cubicBezTo>
                        <a:pt x="10327" y="28491"/>
                        <a:pt x="11207" y="28165"/>
                        <a:pt x="12349" y="28002"/>
                      </a:cubicBezTo>
                      <a:cubicBezTo>
                        <a:pt x="13490" y="27839"/>
                        <a:pt x="15202" y="26669"/>
                        <a:pt x="16180" y="25677"/>
                      </a:cubicBezTo>
                      <a:cubicBezTo>
                        <a:pt x="17158" y="24686"/>
                        <a:pt x="17689" y="23490"/>
                        <a:pt x="18912" y="22785"/>
                      </a:cubicBezTo>
                      <a:cubicBezTo>
                        <a:pt x="28638" y="17161"/>
                        <a:pt x="38775" y="9483"/>
                        <a:pt x="38775" y="9483"/>
                      </a:cubicBezTo>
                      <a:lnTo>
                        <a:pt x="38775" y="1"/>
                      </a:lnTo>
                      <a:close/>
                    </a:path>
                  </a:pathLst>
                </a:custGeom>
                <a:solidFill>
                  <a:srgbClr val="BA7D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0"/>
                <p:cNvSpPr/>
                <p:nvPr/>
              </p:nvSpPr>
              <p:spPr>
                <a:xfrm>
                  <a:off x="1256951" y="1455919"/>
                  <a:ext cx="272827" cy="20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1811" extrusionOk="0">
                      <a:moveTo>
                        <a:pt x="141" y="1"/>
                      </a:moveTo>
                      <a:cubicBezTo>
                        <a:pt x="94" y="1"/>
                        <a:pt x="47" y="2"/>
                        <a:pt x="1" y="4"/>
                      </a:cubicBezTo>
                      <a:cubicBezTo>
                        <a:pt x="275" y="30"/>
                        <a:pt x="545" y="86"/>
                        <a:pt x="816" y="154"/>
                      </a:cubicBezTo>
                      <a:cubicBezTo>
                        <a:pt x="1077" y="223"/>
                        <a:pt x="1334" y="304"/>
                        <a:pt x="1550" y="467"/>
                      </a:cubicBezTo>
                      <a:lnTo>
                        <a:pt x="1631" y="519"/>
                      </a:lnTo>
                      <a:lnTo>
                        <a:pt x="1700" y="588"/>
                      </a:lnTo>
                      <a:cubicBezTo>
                        <a:pt x="1742" y="643"/>
                        <a:pt x="1794" y="682"/>
                        <a:pt x="1836" y="738"/>
                      </a:cubicBezTo>
                      <a:cubicBezTo>
                        <a:pt x="1918" y="846"/>
                        <a:pt x="1999" y="956"/>
                        <a:pt x="2068" y="1077"/>
                      </a:cubicBezTo>
                      <a:cubicBezTo>
                        <a:pt x="2218" y="1309"/>
                        <a:pt x="2326" y="1553"/>
                        <a:pt x="2433" y="1811"/>
                      </a:cubicBezTo>
                      <a:cubicBezTo>
                        <a:pt x="2365" y="1540"/>
                        <a:pt x="2283" y="1282"/>
                        <a:pt x="2149" y="1025"/>
                      </a:cubicBezTo>
                      <a:cubicBezTo>
                        <a:pt x="2013" y="780"/>
                        <a:pt x="1836" y="549"/>
                        <a:pt x="1618" y="373"/>
                      </a:cubicBezTo>
                      <a:cubicBezTo>
                        <a:pt x="1373" y="210"/>
                        <a:pt x="1103" y="128"/>
                        <a:pt x="832" y="73"/>
                      </a:cubicBezTo>
                      <a:cubicBezTo>
                        <a:pt x="605" y="27"/>
                        <a:pt x="371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E090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0"/>
                <p:cNvSpPr/>
                <p:nvPr/>
              </p:nvSpPr>
              <p:spPr>
                <a:xfrm>
                  <a:off x="116701" y="1336099"/>
                  <a:ext cx="210281" cy="15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" h="1366" extrusionOk="0">
                      <a:moveTo>
                        <a:pt x="1481" y="1"/>
                      </a:moveTo>
                      <a:cubicBezTo>
                        <a:pt x="1481" y="1"/>
                        <a:pt x="53" y="679"/>
                        <a:pt x="1" y="747"/>
                      </a:cubicBezTo>
                      <a:cubicBezTo>
                        <a:pt x="1" y="747"/>
                        <a:pt x="203" y="1292"/>
                        <a:pt x="379" y="1360"/>
                      </a:cubicBezTo>
                      <a:cubicBezTo>
                        <a:pt x="389" y="1364"/>
                        <a:pt x="403" y="1366"/>
                        <a:pt x="419" y="1366"/>
                      </a:cubicBezTo>
                      <a:cubicBezTo>
                        <a:pt x="679" y="1366"/>
                        <a:pt x="1650" y="891"/>
                        <a:pt x="1752" y="584"/>
                      </a:cubicBezTo>
                      <a:cubicBezTo>
                        <a:pt x="1876" y="258"/>
                        <a:pt x="148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40"/>
                <p:cNvSpPr/>
                <p:nvPr/>
              </p:nvSpPr>
              <p:spPr>
                <a:xfrm>
                  <a:off x="-25088" y="1791280"/>
                  <a:ext cx="91465" cy="154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1375" extrusionOk="0">
                      <a:moveTo>
                        <a:pt x="347" y="1"/>
                      </a:moveTo>
                      <a:cubicBezTo>
                        <a:pt x="272" y="1"/>
                        <a:pt x="200" y="46"/>
                        <a:pt x="177" y="136"/>
                      </a:cubicBezTo>
                      <a:cubicBezTo>
                        <a:pt x="177" y="136"/>
                        <a:pt x="1" y="817"/>
                        <a:pt x="640" y="1375"/>
                      </a:cubicBezTo>
                      <a:cubicBezTo>
                        <a:pt x="464" y="1156"/>
                        <a:pt x="232" y="843"/>
                        <a:pt x="245" y="462"/>
                      </a:cubicBezTo>
                      <a:cubicBezTo>
                        <a:pt x="245" y="350"/>
                        <a:pt x="279" y="308"/>
                        <a:pt x="317" y="308"/>
                      </a:cubicBezTo>
                      <a:cubicBezTo>
                        <a:pt x="368" y="308"/>
                        <a:pt x="427" y="379"/>
                        <a:pt x="434" y="462"/>
                      </a:cubicBezTo>
                      <a:cubicBezTo>
                        <a:pt x="451" y="599"/>
                        <a:pt x="571" y="1062"/>
                        <a:pt x="816" y="1264"/>
                      </a:cubicBezTo>
                      <a:cubicBezTo>
                        <a:pt x="721" y="1019"/>
                        <a:pt x="532" y="586"/>
                        <a:pt x="545" y="273"/>
                      </a:cubicBezTo>
                      <a:cubicBezTo>
                        <a:pt x="561" y="90"/>
                        <a:pt x="451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40"/>
                <p:cNvSpPr/>
                <p:nvPr/>
              </p:nvSpPr>
              <p:spPr>
                <a:xfrm>
                  <a:off x="272052" y="1644783"/>
                  <a:ext cx="128007" cy="19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717" extrusionOk="0">
                      <a:moveTo>
                        <a:pt x="585" y="0"/>
                      </a:moveTo>
                      <a:cubicBezTo>
                        <a:pt x="472" y="0"/>
                        <a:pt x="354" y="68"/>
                        <a:pt x="310" y="194"/>
                      </a:cubicBezTo>
                      <a:cubicBezTo>
                        <a:pt x="310" y="194"/>
                        <a:pt x="1" y="1065"/>
                        <a:pt x="868" y="1717"/>
                      </a:cubicBezTo>
                      <a:cubicBezTo>
                        <a:pt x="636" y="1459"/>
                        <a:pt x="340" y="1078"/>
                        <a:pt x="379" y="602"/>
                      </a:cubicBezTo>
                      <a:cubicBezTo>
                        <a:pt x="392" y="450"/>
                        <a:pt x="448" y="393"/>
                        <a:pt x="508" y="393"/>
                      </a:cubicBezTo>
                      <a:cubicBezTo>
                        <a:pt x="581" y="393"/>
                        <a:pt x="659" y="478"/>
                        <a:pt x="666" y="576"/>
                      </a:cubicBezTo>
                      <a:cubicBezTo>
                        <a:pt x="666" y="752"/>
                        <a:pt x="786" y="1335"/>
                        <a:pt x="1142" y="1567"/>
                      </a:cubicBezTo>
                      <a:cubicBezTo>
                        <a:pt x="1018" y="1267"/>
                        <a:pt x="773" y="726"/>
                        <a:pt x="829" y="331"/>
                      </a:cubicBezTo>
                      <a:cubicBezTo>
                        <a:pt x="858" y="105"/>
                        <a:pt x="72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40"/>
                <p:cNvSpPr/>
                <p:nvPr/>
              </p:nvSpPr>
              <p:spPr>
                <a:xfrm>
                  <a:off x="383129" y="1270304"/>
                  <a:ext cx="94492" cy="9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888" extrusionOk="0">
                      <a:moveTo>
                        <a:pt x="294" y="13"/>
                      </a:moveTo>
                      <a:cubicBezTo>
                        <a:pt x="241" y="21"/>
                        <a:pt x="196" y="32"/>
                        <a:pt x="151" y="43"/>
                      </a:cubicBezTo>
                      <a:cubicBezTo>
                        <a:pt x="108" y="56"/>
                        <a:pt x="69" y="72"/>
                        <a:pt x="1" y="112"/>
                      </a:cubicBezTo>
                      <a:cubicBezTo>
                        <a:pt x="190" y="330"/>
                        <a:pt x="190" y="682"/>
                        <a:pt x="203" y="888"/>
                      </a:cubicBezTo>
                      <a:cubicBezTo>
                        <a:pt x="421" y="643"/>
                        <a:pt x="298" y="275"/>
                        <a:pt x="232" y="167"/>
                      </a:cubicBezTo>
                      <a:cubicBezTo>
                        <a:pt x="194" y="106"/>
                        <a:pt x="227" y="33"/>
                        <a:pt x="294" y="13"/>
                      </a:cubicBezTo>
                      <a:close/>
                      <a:moveTo>
                        <a:pt x="468" y="0"/>
                      </a:moveTo>
                      <a:cubicBezTo>
                        <a:pt x="418" y="0"/>
                        <a:pt x="375" y="3"/>
                        <a:pt x="336" y="7"/>
                      </a:cubicBezTo>
                      <a:lnTo>
                        <a:pt x="336" y="7"/>
                      </a:lnTo>
                      <a:cubicBezTo>
                        <a:pt x="335" y="7"/>
                        <a:pt x="334" y="7"/>
                        <a:pt x="333" y="7"/>
                      </a:cubicBezTo>
                      <a:cubicBezTo>
                        <a:pt x="319" y="7"/>
                        <a:pt x="306" y="9"/>
                        <a:pt x="294" y="13"/>
                      </a:cubicBezTo>
                      <a:lnTo>
                        <a:pt x="294" y="13"/>
                      </a:lnTo>
                      <a:cubicBezTo>
                        <a:pt x="308" y="11"/>
                        <a:pt x="322" y="9"/>
                        <a:pt x="336" y="7"/>
                      </a:cubicBezTo>
                      <a:lnTo>
                        <a:pt x="336" y="7"/>
                      </a:lnTo>
                      <a:cubicBezTo>
                        <a:pt x="384" y="9"/>
                        <a:pt x="443" y="34"/>
                        <a:pt x="503" y="99"/>
                      </a:cubicBezTo>
                      <a:cubicBezTo>
                        <a:pt x="734" y="356"/>
                        <a:pt x="624" y="669"/>
                        <a:pt x="516" y="888"/>
                      </a:cubicBezTo>
                      <a:cubicBezTo>
                        <a:pt x="842" y="493"/>
                        <a:pt x="705" y="180"/>
                        <a:pt x="571" y="4"/>
                      </a:cubicBezTo>
                      <a:cubicBezTo>
                        <a:pt x="534" y="2"/>
                        <a:pt x="499" y="0"/>
                        <a:pt x="468" y="0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40"/>
                <p:cNvSpPr/>
                <p:nvPr/>
              </p:nvSpPr>
              <p:spPr>
                <a:xfrm>
                  <a:off x="366316" y="1982162"/>
                  <a:ext cx="132490" cy="1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681" extrusionOk="0">
                      <a:moveTo>
                        <a:pt x="508" y="1"/>
                      </a:moveTo>
                      <a:cubicBezTo>
                        <a:pt x="389" y="1"/>
                        <a:pt x="265" y="78"/>
                        <a:pt x="232" y="213"/>
                      </a:cubicBezTo>
                      <a:cubicBezTo>
                        <a:pt x="232" y="213"/>
                        <a:pt x="1" y="1110"/>
                        <a:pt x="924" y="1680"/>
                      </a:cubicBezTo>
                      <a:lnTo>
                        <a:pt x="924" y="1680"/>
                      </a:lnTo>
                      <a:cubicBezTo>
                        <a:pt x="666" y="1449"/>
                        <a:pt x="340" y="1097"/>
                        <a:pt x="327" y="621"/>
                      </a:cubicBezTo>
                      <a:cubicBezTo>
                        <a:pt x="327" y="460"/>
                        <a:pt x="385" y="400"/>
                        <a:pt x="448" y="400"/>
                      </a:cubicBezTo>
                      <a:cubicBezTo>
                        <a:pt x="519" y="400"/>
                        <a:pt x="597" y="474"/>
                        <a:pt x="611" y="569"/>
                      </a:cubicBezTo>
                      <a:cubicBezTo>
                        <a:pt x="640" y="745"/>
                        <a:pt x="816" y="1302"/>
                        <a:pt x="1181" y="1504"/>
                      </a:cubicBezTo>
                      <a:cubicBezTo>
                        <a:pt x="1034" y="1221"/>
                        <a:pt x="734" y="715"/>
                        <a:pt x="748" y="308"/>
                      </a:cubicBezTo>
                      <a:cubicBezTo>
                        <a:pt x="761" y="94"/>
                        <a:pt x="638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40"/>
                <p:cNvSpPr/>
                <p:nvPr/>
              </p:nvSpPr>
              <p:spPr>
                <a:xfrm>
                  <a:off x="55726" y="2087299"/>
                  <a:ext cx="105028" cy="165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1476" extrusionOk="0">
                      <a:moveTo>
                        <a:pt x="308" y="0"/>
                      </a:moveTo>
                      <a:cubicBezTo>
                        <a:pt x="219" y="0"/>
                        <a:pt x="134" y="61"/>
                        <a:pt x="121" y="172"/>
                      </a:cubicBezTo>
                      <a:cubicBezTo>
                        <a:pt x="121" y="172"/>
                        <a:pt x="0" y="935"/>
                        <a:pt x="760" y="1476"/>
                      </a:cubicBezTo>
                      <a:cubicBezTo>
                        <a:pt x="545" y="1261"/>
                        <a:pt x="258" y="935"/>
                        <a:pt x="232" y="527"/>
                      </a:cubicBezTo>
                      <a:cubicBezTo>
                        <a:pt x="218" y="394"/>
                        <a:pt x="255" y="343"/>
                        <a:pt x="301" y="343"/>
                      </a:cubicBezTo>
                      <a:cubicBezTo>
                        <a:pt x="355" y="343"/>
                        <a:pt x="420" y="411"/>
                        <a:pt x="434" y="498"/>
                      </a:cubicBezTo>
                      <a:cubicBezTo>
                        <a:pt x="476" y="648"/>
                        <a:pt x="639" y="1150"/>
                        <a:pt x="936" y="1342"/>
                      </a:cubicBezTo>
                      <a:cubicBezTo>
                        <a:pt x="802" y="1081"/>
                        <a:pt x="545" y="635"/>
                        <a:pt x="529" y="283"/>
                      </a:cubicBezTo>
                      <a:cubicBezTo>
                        <a:pt x="529" y="88"/>
                        <a:pt x="416" y="0"/>
                        <a:pt x="308" y="0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40"/>
                <p:cNvSpPr/>
                <p:nvPr/>
              </p:nvSpPr>
              <p:spPr>
                <a:xfrm>
                  <a:off x="169717" y="2335905"/>
                  <a:ext cx="90569" cy="16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1433" extrusionOk="0">
                      <a:moveTo>
                        <a:pt x="557" y="1"/>
                      </a:moveTo>
                      <a:cubicBezTo>
                        <a:pt x="491" y="1"/>
                        <a:pt x="424" y="33"/>
                        <a:pt x="382" y="102"/>
                      </a:cubicBezTo>
                      <a:cubicBezTo>
                        <a:pt x="382" y="102"/>
                        <a:pt x="1" y="725"/>
                        <a:pt x="532" y="1433"/>
                      </a:cubicBezTo>
                      <a:cubicBezTo>
                        <a:pt x="395" y="1175"/>
                        <a:pt x="245" y="807"/>
                        <a:pt x="356" y="442"/>
                      </a:cubicBezTo>
                      <a:cubicBezTo>
                        <a:pt x="388" y="339"/>
                        <a:pt x="434" y="301"/>
                        <a:pt x="474" y="301"/>
                      </a:cubicBezTo>
                      <a:cubicBezTo>
                        <a:pt x="537" y="301"/>
                        <a:pt x="589" y="390"/>
                        <a:pt x="571" y="481"/>
                      </a:cubicBezTo>
                      <a:cubicBezTo>
                        <a:pt x="545" y="618"/>
                        <a:pt x="532" y="1107"/>
                        <a:pt x="751" y="1377"/>
                      </a:cubicBezTo>
                      <a:cubicBezTo>
                        <a:pt x="708" y="1107"/>
                        <a:pt x="627" y="631"/>
                        <a:pt x="734" y="318"/>
                      </a:cubicBezTo>
                      <a:cubicBezTo>
                        <a:pt x="808" y="122"/>
                        <a:pt x="684" y="1"/>
                        <a:pt x="557" y="1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40"/>
                <p:cNvSpPr/>
                <p:nvPr/>
              </p:nvSpPr>
              <p:spPr>
                <a:xfrm>
                  <a:off x="542851" y="2502465"/>
                  <a:ext cx="77230" cy="14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307" extrusionOk="0">
                      <a:moveTo>
                        <a:pt x="472" y="1"/>
                      </a:moveTo>
                      <a:cubicBezTo>
                        <a:pt x="416" y="1"/>
                        <a:pt x="359" y="31"/>
                        <a:pt x="327" y="97"/>
                      </a:cubicBezTo>
                      <a:cubicBezTo>
                        <a:pt x="327" y="97"/>
                        <a:pt x="1" y="667"/>
                        <a:pt x="451" y="1306"/>
                      </a:cubicBezTo>
                      <a:cubicBezTo>
                        <a:pt x="340" y="1075"/>
                        <a:pt x="219" y="736"/>
                        <a:pt x="301" y="393"/>
                      </a:cubicBezTo>
                      <a:cubicBezTo>
                        <a:pt x="327" y="306"/>
                        <a:pt x="362" y="274"/>
                        <a:pt x="396" y="274"/>
                      </a:cubicBezTo>
                      <a:cubicBezTo>
                        <a:pt x="450" y="274"/>
                        <a:pt x="498" y="359"/>
                        <a:pt x="490" y="436"/>
                      </a:cubicBezTo>
                      <a:cubicBezTo>
                        <a:pt x="464" y="573"/>
                        <a:pt x="464" y="1006"/>
                        <a:pt x="640" y="1251"/>
                      </a:cubicBezTo>
                      <a:cubicBezTo>
                        <a:pt x="614" y="1006"/>
                        <a:pt x="532" y="573"/>
                        <a:pt x="627" y="299"/>
                      </a:cubicBezTo>
                      <a:cubicBezTo>
                        <a:pt x="689" y="112"/>
                        <a:pt x="58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40"/>
                <p:cNvSpPr/>
                <p:nvPr/>
              </p:nvSpPr>
              <p:spPr>
                <a:xfrm>
                  <a:off x="769825" y="2496412"/>
                  <a:ext cx="77230" cy="146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305" extrusionOk="0">
                      <a:moveTo>
                        <a:pt x="470" y="0"/>
                      </a:moveTo>
                      <a:cubicBezTo>
                        <a:pt x="411" y="0"/>
                        <a:pt x="351" y="30"/>
                        <a:pt x="313" y="95"/>
                      </a:cubicBezTo>
                      <a:cubicBezTo>
                        <a:pt x="313" y="95"/>
                        <a:pt x="0" y="653"/>
                        <a:pt x="450" y="1305"/>
                      </a:cubicBezTo>
                      <a:cubicBezTo>
                        <a:pt x="340" y="1060"/>
                        <a:pt x="206" y="734"/>
                        <a:pt x="300" y="395"/>
                      </a:cubicBezTo>
                      <a:cubicBezTo>
                        <a:pt x="327" y="305"/>
                        <a:pt x="364" y="270"/>
                        <a:pt x="397" y="270"/>
                      </a:cubicBezTo>
                      <a:cubicBezTo>
                        <a:pt x="449" y="270"/>
                        <a:pt x="492" y="353"/>
                        <a:pt x="477" y="434"/>
                      </a:cubicBezTo>
                      <a:cubicBezTo>
                        <a:pt x="463" y="558"/>
                        <a:pt x="463" y="1005"/>
                        <a:pt x="640" y="1250"/>
                      </a:cubicBezTo>
                      <a:cubicBezTo>
                        <a:pt x="613" y="1005"/>
                        <a:pt x="532" y="571"/>
                        <a:pt x="626" y="284"/>
                      </a:cubicBezTo>
                      <a:cubicBezTo>
                        <a:pt x="688" y="107"/>
                        <a:pt x="581" y="0"/>
                        <a:pt x="470" y="0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40"/>
                <p:cNvSpPr/>
                <p:nvPr/>
              </p:nvSpPr>
              <p:spPr>
                <a:xfrm>
                  <a:off x="521667" y="2290398"/>
                  <a:ext cx="90008" cy="1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1432" extrusionOk="0">
                      <a:moveTo>
                        <a:pt x="488" y="1"/>
                      </a:moveTo>
                      <a:cubicBezTo>
                        <a:pt x="413" y="1"/>
                        <a:pt x="337" y="42"/>
                        <a:pt x="301" y="127"/>
                      </a:cubicBezTo>
                      <a:cubicBezTo>
                        <a:pt x="301" y="127"/>
                        <a:pt x="1" y="792"/>
                        <a:pt x="597" y="1431"/>
                      </a:cubicBezTo>
                      <a:cubicBezTo>
                        <a:pt x="434" y="1187"/>
                        <a:pt x="258" y="848"/>
                        <a:pt x="314" y="453"/>
                      </a:cubicBezTo>
                      <a:cubicBezTo>
                        <a:pt x="335" y="346"/>
                        <a:pt x="379" y="307"/>
                        <a:pt x="421" y="307"/>
                      </a:cubicBezTo>
                      <a:cubicBezTo>
                        <a:pt x="481" y="307"/>
                        <a:pt x="538" y="386"/>
                        <a:pt x="529" y="466"/>
                      </a:cubicBezTo>
                      <a:cubicBezTo>
                        <a:pt x="516" y="616"/>
                        <a:pt x="571" y="1105"/>
                        <a:pt x="803" y="1337"/>
                      </a:cubicBezTo>
                      <a:cubicBezTo>
                        <a:pt x="734" y="1079"/>
                        <a:pt x="597" y="616"/>
                        <a:pt x="679" y="303"/>
                      </a:cubicBezTo>
                      <a:cubicBezTo>
                        <a:pt x="721" y="104"/>
                        <a:pt x="605" y="1"/>
                        <a:pt x="488" y="1"/>
                      </a:cubicBezTo>
                      <a:close/>
                    </a:path>
                  </a:pathLst>
                </a:custGeom>
                <a:solidFill>
                  <a:srgbClr val="A067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40"/>
                <p:cNvSpPr/>
                <p:nvPr/>
              </p:nvSpPr>
              <p:spPr>
                <a:xfrm>
                  <a:off x="-210702" y="1922308"/>
                  <a:ext cx="163091" cy="132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178" extrusionOk="0">
                      <a:moveTo>
                        <a:pt x="949" y="0"/>
                      </a:moveTo>
                      <a:cubicBezTo>
                        <a:pt x="949" y="0"/>
                        <a:pt x="190" y="163"/>
                        <a:pt x="82" y="369"/>
                      </a:cubicBezTo>
                      <a:cubicBezTo>
                        <a:pt x="0" y="558"/>
                        <a:pt x="40" y="803"/>
                        <a:pt x="190" y="1021"/>
                      </a:cubicBezTo>
                      <a:cubicBezTo>
                        <a:pt x="280" y="1140"/>
                        <a:pt x="345" y="1177"/>
                        <a:pt x="432" y="1177"/>
                      </a:cubicBezTo>
                      <a:cubicBezTo>
                        <a:pt x="501" y="1177"/>
                        <a:pt x="584" y="1153"/>
                        <a:pt x="705" y="1129"/>
                      </a:cubicBezTo>
                      <a:cubicBezTo>
                        <a:pt x="966" y="1073"/>
                        <a:pt x="1455" y="966"/>
                        <a:pt x="1223" y="708"/>
                      </a:cubicBezTo>
                      <a:cubicBezTo>
                        <a:pt x="979" y="450"/>
                        <a:pt x="949" y="0"/>
                        <a:pt x="949" y="0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40"/>
                <p:cNvSpPr/>
                <p:nvPr/>
              </p:nvSpPr>
              <p:spPr>
                <a:xfrm>
                  <a:off x="-221351" y="2161275"/>
                  <a:ext cx="153675" cy="120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077" extrusionOk="0">
                      <a:moveTo>
                        <a:pt x="1031" y="1"/>
                      </a:moveTo>
                      <a:cubicBezTo>
                        <a:pt x="1031" y="1"/>
                        <a:pt x="258" y="30"/>
                        <a:pt x="122" y="219"/>
                      </a:cubicBezTo>
                      <a:cubicBezTo>
                        <a:pt x="1" y="395"/>
                        <a:pt x="1" y="640"/>
                        <a:pt x="122" y="884"/>
                      </a:cubicBezTo>
                      <a:cubicBezTo>
                        <a:pt x="212" y="1054"/>
                        <a:pt x="287" y="1077"/>
                        <a:pt x="422" y="1077"/>
                      </a:cubicBezTo>
                      <a:cubicBezTo>
                        <a:pt x="471" y="1077"/>
                        <a:pt x="529" y="1074"/>
                        <a:pt x="598" y="1074"/>
                      </a:cubicBezTo>
                      <a:cubicBezTo>
                        <a:pt x="868" y="1061"/>
                        <a:pt x="1370" y="1047"/>
                        <a:pt x="1181" y="748"/>
                      </a:cubicBezTo>
                      <a:cubicBezTo>
                        <a:pt x="992" y="451"/>
                        <a:pt x="1031" y="1"/>
                        <a:pt x="1031" y="1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40"/>
                <p:cNvSpPr/>
                <p:nvPr/>
              </p:nvSpPr>
              <p:spPr>
                <a:xfrm>
                  <a:off x="-18811" y="2368074"/>
                  <a:ext cx="144932" cy="117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052" extrusionOk="0">
                      <a:moveTo>
                        <a:pt x="889" y="0"/>
                      </a:moveTo>
                      <a:cubicBezTo>
                        <a:pt x="646" y="0"/>
                        <a:pt x="250" y="20"/>
                        <a:pt x="150" y="141"/>
                      </a:cubicBezTo>
                      <a:cubicBezTo>
                        <a:pt x="13" y="305"/>
                        <a:pt x="0" y="562"/>
                        <a:pt x="95" y="807"/>
                      </a:cubicBezTo>
                      <a:cubicBezTo>
                        <a:pt x="189" y="1051"/>
                        <a:pt x="297" y="1022"/>
                        <a:pt x="558" y="1038"/>
                      </a:cubicBezTo>
                      <a:cubicBezTo>
                        <a:pt x="621" y="1041"/>
                        <a:pt x="696" y="1045"/>
                        <a:pt x="773" y="1045"/>
                      </a:cubicBezTo>
                      <a:cubicBezTo>
                        <a:pt x="1026" y="1045"/>
                        <a:pt x="1293" y="1004"/>
                        <a:pt x="1168" y="764"/>
                      </a:cubicBezTo>
                      <a:cubicBezTo>
                        <a:pt x="1004" y="451"/>
                        <a:pt x="1086" y="5"/>
                        <a:pt x="1086" y="5"/>
                      </a:cubicBezTo>
                      <a:cubicBezTo>
                        <a:pt x="1086" y="5"/>
                        <a:pt x="1005" y="0"/>
                        <a:pt x="889" y="0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40"/>
                <p:cNvSpPr/>
                <p:nvPr/>
              </p:nvSpPr>
              <p:spPr>
                <a:xfrm>
                  <a:off x="422583" y="2525330"/>
                  <a:ext cx="97742" cy="93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838" extrusionOk="0">
                      <a:moveTo>
                        <a:pt x="325" y="0"/>
                      </a:moveTo>
                      <a:cubicBezTo>
                        <a:pt x="275" y="0"/>
                        <a:pt x="233" y="8"/>
                        <a:pt x="206" y="26"/>
                      </a:cubicBezTo>
                      <a:cubicBezTo>
                        <a:pt x="69" y="124"/>
                        <a:pt x="1" y="287"/>
                        <a:pt x="14" y="489"/>
                      </a:cubicBezTo>
                      <a:cubicBezTo>
                        <a:pt x="14" y="679"/>
                        <a:pt x="96" y="679"/>
                        <a:pt x="272" y="747"/>
                      </a:cubicBezTo>
                      <a:cubicBezTo>
                        <a:pt x="368" y="784"/>
                        <a:pt x="512" y="837"/>
                        <a:pt x="617" y="837"/>
                      </a:cubicBezTo>
                      <a:cubicBezTo>
                        <a:pt x="706" y="837"/>
                        <a:pt x="767" y="799"/>
                        <a:pt x="748" y="679"/>
                      </a:cubicBezTo>
                      <a:cubicBezTo>
                        <a:pt x="709" y="421"/>
                        <a:pt x="872" y="124"/>
                        <a:pt x="872" y="124"/>
                      </a:cubicBezTo>
                      <a:cubicBezTo>
                        <a:pt x="872" y="124"/>
                        <a:pt x="529" y="0"/>
                        <a:pt x="325" y="0"/>
                      </a:cubicBezTo>
                      <a:close/>
                    </a:path>
                  </a:pathLst>
                </a:custGeom>
                <a:solidFill>
                  <a:srgbClr val="FFCD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40"/>
                <p:cNvSpPr/>
                <p:nvPr/>
              </p:nvSpPr>
              <p:spPr>
                <a:xfrm>
                  <a:off x="646643" y="1402342"/>
                  <a:ext cx="348824" cy="14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1298" extrusionOk="0">
                      <a:moveTo>
                        <a:pt x="2982" y="1"/>
                      </a:moveTo>
                      <a:cubicBezTo>
                        <a:pt x="2880" y="1"/>
                        <a:pt x="2780" y="10"/>
                        <a:pt x="2674" y="19"/>
                      </a:cubicBezTo>
                      <a:cubicBezTo>
                        <a:pt x="2541" y="49"/>
                        <a:pt x="2404" y="88"/>
                        <a:pt x="2267" y="130"/>
                      </a:cubicBezTo>
                      <a:cubicBezTo>
                        <a:pt x="1983" y="212"/>
                        <a:pt x="1725" y="319"/>
                        <a:pt x="1468" y="469"/>
                      </a:cubicBezTo>
                      <a:cubicBezTo>
                        <a:pt x="1412" y="495"/>
                        <a:pt x="1344" y="538"/>
                        <a:pt x="1289" y="577"/>
                      </a:cubicBezTo>
                      <a:cubicBezTo>
                        <a:pt x="1236" y="619"/>
                        <a:pt x="1168" y="658"/>
                        <a:pt x="1113" y="701"/>
                      </a:cubicBezTo>
                      <a:cubicBezTo>
                        <a:pt x="992" y="782"/>
                        <a:pt x="881" y="851"/>
                        <a:pt x="760" y="916"/>
                      </a:cubicBezTo>
                      <a:cubicBezTo>
                        <a:pt x="516" y="1066"/>
                        <a:pt x="258" y="1190"/>
                        <a:pt x="1" y="1297"/>
                      </a:cubicBezTo>
                      <a:cubicBezTo>
                        <a:pt x="271" y="1229"/>
                        <a:pt x="542" y="1121"/>
                        <a:pt x="800" y="997"/>
                      </a:cubicBezTo>
                      <a:cubicBezTo>
                        <a:pt x="923" y="932"/>
                        <a:pt x="1044" y="864"/>
                        <a:pt x="1168" y="782"/>
                      </a:cubicBezTo>
                      <a:lnTo>
                        <a:pt x="1344" y="671"/>
                      </a:lnTo>
                      <a:cubicBezTo>
                        <a:pt x="1412" y="632"/>
                        <a:pt x="1468" y="590"/>
                        <a:pt x="1520" y="564"/>
                      </a:cubicBezTo>
                      <a:cubicBezTo>
                        <a:pt x="1644" y="482"/>
                        <a:pt x="1778" y="427"/>
                        <a:pt x="1902" y="362"/>
                      </a:cubicBezTo>
                      <a:cubicBezTo>
                        <a:pt x="2022" y="306"/>
                        <a:pt x="2159" y="251"/>
                        <a:pt x="2296" y="212"/>
                      </a:cubicBezTo>
                      <a:cubicBezTo>
                        <a:pt x="2417" y="156"/>
                        <a:pt x="2554" y="117"/>
                        <a:pt x="2691" y="75"/>
                      </a:cubicBezTo>
                      <a:cubicBezTo>
                        <a:pt x="2824" y="49"/>
                        <a:pt x="2961" y="19"/>
                        <a:pt x="3111" y="6"/>
                      </a:cubicBezTo>
                      <a:cubicBezTo>
                        <a:pt x="3067" y="2"/>
                        <a:pt x="3024" y="1"/>
                        <a:pt x="2982" y="1"/>
                      </a:cubicBezTo>
                      <a:close/>
                    </a:path>
                  </a:pathLst>
                </a:custGeom>
                <a:solidFill>
                  <a:srgbClr val="E090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39" name="Google Shape;1739;p40"/>
            <p:cNvSpPr/>
            <p:nvPr/>
          </p:nvSpPr>
          <p:spPr>
            <a:xfrm>
              <a:off x="6067396" y="1440057"/>
              <a:ext cx="261730" cy="232475"/>
            </a:xfrm>
            <a:custGeom>
              <a:avLst/>
              <a:gdLst/>
              <a:ahLst/>
              <a:cxnLst/>
              <a:rect l="l" t="t" r="r" b="b"/>
              <a:pathLst>
                <a:path w="2335" h="2074" extrusionOk="0">
                  <a:moveTo>
                    <a:pt x="1171" y="0"/>
                  </a:moveTo>
                  <a:cubicBezTo>
                    <a:pt x="949" y="0"/>
                    <a:pt x="722" y="72"/>
                    <a:pt x="529" y="221"/>
                  </a:cubicBezTo>
                  <a:cubicBezTo>
                    <a:pt x="82" y="573"/>
                    <a:pt x="0" y="1225"/>
                    <a:pt x="353" y="1675"/>
                  </a:cubicBezTo>
                  <a:cubicBezTo>
                    <a:pt x="551" y="1937"/>
                    <a:pt x="857" y="2073"/>
                    <a:pt x="1169" y="2073"/>
                  </a:cubicBezTo>
                  <a:cubicBezTo>
                    <a:pt x="1391" y="2073"/>
                    <a:pt x="1615" y="2005"/>
                    <a:pt x="1807" y="1864"/>
                  </a:cubicBezTo>
                  <a:cubicBezTo>
                    <a:pt x="2254" y="1512"/>
                    <a:pt x="2335" y="860"/>
                    <a:pt x="1983" y="410"/>
                  </a:cubicBezTo>
                  <a:cubicBezTo>
                    <a:pt x="1785" y="141"/>
                    <a:pt x="1482" y="0"/>
                    <a:pt x="1171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6312362" y="2173497"/>
              <a:ext cx="128623" cy="114251"/>
            </a:xfrm>
            <a:custGeom>
              <a:avLst/>
              <a:gdLst/>
              <a:ahLst/>
              <a:cxnLst/>
              <a:rect l="l" t="t" r="r" b="b"/>
              <a:pathLst>
                <a:path w="2335" h="2074" extrusionOk="0">
                  <a:moveTo>
                    <a:pt x="1171" y="0"/>
                  </a:moveTo>
                  <a:cubicBezTo>
                    <a:pt x="949" y="0"/>
                    <a:pt x="722" y="72"/>
                    <a:pt x="529" y="221"/>
                  </a:cubicBezTo>
                  <a:cubicBezTo>
                    <a:pt x="82" y="573"/>
                    <a:pt x="0" y="1225"/>
                    <a:pt x="353" y="1675"/>
                  </a:cubicBezTo>
                  <a:cubicBezTo>
                    <a:pt x="551" y="1937"/>
                    <a:pt x="857" y="2073"/>
                    <a:pt x="1169" y="2073"/>
                  </a:cubicBezTo>
                  <a:cubicBezTo>
                    <a:pt x="1391" y="2073"/>
                    <a:pt x="1615" y="2005"/>
                    <a:pt x="1807" y="1864"/>
                  </a:cubicBezTo>
                  <a:cubicBezTo>
                    <a:pt x="2254" y="1512"/>
                    <a:pt x="2335" y="860"/>
                    <a:pt x="1983" y="410"/>
                  </a:cubicBezTo>
                  <a:cubicBezTo>
                    <a:pt x="1785" y="141"/>
                    <a:pt x="1482" y="0"/>
                    <a:pt x="1171" y="0"/>
                  </a:cubicBezTo>
                  <a:close/>
                </a:path>
              </a:pathLst>
            </a:custGeom>
            <a:solidFill>
              <a:srgbClr val="F8F8FF">
                <a:alpha val="56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C9D83E34-97D5-ABCA-E8F8-9A100FC82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germs cause in my body?</a:t>
            </a:r>
            <a:endParaRPr/>
          </a:p>
        </p:txBody>
      </p:sp>
      <p:sp>
        <p:nvSpPr>
          <p:cNvPr id="2535" name="Google Shape;2535;p46"/>
          <p:cNvSpPr txBox="1">
            <a:spLocks noGrp="1"/>
          </p:cNvSpPr>
          <p:nvPr>
            <p:ph type="subTitle" idx="4"/>
          </p:nvPr>
        </p:nvSpPr>
        <p:spPr>
          <a:xfrm>
            <a:off x="1077838" y="1654764"/>
            <a:ext cx="3110915" cy="7191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Diseases</a:t>
            </a:r>
            <a:endParaRPr dirty="0"/>
          </a:p>
        </p:txBody>
      </p:sp>
      <p:sp>
        <p:nvSpPr>
          <p:cNvPr id="2536" name="Google Shape;2536;p46"/>
          <p:cNvSpPr txBox="1">
            <a:spLocks noGrp="1"/>
          </p:cNvSpPr>
          <p:nvPr>
            <p:ph type="subTitle" idx="5"/>
          </p:nvPr>
        </p:nvSpPr>
        <p:spPr>
          <a:xfrm>
            <a:off x="4765837" y="1622821"/>
            <a:ext cx="3110915" cy="7191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Infection</a:t>
            </a:r>
            <a:endParaRPr dirty="0"/>
          </a:p>
        </p:txBody>
      </p:sp>
      <p:sp>
        <p:nvSpPr>
          <p:cNvPr id="2537" name="Google Shape;2537;p46"/>
          <p:cNvSpPr txBox="1">
            <a:spLocks noGrp="1"/>
          </p:cNvSpPr>
          <p:nvPr>
            <p:ph type="subTitle" idx="6"/>
          </p:nvPr>
        </p:nvSpPr>
        <p:spPr>
          <a:xfrm>
            <a:off x="3001662" y="3470183"/>
            <a:ext cx="3110915" cy="7191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Discomfort</a:t>
            </a:r>
            <a:endParaRPr dirty="0"/>
          </a:p>
        </p:txBody>
      </p:sp>
      <p:grpSp>
        <p:nvGrpSpPr>
          <p:cNvPr id="8" name="Google Shape;2813;p52">
            <a:extLst>
              <a:ext uri="{FF2B5EF4-FFF2-40B4-BE49-F238E27FC236}">
                <a16:creationId xmlns:a16="http://schemas.microsoft.com/office/drawing/2014/main" id="{83A22C50-1836-DF4C-78FB-3E22E46F1096}"/>
              </a:ext>
            </a:extLst>
          </p:cNvPr>
          <p:cNvGrpSpPr>
            <a:grpSpLocks noChangeAspect="1"/>
          </p:cNvGrpSpPr>
          <p:nvPr/>
        </p:nvGrpSpPr>
        <p:grpSpPr>
          <a:xfrm>
            <a:off x="3837454" y="2258869"/>
            <a:ext cx="1321081" cy="1308505"/>
            <a:chOff x="7705736" y="5062202"/>
            <a:chExt cx="579027" cy="571221"/>
          </a:xfrm>
        </p:grpSpPr>
        <p:sp>
          <p:nvSpPr>
            <p:cNvPr id="9" name="Google Shape;2814;p52">
              <a:extLst>
                <a:ext uri="{FF2B5EF4-FFF2-40B4-BE49-F238E27FC236}">
                  <a16:creationId xmlns:a16="http://schemas.microsoft.com/office/drawing/2014/main" id="{AC41B743-F3FA-9BA0-55E0-C862B8F49F46}"/>
                </a:ext>
              </a:extLst>
            </p:cNvPr>
            <p:cNvSpPr/>
            <p:nvPr/>
          </p:nvSpPr>
          <p:spPr>
            <a:xfrm>
              <a:off x="7705736" y="5062202"/>
              <a:ext cx="480566" cy="571213"/>
            </a:xfrm>
            <a:custGeom>
              <a:avLst/>
              <a:gdLst/>
              <a:ahLst/>
              <a:cxnLst/>
              <a:rect l="l" t="t" r="r" b="b"/>
              <a:pathLst>
                <a:path w="480566" h="571213" extrusionOk="0">
                  <a:moveTo>
                    <a:pt x="480567" y="184559"/>
                  </a:moveTo>
                  <a:lnTo>
                    <a:pt x="480567" y="380361"/>
                  </a:lnTo>
                  <a:cubicBezTo>
                    <a:pt x="480567" y="414281"/>
                    <a:pt x="470871" y="447474"/>
                    <a:pt x="452652" y="475944"/>
                  </a:cubicBezTo>
                  <a:lnTo>
                    <a:pt x="452652" y="475952"/>
                  </a:lnTo>
                  <a:cubicBezTo>
                    <a:pt x="441315" y="493576"/>
                    <a:pt x="435373" y="514117"/>
                    <a:pt x="435373" y="535120"/>
                  </a:cubicBezTo>
                  <a:lnTo>
                    <a:pt x="435373" y="571213"/>
                  </a:lnTo>
                  <a:lnTo>
                    <a:pt x="193217" y="571213"/>
                  </a:lnTo>
                  <a:lnTo>
                    <a:pt x="193217" y="524868"/>
                  </a:lnTo>
                  <a:cubicBezTo>
                    <a:pt x="193217" y="510825"/>
                    <a:pt x="187665" y="497353"/>
                    <a:pt x="177735" y="487430"/>
                  </a:cubicBezTo>
                  <a:lnTo>
                    <a:pt x="14817" y="323898"/>
                  </a:lnTo>
                  <a:cubicBezTo>
                    <a:pt x="4942" y="313984"/>
                    <a:pt x="0" y="301012"/>
                    <a:pt x="0" y="288008"/>
                  </a:cubicBezTo>
                  <a:cubicBezTo>
                    <a:pt x="0" y="275013"/>
                    <a:pt x="4942" y="262033"/>
                    <a:pt x="14817" y="252118"/>
                  </a:cubicBezTo>
                  <a:cubicBezTo>
                    <a:pt x="34560" y="232311"/>
                    <a:pt x="66563" y="232311"/>
                    <a:pt x="86315" y="252118"/>
                  </a:cubicBezTo>
                  <a:lnTo>
                    <a:pt x="132072" y="298071"/>
                  </a:lnTo>
                  <a:lnTo>
                    <a:pt x="132072" y="85474"/>
                  </a:lnTo>
                  <a:cubicBezTo>
                    <a:pt x="132072" y="80704"/>
                    <a:pt x="132853" y="76114"/>
                    <a:pt x="134183" y="71798"/>
                  </a:cubicBezTo>
                  <a:cubicBezTo>
                    <a:pt x="136372" y="64643"/>
                    <a:pt x="140360" y="58247"/>
                    <a:pt x="145520" y="53079"/>
                  </a:cubicBezTo>
                  <a:cubicBezTo>
                    <a:pt x="153808" y="44767"/>
                    <a:pt x="165303" y="39645"/>
                    <a:pt x="177970" y="39645"/>
                  </a:cubicBezTo>
                  <a:cubicBezTo>
                    <a:pt x="203225" y="39645"/>
                    <a:pt x="223711" y="60179"/>
                    <a:pt x="223711" y="85474"/>
                  </a:cubicBezTo>
                  <a:lnTo>
                    <a:pt x="223711" y="46065"/>
                  </a:lnTo>
                  <a:cubicBezTo>
                    <a:pt x="223711" y="20949"/>
                    <a:pt x="244275" y="-202"/>
                    <a:pt x="269374" y="1"/>
                  </a:cubicBezTo>
                  <a:cubicBezTo>
                    <a:pt x="281728" y="103"/>
                    <a:pt x="292909" y="5147"/>
                    <a:pt x="301042" y="13248"/>
                  </a:cubicBezTo>
                  <a:cubicBezTo>
                    <a:pt x="309173" y="21442"/>
                    <a:pt x="314255" y="32764"/>
                    <a:pt x="314255" y="45260"/>
                  </a:cubicBezTo>
                  <a:lnTo>
                    <a:pt x="314255" y="92722"/>
                  </a:lnTo>
                  <a:cubicBezTo>
                    <a:pt x="314255" y="67419"/>
                    <a:pt x="334741" y="46901"/>
                    <a:pt x="360075" y="46901"/>
                  </a:cubicBezTo>
                  <a:cubicBezTo>
                    <a:pt x="372742" y="46901"/>
                    <a:pt x="384236" y="52023"/>
                    <a:pt x="392524" y="60327"/>
                  </a:cubicBezTo>
                  <a:cubicBezTo>
                    <a:pt x="400812" y="68623"/>
                    <a:pt x="405895" y="80063"/>
                    <a:pt x="405895" y="92722"/>
                  </a:cubicBezTo>
                  <a:lnTo>
                    <a:pt x="405895" y="184544"/>
                  </a:lnTo>
                  <a:cubicBezTo>
                    <a:pt x="405895" y="174238"/>
                    <a:pt x="410117" y="164886"/>
                    <a:pt x="416841" y="158138"/>
                  </a:cubicBezTo>
                  <a:cubicBezTo>
                    <a:pt x="423644" y="151375"/>
                    <a:pt x="432948" y="147191"/>
                    <a:pt x="443270" y="147191"/>
                  </a:cubicBezTo>
                  <a:cubicBezTo>
                    <a:pt x="463912" y="147214"/>
                    <a:pt x="480567" y="163932"/>
                    <a:pt x="480567" y="184559"/>
                  </a:cubicBezTo>
                  <a:lnTo>
                    <a:pt x="480567" y="184559"/>
                  </a:lnTo>
                  <a:close/>
                </a:path>
              </a:pathLst>
            </a:custGeom>
            <a:solidFill>
              <a:srgbClr val="FFDD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815;p52">
              <a:extLst>
                <a:ext uri="{FF2B5EF4-FFF2-40B4-BE49-F238E27FC236}">
                  <a16:creationId xmlns:a16="http://schemas.microsoft.com/office/drawing/2014/main" id="{D9761A08-0FB7-A68D-4FE2-633BC2A4D92E}"/>
                </a:ext>
              </a:extLst>
            </p:cNvPr>
            <p:cNvSpPr/>
            <p:nvPr/>
          </p:nvSpPr>
          <p:spPr>
            <a:xfrm>
              <a:off x="8112804" y="5209494"/>
              <a:ext cx="44725" cy="144914"/>
            </a:xfrm>
            <a:custGeom>
              <a:avLst/>
              <a:gdLst/>
              <a:ahLst/>
              <a:cxnLst/>
              <a:rect l="l" t="t" r="r" b="b"/>
              <a:pathLst>
                <a:path w="44725" h="144914" extrusionOk="0">
                  <a:moveTo>
                    <a:pt x="0" y="144914"/>
                  </a:moveTo>
                  <a:lnTo>
                    <a:pt x="0" y="37173"/>
                  </a:lnTo>
                  <a:cubicBezTo>
                    <a:pt x="0" y="16640"/>
                    <a:pt x="16186" y="0"/>
                    <a:pt x="36202" y="0"/>
                  </a:cubicBezTo>
                  <a:cubicBezTo>
                    <a:pt x="39173" y="0"/>
                    <a:pt x="41988" y="368"/>
                    <a:pt x="44725" y="1032"/>
                  </a:cubicBezTo>
                  <a:cubicBezTo>
                    <a:pt x="28774" y="4950"/>
                    <a:pt x="16967" y="19634"/>
                    <a:pt x="16967" y="37173"/>
                  </a:cubicBezTo>
                  <a:lnTo>
                    <a:pt x="16967" y="127516"/>
                  </a:lnTo>
                  <a:cubicBezTo>
                    <a:pt x="16967" y="137126"/>
                    <a:pt x="9383" y="144914"/>
                    <a:pt x="0" y="144914"/>
                  </a:cubicBezTo>
                  <a:lnTo>
                    <a:pt x="0" y="144914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816;p52">
              <a:extLst>
                <a:ext uri="{FF2B5EF4-FFF2-40B4-BE49-F238E27FC236}">
                  <a16:creationId xmlns:a16="http://schemas.microsoft.com/office/drawing/2014/main" id="{88A3BEA7-4D40-41D1-73F0-178923A56205}"/>
                </a:ext>
              </a:extLst>
            </p:cNvPr>
            <p:cNvSpPr/>
            <p:nvPr/>
          </p:nvSpPr>
          <p:spPr>
            <a:xfrm>
              <a:off x="7837808" y="5101737"/>
              <a:ext cx="55906" cy="269170"/>
            </a:xfrm>
            <a:custGeom>
              <a:avLst/>
              <a:gdLst/>
              <a:ahLst/>
              <a:cxnLst/>
              <a:rect l="l" t="t" r="r" b="b"/>
              <a:pathLst>
                <a:path w="55906" h="269170" extrusionOk="0">
                  <a:moveTo>
                    <a:pt x="55906" y="1306"/>
                  </a:moveTo>
                  <a:cubicBezTo>
                    <a:pt x="47775" y="3316"/>
                    <a:pt x="40502" y="7554"/>
                    <a:pt x="34717" y="13371"/>
                  </a:cubicBezTo>
                  <a:cubicBezTo>
                    <a:pt x="26585" y="21636"/>
                    <a:pt x="21502" y="33052"/>
                    <a:pt x="21502" y="45665"/>
                  </a:cubicBezTo>
                  <a:lnTo>
                    <a:pt x="21502" y="269170"/>
                  </a:lnTo>
                  <a:lnTo>
                    <a:pt x="10478" y="269170"/>
                  </a:lnTo>
                  <a:lnTo>
                    <a:pt x="0" y="258590"/>
                  </a:lnTo>
                  <a:lnTo>
                    <a:pt x="0" y="45672"/>
                  </a:lnTo>
                  <a:cubicBezTo>
                    <a:pt x="0" y="33052"/>
                    <a:pt x="5082" y="21644"/>
                    <a:pt x="13214" y="13379"/>
                  </a:cubicBezTo>
                  <a:cubicBezTo>
                    <a:pt x="21424" y="5106"/>
                    <a:pt x="32683" y="0"/>
                    <a:pt x="45194" y="0"/>
                  </a:cubicBezTo>
                  <a:cubicBezTo>
                    <a:pt x="48869" y="-8"/>
                    <a:pt x="52466" y="454"/>
                    <a:pt x="55906" y="1306"/>
                  </a:cubicBezTo>
                  <a:lnTo>
                    <a:pt x="55906" y="1306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817;p52">
              <a:extLst>
                <a:ext uri="{FF2B5EF4-FFF2-40B4-BE49-F238E27FC236}">
                  <a16:creationId xmlns:a16="http://schemas.microsoft.com/office/drawing/2014/main" id="{2AD0C20A-0248-D2E0-6723-D077EFAEF539}"/>
                </a:ext>
              </a:extLst>
            </p:cNvPr>
            <p:cNvSpPr/>
            <p:nvPr/>
          </p:nvSpPr>
          <p:spPr>
            <a:xfrm>
              <a:off x="7929447" y="5063415"/>
              <a:ext cx="55906" cy="244343"/>
            </a:xfrm>
            <a:custGeom>
              <a:avLst/>
              <a:gdLst/>
              <a:ahLst/>
              <a:cxnLst/>
              <a:rect l="l" t="t" r="r" b="b"/>
              <a:pathLst>
                <a:path w="55906" h="244343" extrusionOk="0">
                  <a:moveTo>
                    <a:pt x="0" y="244343"/>
                  </a:moveTo>
                  <a:lnTo>
                    <a:pt x="0" y="45156"/>
                  </a:lnTo>
                  <a:cubicBezTo>
                    <a:pt x="0" y="32684"/>
                    <a:pt x="5082" y="21401"/>
                    <a:pt x="13292" y="13230"/>
                  </a:cubicBezTo>
                  <a:cubicBezTo>
                    <a:pt x="21424" y="5051"/>
                    <a:pt x="32683" y="0"/>
                    <a:pt x="45194" y="0"/>
                  </a:cubicBezTo>
                  <a:cubicBezTo>
                    <a:pt x="48869" y="0"/>
                    <a:pt x="52465" y="454"/>
                    <a:pt x="55906" y="1298"/>
                  </a:cubicBezTo>
                  <a:cubicBezTo>
                    <a:pt x="47774" y="3284"/>
                    <a:pt x="40502" y="7475"/>
                    <a:pt x="34795" y="13230"/>
                  </a:cubicBezTo>
                  <a:cubicBezTo>
                    <a:pt x="26585" y="21401"/>
                    <a:pt x="21502" y="32684"/>
                    <a:pt x="21502" y="45156"/>
                  </a:cubicBezTo>
                  <a:lnTo>
                    <a:pt x="21502" y="222849"/>
                  </a:lnTo>
                  <a:cubicBezTo>
                    <a:pt x="21502" y="234718"/>
                    <a:pt x="11885" y="244343"/>
                    <a:pt x="0" y="244343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818;p52">
              <a:extLst>
                <a:ext uri="{FF2B5EF4-FFF2-40B4-BE49-F238E27FC236}">
                  <a16:creationId xmlns:a16="http://schemas.microsoft.com/office/drawing/2014/main" id="{A377087D-192F-9C5B-D746-52E418B3975A}"/>
                </a:ext>
              </a:extLst>
            </p:cNvPr>
            <p:cNvSpPr/>
            <p:nvPr/>
          </p:nvSpPr>
          <p:spPr>
            <a:xfrm>
              <a:off x="8021164" y="5110338"/>
              <a:ext cx="55828" cy="199109"/>
            </a:xfrm>
            <a:custGeom>
              <a:avLst/>
              <a:gdLst/>
              <a:ahLst/>
              <a:cxnLst/>
              <a:rect l="l" t="t" r="r" b="b"/>
              <a:pathLst>
                <a:path w="55828" h="199109" extrusionOk="0">
                  <a:moveTo>
                    <a:pt x="0" y="199109"/>
                  </a:moveTo>
                  <a:lnTo>
                    <a:pt x="0" y="45156"/>
                  </a:lnTo>
                  <a:cubicBezTo>
                    <a:pt x="0" y="32685"/>
                    <a:pt x="5004" y="21401"/>
                    <a:pt x="13214" y="13230"/>
                  </a:cubicBezTo>
                  <a:cubicBezTo>
                    <a:pt x="21346" y="5051"/>
                    <a:pt x="32683" y="0"/>
                    <a:pt x="45116" y="0"/>
                  </a:cubicBezTo>
                  <a:cubicBezTo>
                    <a:pt x="48791" y="0"/>
                    <a:pt x="52388" y="454"/>
                    <a:pt x="55828" y="1298"/>
                  </a:cubicBezTo>
                  <a:cubicBezTo>
                    <a:pt x="47696" y="3284"/>
                    <a:pt x="40425" y="7475"/>
                    <a:pt x="34717" y="13230"/>
                  </a:cubicBezTo>
                  <a:cubicBezTo>
                    <a:pt x="26507" y="21401"/>
                    <a:pt x="21424" y="32685"/>
                    <a:pt x="21424" y="45156"/>
                  </a:cubicBezTo>
                  <a:lnTo>
                    <a:pt x="21424" y="177615"/>
                  </a:lnTo>
                  <a:cubicBezTo>
                    <a:pt x="21424" y="189484"/>
                    <a:pt x="11807" y="199109"/>
                    <a:pt x="0" y="199109"/>
                  </a:cubicBezTo>
                  <a:lnTo>
                    <a:pt x="0" y="199109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819;p52">
              <a:extLst>
                <a:ext uri="{FF2B5EF4-FFF2-40B4-BE49-F238E27FC236}">
                  <a16:creationId xmlns:a16="http://schemas.microsoft.com/office/drawing/2014/main" id="{3920C7D9-E9C7-87B3-2DD4-6429F9147D66}"/>
                </a:ext>
              </a:extLst>
            </p:cNvPr>
            <p:cNvSpPr/>
            <p:nvPr/>
          </p:nvSpPr>
          <p:spPr>
            <a:xfrm>
              <a:off x="7705955" y="5304092"/>
              <a:ext cx="217861" cy="329331"/>
            </a:xfrm>
            <a:custGeom>
              <a:avLst/>
              <a:gdLst/>
              <a:ahLst/>
              <a:cxnLst/>
              <a:rect l="l" t="t" r="r" b="b"/>
              <a:pathLst>
                <a:path w="217861" h="329331" extrusionOk="0">
                  <a:moveTo>
                    <a:pt x="202380" y="220534"/>
                  </a:moveTo>
                  <a:cubicBezTo>
                    <a:pt x="212311" y="230465"/>
                    <a:pt x="217862" y="243937"/>
                    <a:pt x="217862" y="257981"/>
                  </a:cubicBezTo>
                  <a:lnTo>
                    <a:pt x="217862" y="329331"/>
                  </a:lnTo>
                  <a:lnTo>
                    <a:pt x="192998" y="329331"/>
                  </a:lnTo>
                  <a:lnTo>
                    <a:pt x="192998" y="282994"/>
                  </a:lnTo>
                  <a:cubicBezTo>
                    <a:pt x="192998" y="268951"/>
                    <a:pt x="187446" y="255478"/>
                    <a:pt x="177516" y="245548"/>
                  </a:cubicBezTo>
                  <a:lnTo>
                    <a:pt x="14794" y="82016"/>
                  </a:lnTo>
                  <a:cubicBezTo>
                    <a:pt x="4934" y="72109"/>
                    <a:pt x="0" y="59129"/>
                    <a:pt x="0" y="46134"/>
                  </a:cubicBezTo>
                  <a:cubicBezTo>
                    <a:pt x="0" y="33138"/>
                    <a:pt x="4934" y="20158"/>
                    <a:pt x="14794" y="10251"/>
                  </a:cubicBezTo>
                  <a:cubicBezTo>
                    <a:pt x="19173" y="5864"/>
                    <a:pt x="24145" y="2447"/>
                    <a:pt x="29454" y="0"/>
                  </a:cubicBezTo>
                  <a:cubicBezTo>
                    <a:pt x="26421" y="6686"/>
                    <a:pt x="24896" y="13895"/>
                    <a:pt x="24896" y="21120"/>
                  </a:cubicBezTo>
                  <a:cubicBezTo>
                    <a:pt x="24896" y="34115"/>
                    <a:pt x="29830" y="47095"/>
                    <a:pt x="39689" y="57002"/>
                  </a:cubicBezTo>
                  <a:lnTo>
                    <a:pt x="202380" y="220534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" name="Google Shape;2820;p52">
              <a:extLst>
                <a:ext uri="{FF2B5EF4-FFF2-40B4-BE49-F238E27FC236}">
                  <a16:creationId xmlns:a16="http://schemas.microsoft.com/office/drawing/2014/main" id="{134B27F3-CDF7-C6F0-7191-8CBEC1C3D26B}"/>
                </a:ext>
              </a:extLst>
            </p:cNvPr>
            <p:cNvGrpSpPr/>
            <p:nvPr/>
          </p:nvGrpSpPr>
          <p:grpSpPr>
            <a:xfrm>
              <a:off x="7780471" y="5134625"/>
              <a:ext cx="342497" cy="385325"/>
              <a:chOff x="7780471" y="5134625"/>
              <a:chExt cx="342497" cy="385325"/>
            </a:xfrm>
          </p:grpSpPr>
          <p:sp>
            <p:nvSpPr>
              <p:cNvPr id="22" name="Google Shape;2821;p52">
                <a:extLst>
                  <a:ext uri="{FF2B5EF4-FFF2-40B4-BE49-F238E27FC236}">
                    <a16:creationId xmlns:a16="http://schemas.microsoft.com/office/drawing/2014/main" id="{F0BD3DF7-F92D-3D20-36AD-7334C708EA0C}"/>
                  </a:ext>
                </a:extLst>
              </p:cNvPr>
              <p:cNvSpPr/>
              <p:nvPr/>
            </p:nvSpPr>
            <p:spPr>
              <a:xfrm>
                <a:off x="7780471" y="5426354"/>
                <a:ext cx="84469" cy="93596"/>
              </a:xfrm>
              <a:custGeom>
                <a:avLst/>
                <a:gdLst/>
                <a:ahLst/>
                <a:cxnLst/>
                <a:rect l="l" t="t" r="r" b="b"/>
                <a:pathLst>
                  <a:path w="84469" h="93596" extrusionOk="0">
                    <a:moveTo>
                      <a:pt x="73992" y="93596"/>
                    </a:moveTo>
                    <a:cubicBezTo>
                      <a:pt x="80560" y="85996"/>
                      <a:pt x="84469" y="76097"/>
                      <a:pt x="84469" y="65275"/>
                    </a:cubicBezTo>
                    <a:lnTo>
                      <a:pt x="84469" y="54062"/>
                    </a:lnTo>
                    <a:lnTo>
                      <a:pt x="84469" y="43459"/>
                    </a:lnTo>
                    <a:cubicBezTo>
                      <a:pt x="84469" y="19462"/>
                      <a:pt x="65078" y="0"/>
                      <a:pt x="41050" y="0"/>
                    </a:cubicBezTo>
                    <a:lnTo>
                      <a:pt x="36343" y="0"/>
                    </a:lnTo>
                    <a:cubicBezTo>
                      <a:pt x="34459" y="0"/>
                      <a:pt x="32606" y="117"/>
                      <a:pt x="30784" y="344"/>
                    </a:cubicBezTo>
                    <a:cubicBezTo>
                      <a:pt x="17914" y="1986"/>
                      <a:pt x="6810" y="9258"/>
                      <a:pt x="0" y="19603"/>
                    </a:cubicBezTo>
                  </a:path>
                </a:pathLst>
              </a:custGeom>
              <a:solidFill>
                <a:srgbClr val="001F3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822;p52">
                <a:extLst>
                  <a:ext uri="{FF2B5EF4-FFF2-40B4-BE49-F238E27FC236}">
                    <a16:creationId xmlns:a16="http://schemas.microsoft.com/office/drawing/2014/main" id="{6E0A816A-6031-7F6F-566B-D7A86800A16B}"/>
                  </a:ext>
                </a:extLst>
              </p:cNvPr>
              <p:cNvSpPr/>
              <p:nvPr/>
            </p:nvSpPr>
            <p:spPr>
              <a:xfrm>
                <a:off x="7837808" y="5134625"/>
                <a:ext cx="26037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6037" h="78325" extrusionOk="0">
                    <a:moveTo>
                      <a:pt x="26037" y="29439"/>
                    </a:moveTo>
                    <a:lnTo>
                      <a:pt x="26037" y="48581"/>
                    </a:lnTo>
                    <a:cubicBezTo>
                      <a:pt x="26037" y="54477"/>
                      <a:pt x="24318" y="59974"/>
                      <a:pt x="21424" y="64610"/>
                    </a:cubicBezTo>
                    <a:cubicBezTo>
                      <a:pt x="16811" y="71953"/>
                      <a:pt x="8992" y="77137"/>
                      <a:pt x="0" y="78325"/>
                    </a:cubicBezTo>
                    <a:lnTo>
                      <a:pt x="0" y="13410"/>
                    </a:lnTo>
                    <a:cubicBezTo>
                      <a:pt x="0" y="8734"/>
                      <a:pt x="704" y="4230"/>
                      <a:pt x="2033" y="0"/>
                    </a:cubicBezTo>
                    <a:cubicBezTo>
                      <a:pt x="7898" y="1197"/>
                      <a:pt x="13214" y="4105"/>
                      <a:pt x="17281" y="8195"/>
                    </a:cubicBezTo>
                    <a:cubicBezTo>
                      <a:pt x="18844" y="9766"/>
                      <a:pt x="20252" y="11510"/>
                      <a:pt x="21424" y="13402"/>
                    </a:cubicBezTo>
                    <a:cubicBezTo>
                      <a:pt x="21424" y="13402"/>
                      <a:pt x="21424" y="13402"/>
                      <a:pt x="21424" y="13410"/>
                    </a:cubicBezTo>
                    <a:cubicBezTo>
                      <a:pt x="24318" y="18063"/>
                      <a:pt x="26037" y="23544"/>
                      <a:pt x="26037" y="29439"/>
                    </a:cubicBezTo>
                    <a:close/>
                  </a:path>
                </a:pathLst>
              </a:custGeom>
              <a:solidFill>
                <a:srgbClr val="001F3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823;p52">
                <a:extLst>
                  <a:ext uri="{FF2B5EF4-FFF2-40B4-BE49-F238E27FC236}">
                    <a16:creationId xmlns:a16="http://schemas.microsoft.com/office/drawing/2014/main" id="{01E227E6-9CFB-27C2-67FC-F8ED7C389111}"/>
                  </a:ext>
                </a:extLst>
              </p:cNvPr>
              <p:cNvSpPr/>
              <p:nvPr/>
            </p:nvSpPr>
            <p:spPr>
              <a:xfrm>
                <a:off x="8008654" y="5402656"/>
                <a:ext cx="61145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61145" h="80572" extrusionOk="0">
                    <a:moveTo>
                      <a:pt x="0" y="49423"/>
                    </a:moveTo>
                    <a:lnTo>
                      <a:pt x="0" y="31142"/>
                    </a:lnTo>
                    <a:cubicBezTo>
                      <a:pt x="0" y="15050"/>
                      <a:pt x="12276" y="1257"/>
                      <a:pt x="28305" y="84"/>
                    </a:cubicBezTo>
                    <a:cubicBezTo>
                      <a:pt x="46211" y="-1222"/>
                      <a:pt x="61145" y="12923"/>
                      <a:pt x="61145" y="30547"/>
                    </a:cubicBezTo>
                    <a:lnTo>
                      <a:pt x="61145" y="50017"/>
                    </a:lnTo>
                    <a:cubicBezTo>
                      <a:pt x="61145" y="67650"/>
                      <a:pt x="46211" y="81795"/>
                      <a:pt x="28305" y="80489"/>
                    </a:cubicBezTo>
                    <a:cubicBezTo>
                      <a:pt x="12276" y="79308"/>
                      <a:pt x="0" y="65507"/>
                      <a:pt x="0" y="49423"/>
                    </a:cubicBezTo>
                    <a:close/>
                  </a:path>
                </a:pathLst>
              </a:custGeom>
              <a:solidFill>
                <a:srgbClr val="001F3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824;p52">
                <a:extLst>
                  <a:ext uri="{FF2B5EF4-FFF2-40B4-BE49-F238E27FC236}">
                    <a16:creationId xmlns:a16="http://schemas.microsoft.com/office/drawing/2014/main" id="{CC53DEDD-86F1-81B6-F11B-56D02D5F04E9}"/>
                  </a:ext>
                </a:extLst>
              </p:cNvPr>
              <p:cNvSpPr/>
              <p:nvPr/>
            </p:nvSpPr>
            <p:spPr>
              <a:xfrm>
                <a:off x="8092396" y="5462174"/>
                <a:ext cx="30572" cy="40291"/>
              </a:xfrm>
              <a:custGeom>
                <a:avLst/>
                <a:gdLst/>
                <a:ahLst/>
                <a:cxnLst/>
                <a:rect l="l" t="t" r="r" b="b"/>
                <a:pathLst>
                  <a:path w="30572" h="40291" extrusionOk="0">
                    <a:moveTo>
                      <a:pt x="0" y="24528"/>
                    </a:moveTo>
                    <a:lnTo>
                      <a:pt x="0" y="15755"/>
                    </a:lnTo>
                    <a:cubicBezTo>
                      <a:pt x="0" y="7506"/>
                      <a:pt x="6333" y="383"/>
                      <a:pt x="14621" y="15"/>
                    </a:cubicBezTo>
                    <a:cubicBezTo>
                      <a:pt x="23378" y="-368"/>
                      <a:pt x="30572" y="6607"/>
                      <a:pt x="30572" y="15278"/>
                    </a:cubicBezTo>
                    <a:lnTo>
                      <a:pt x="30572" y="25013"/>
                    </a:lnTo>
                    <a:cubicBezTo>
                      <a:pt x="30572" y="33677"/>
                      <a:pt x="23378" y="40659"/>
                      <a:pt x="14621" y="40277"/>
                    </a:cubicBezTo>
                    <a:cubicBezTo>
                      <a:pt x="6333" y="39901"/>
                      <a:pt x="0" y="32778"/>
                      <a:pt x="0" y="24528"/>
                    </a:cubicBezTo>
                    <a:close/>
                  </a:path>
                </a:pathLst>
              </a:custGeom>
              <a:solidFill>
                <a:srgbClr val="001F3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2825;p52">
              <a:extLst>
                <a:ext uri="{FF2B5EF4-FFF2-40B4-BE49-F238E27FC236}">
                  <a16:creationId xmlns:a16="http://schemas.microsoft.com/office/drawing/2014/main" id="{29F5B9E1-E197-05E3-27E5-E82D83122EDC}"/>
                </a:ext>
              </a:extLst>
            </p:cNvPr>
            <p:cNvSpPr/>
            <p:nvPr/>
          </p:nvSpPr>
          <p:spPr>
            <a:xfrm>
              <a:off x="7852272" y="5353939"/>
              <a:ext cx="138606" cy="79029"/>
            </a:xfrm>
            <a:custGeom>
              <a:avLst/>
              <a:gdLst/>
              <a:ahLst/>
              <a:cxnLst/>
              <a:rect l="l" t="t" r="r" b="b"/>
              <a:pathLst>
                <a:path w="138606" h="79029" extrusionOk="0">
                  <a:moveTo>
                    <a:pt x="130188" y="79029"/>
                  </a:moveTo>
                  <a:cubicBezTo>
                    <a:pt x="126670" y="79029"/>
                    <a:pt x="123308" y="76785"/>
                    <a:pt x="122135" y="73243"/>
                  </a:cubicBezTo>
                  <a:cubicBezTo>
                    <a:pt x="110875" y="39589"/>
                    <a:pt x="79364" y="16976"/>
                    <a:pt x="43866" y="16976"/>
                  </a:cubicBezTo>
                  <a:lnTo>
                    <a:pt x="8915" y="16976"/>
                  </a:lnTo>
                  <a:cubicBezTo>
                    <a:pt x="4224" y="16976"/>
                    <a:pt x="158" y="13379"/>
                    <a:pt x="1" y="8711"/>
                  </a:cubicBezTo>
                  <a:cubicBezTo>
                    <a:pt x="-77" y="3925"/>
                    <a:pt x="3754" y="0"/>
                    <a:pt x="8524" y="0"/>
                  </a:cubicBezTo>
                  <a:lnTo>
                    <a:pt x="43866" y="0"/>
                  </a:lnTo>
                  <a:cubicBezTo>
                    <a:pt x="86558" y="0"/>
                    <a:pt x="124403" y="27109"/>
                    <a:pt x="138164" y="67488"/>
                  </a:cubicBezTo>
                  <a:cubicBezTo>
                    <a:pt x="139571" y="71867"/>
                    <a:pt x="137538" y="76848"/>
                    <a:pt x="133238" y="78474"/>
                  </a:cubicBezTo>
                  <a:cubicBezTo>
                    <a:pt x="132222" y="78850"/>
                    <a:pt x="131205" y="79029"/>
                    <a:pt x="130188" y="79029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2826;p52">
              <a:extLst>
                <a:ext uri="{FF2B5EF4-FFF2-40B4-BE49-F238E27FC236}">
                  <a16:creationId xmlns:a16="http://schemas.microsoft.com/office/drawing/2014/main" id="{5C00E5D5-ED58-97FD-416C-0EFDC53B5D38}"/>
                </a:ext>
              </a:extLst>
            </p:cNvPr>
            <p:cNvGrpSpPr/>
            <p:nvPr/>
          </p:nvGrpSpPr>
          <p:grpSpPr>
            <a:xfrm>
              <a:off x="8056252" y="5093897"/>
              <a:ext cx="228511" cy="228554"/>
              <a:chOff x="8056252" y="5093897"/>
              <a:chExt cx="228511" cy="228554"/>
            </a:xfrm>
          </p:grpSpPr>
          <p:sp>
            <p:nvSpPr>
              <p:cNvPr id="18" name="Google Shape;2827;p52">
                <a:extLst>
                  <a:ext uri="{FF2B5EF4-FFF2-40B4-BE49-F238E27FC236}">
                    <a16:creationId xmlns:a16="http://schemas.microsoft.com/office/drawing/2014/main" id="{4C1A608F-F2A7-ABEB-4808-AD2C3A668EC9}"/>
                  </a:ext>
                </a:extLst>
              </p:cNvPr>
              <p:cNvSpPr/>
              <p:nvPr/>
            </p:nvSpPr>
            <p:spPr>
              <a:xfrm>
                <a:off x="8064853" y="5102535"/>
                <a:ext cx="211309" cy="211299"/>
              </a:xfrm>
              <a:custGeom>
                <a:avLst/>
                <a:gdLst/>
                <a:ahLst/>
                <a:cxnLst/>
                <a:rect l="l" t="t" r="r" b="b"/>
                <a:pathLst>
                  <a:path w="211309" h="211299" extrusionOk="0">
                    <a:moveTo>
                      <a:pt x="65387" y="210408"/>
                    </a:moveTo>
                    <a:cubicBezTo>
                      <a:pt x="92206" y="211597"/>
                      <a:pt x="119104" y="211597"/>
                      <a:pt x="145923" y="210408"/>
                    </a:cubicBezTo>
                    <a:cubicBezTo>
                      <a:pt x="180874" y="208860"/>
                      <a:pt x="208866" y="180891"/>
                      <a:pt x="210430" y="145923"/>
                    </a:cubicBezTo>
                    <a:cubicBezTo>
                      <a:pt x="211603" y="119072"/>
                      <a:pt x="211603" y="92228"/>
                      <a:pt x="210430" y="65377"/>
                    </a:cubicBezTo>
                    <a:cubicBezTo>
                      <a:pt x="208866" y="30409"/>
                      <a:pt x="180874" y="2440"/>
                      <a:pt x="145923" y="891"/>
                    </a:cubicBezTo>
                    <a:cubicBezTo>
                      <a:pt x="119104" y="-297"/>
                      <a:pt x="92206" y="-297"/>
                      <a:pt x="65387" y="891"/>
                    </a:cubicBezTo>
                    <a:cubicBezTo>
                      <a:pt x="30435" y="2440"/>
                      <a:pt x="2443" y="30409"/>
                      <a:pt x="880" y="65377"/>
                    </a:cubicBezTo>
                    <a:cubicBezTo>
                      <a:pt x="-293" y="92228"/>
                      <a:pt x="-293" y="119072"/>
                      <a:pt x="880" y="145923"/>
                    </a:cubicBezTo>
                    <a:cubicBezTo>
                      <a:pt x="2443" y="180883"/>
                      <a:pt x="30435" y="208860"/>
                      <a:pt x="65387" y="2104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2828;p52">
                <a:extLst>
                  <a:ext uri="{FF2B5EF4-FFF2-40B4-BE49-F238E27FC236}">
                    <a16:creationId xmlns:a16="http://schemas.microsoft.com/office/drawing/2014/main" id="{4F57690A-E28C-B202-06CE-E669FCDF030B}"/>
                  </a:ext>
                </a:extLst>
              </p:cNvPr>
              <p:cNvSpPr/>
              <p:nvPr/>
            </p:nvSpPr>
            <p:spPr>
              <a:xfrm>
                <a:off x="8064853" y="5102544"/>
                <a:ext cx="121527" cy="211301"/>
              </a:xfrm>
              <a:custGeom>
                <a:avLst/>
                <a:gdLst/>
                <a:ahLst/>
                <a:cxnLst/>
                <a:rect l="l" t="t" r="r" b="b"/>
                <a:pathLst>
                  <a:path w="121527" h="211301" extrusionOk="0">
                    <a:moveTo>
                      <a:pt x="97133" y="210407"/>
                    </a:moveTo>
                    <a:cubicBezTo>
                      <a:pt x="105264" y="210775"/>
                      <a:pt x="113396" y="211017"/>
                      <a:pt x="121527" y="211158"/>
                    </a:cubicBezTo>
                    <a:cubicBezTo>
                      <a:pt x="102840" y="211494"/>
                      <a:pt x="84075" y="211236"/>
                      <a:pt x="65387" y="210407"/>
                    </a:cubicBezTo>
                    <a:cubicBezTo>
                      <a:pt x="30435" y="208851"/>
                      <a:pt x="2443" y="180882"/>
                      <a:pt x="880" y="145914"/>
                    </a:cubicBezTo>
                    <a:cubicBezTo>
                      <a:pt x="-293" y="119071"/>
                      <a:pt x="-293" y="92219"/>
                      <a:pt x="880" y="65376"/>
                    </a:cubicBezTo>
                    <a:cubicBezTo>
                      <a:pt x="2443" y="30408"/>
                      <a:pt x="30435" y="2431"/>
                      <a:pt x="65387" y="890"/>
                    </a:cubicBezTo>
                    <a:cubicBezTo>
                      <a:pt x="84075" y="62"/>
                      <a:pt x="102840" y="-189"/>
                      <a:pt x="121527" y="140"/>
                    </a:cubicBezTo>
                    <a:cubicBezTo>
                      <a:pt x="113396" y="281"/>
                      <a:pt x="105264" y="531"/>
                      <a:pt x="97133" y="890"/>
                    </a:cubicBezTo>
                    <a:cubicBezTo>
                      <a:pt x="62181" y="2431"/>
                      <a:pt x="34189" y="30408"/>
                      <a:pt x="32625" y="65376"/>
                    </a:cubicBezTo>
                    <a:cubicBezTo>
                      <a:pt x="31453" y="92219"/>
                      <a:pt x="31453" y="119071"/>
                      <a:pt x="32625" y="145914"/>
                    </a:cubicBezTo>
                    <a:cubicBezTo>
                      <a:pt x="34189" y="180874"/>
                      <a:pt x="62181" y="208851"/>
                      <a:pt x="97133" y="210407"/>
                    </a:cubicBezTo>
                    <a:lnTo>
                      <a:pt x="97133" y="210407"/>
                    </a:lnTo>
                    <a:close/>
                  </a:path>
                </a:pathLst>
              </a:custGeom>
              <a:solidFill>
                <a:srgbClr val="66AED9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29;p52">
                <a:extLst>
                  <a:ext uri="{FF2B5EF4-FFF2-40B4-BE49-F238E27FC236}">
                    <a16:creationId xmlns:a16="http://schemas.microsoft.com/office/drawing/2014/main" id="{C5D07D9A-C470-3048-3688-1E0B749A0954}"/>
                  </a:ext>
                </a:extLst>
              </p:cNvPr>
              <p:cNvSpPr/>
              <p:nvPr/>
            </p:nvSpPr>
            <p:spPr>
              <a:xfrm>
                <a:off x="8056252" y="5093897"/>
                <a:ext cx="228511" cy="228554"/>
              </a:xfrm>
              <a:custGeom>
                <a:avLst/>
                <a:gdLst/>
                <a:ahLst/>
                <a:cxnLst/>
                <a:rect l="l" t="t" r="r" b="b"/>
                <a:pathLst>
                  <a:path w="228511" h="228554" extrusionOk="0">
                    <a:moveTo>
                      <a:pt x="114256" y="228554"/>
                    </a:moveTo>
                    <a:cubicBezTo>
                      <a:pt x="100651" y="228554"/>
                      <a:pt x="87046" y="228257"/>
                      <a:pt x="73597" y="227655"/>
                    </a:cubicBezTo>
                    <a:cubicBezTo>
                      <a:pt x="54519" y="226811"/>
                      <a:pt x="36613" y="218913"/>
                      <a:pt x="23086" y="205425"/>
                    </a:cubicBezTo>
                    <a:cubicBezTo>
                      <a:pt x="9637" y="191937"/>
                      <a:pt x="1740" y="174000"/>
                      <a:pt x="880" y="154929"/>
                    </a:cubicBezTo>
                    <a:cubicBezTo>
                      <a:pt x="-293" y="127952"/>
                      <a:pt x="-293" y="100593"/>
                      <a:pt x="880" y="73624"/>
                    </a:cubicBezTo>
                    <a:cubicBezTo>
                      <a:pt x="1740" y="54553"/>
                      <a:pt x="9637" y="36623"/>
                      <a:pt x="23086" y="23127"/>
                    </a:cubicBezTo>
                    <a:cubicBezTo>
                      <a:pt x="36613" y="9639"/>
                      <a:pt x="54519" y="1742"/>
                      <a:pt x="73597" y="897"/>
                    </a:cubicBezTo>
                    <a:cubicBezTo>
                      <a:pt x="100572" y="-299"/>
                      <a:pt x="127939" y="-299"/>
                      <a:pt x="154915" y="897"/>
                    </a:cubicBezTo>
                    <a:cubicBezTo>
                      <a:pt x="173994" y="1742"/>
                      <a:pt x="191899" y="9639"/>
                      <a:pt x="205426" y="23127"/>
                    </a:cubicBezTo>
                    <a:cubicBezTo>
                      <a:pt x="218874" y="36616"/>
                      <a:pt x="226772" y="54553"/>
                      <a:pt x="227632" y="73624"/>
                    </a:cubicBezTo>
                    <a:cubicBezTo>
                      <a:pt x="228805" y="100601"/>
                      <a:pt x="228805" y="127960"/>
                      <a:pt x="227632" y="154929"/>
                    </a:cubicBezTo>
                    <a:cubicBezTo>
                      <a:pt x="226772" y="174000"/>
                      <a:pt x="218874" y="191929"/>
                      <a:pt x="205426" y="205425"/>
                    </a:cubicBezTo>
                    <a:cubicBezTo>
                      <a:pt x="191899" y="218913"/>
                      <a:pt x="173994" y="226811"/>
                      <a:pt x="154915" y="227655"/>
                    </a:cubicBezTo>
                    <a:cubicBezTo>
                      <a:pt x="141388" y="228257"/>
                      <a:pt x="127861" y="228554"/>
                      <a:pt x="114256" y="228554"/>
                    </a:cubicBezTo>
                    <a:close/>
                    <a:moveTo>
                      <a:pt x="74379" y="210422"/>
                    </a:moveTo>
                    <a:cubicBezTo>
                      <a:pt x="100807" y="211595"/>
                      <a:pt x="127705" y="211595"/>
                      <a:pt x="154133" y="210422"/>
                    </a:cubicBezTo>
                    <a:cubicBezTo>
                      <a:pt x="184862" y="209061"/>
                      <a:pt x="209023" y="184884"/>
                      <a:pt x="210430" y="154170"/>
                    </a:cubicBezTo>
                    <a:cubicBezTo>
                      <a:pt x="211525" y="127702"/>
                      <a:pt x="211525" y="100858"/>
                      <a:pt x="210430" y="74390"/>
                    </a:cubicBezTo>
                    <a:cubicBezTo>
                      <a:pt x="209023" y="43684"/>
                      <a:pt x="184862" y="19499"/>
                      <a:pt x="154133" y="18138"/>
                    </a:cubicBezTo>
                    <a:cubicBezTo>
                      <a:pt x="127705" y="16966"/>
                      <a:pt x="100807" y="16966"/>
                      <a:pt x="74379" y="18138"/>
                    </a:cubicBezTo>
                    <a:cubicBezTo>
                      <a:pt x="43650" y="19499"/>
                      <a:pt x="19489" y="43676"/>
                      <a:pt x="18082" y="74390"/>
                    </a:cubicBezTo>
                    <a:cubicBezTo>
                      <a:pt x="16909" y="100858"/>
                      <a:pt x="16909" y="127702"/>
                      <a:pt x="18082" y="154170"/>
                    </a:cubicBezTo>
                    <a:cubicBezTo>
                      <a:pt x="19489" y="184884"/>
                      <a:pt x="43650" y="209069"/>
                      <a:pt x="74379" y="2104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30;p52">
                <a:extLst>
                  <a:ext uri="{FF2B5EF4-FFF2-40B4-BE49-F238E27FC236}">
                    <a16:creationId xmlns:a16="http://schemas.microsoft.com/office/drawing/2014/main" id="{EA43ABD4-EEC8-1EDE-10E6-E6853D3514AB}"/>
                  </a:ext>
                </a:extLst>
              </p:cNvPr>
              <p:cNvSpPr/>
              <p:nvPr/>
            </p:nvSpPr>
            <p:spPr>
              <a:xfrm>
                <a:off x="8109480" y="5147160"/>
                <a:ext cx="122027" cy="122037"/>
              </a:xfrm>
              <a:custGeom>
                <a:avLst/>
                <a:gdLst/>
                <a:ahLst/>
                <a:cxnLst/>
                <a:rect l="l" t="t" r="r" b="b"/>
                <a:pathLst>
                  <a:path w="122027" h="122037" extrusionOk="0">
                    <a:moveTo>
                      <a:pt x="106457" y="118094"/>
                    </a:moveTo>
                    <a:cubicBezTo>
                      <a:pt x="110367" y="114270"/>
                      <a:pt x="114277" y="110392"/>
                      <a:pt x="118107" y="106459"/>
                    </a:cubicBezTo>
                    <a:cubicBezTo>
                      <a:pt x="123268" y="101134"/>
                      <a:pt x="123346" y="92673"/>
                      <a:pt x="118264" y="87278"/>
                    </a:cubicBezTo>
                    <a:cubicBezTo>
                      <a:pt x="112947" y="81695"/>
                      <a:pt x="107630" y="76135"/>
                      <a:pt x="102313" y="70607"/>
                    </a:cubicBezTo>
                    <a:cubicBezTo>
                      <a:pt x="97075" y="65259"/>
                      <a:pt x="97075" y="56767"/>
                      <a:pt x="102313" y="51427"/>
                    </a:cubicBezTo>
                    <a:cubicBezTo>
                      <a:pt x="107630" y="45898"/>
                      <a:pt x="112947" y="40339"/>
                      <a:pt x="118264" y="34756"/>
                    </a:cubicBezTo>
                    <a:cubicBezTo>
                      <a:pt x="123346" y="29361"/>
                      <a:pt x="123268" y="20901"/>
                      <a:pt x="118107" y="15576"/>
                    </a:cubicBezTo>
                    <a:cubicBezTo>
                      <a:pt x="114277" y="11650"/>
                      <a:pt x="110367" y="7772"/>
                      <a:pt x="106457" y="3941"/>
                    </a:cubicBezTo>
                    <a:cubicBezTo>
                      <a:pt x="101140" y="-1244"/>
                      <a:pt x="92695" y="-1330"/>
                      <a:pt x="87301" y="3784"/>
                    </a:cubicBezTo>
                    <a:cubicBezTo>
                      <a:pt x="81671" y="9078"/>
                      <a:pt x="76119" y="14403"/>
                      <a:pt x="70568" y="19751"/>
                    </a:cubicBezTo>
                    <a:cubicBezTo>
                      <a:pt x="65251" y="24927"/>
                      <a:pt x="56728" y="24927"/>
                      <a:pt x="51411" y="19751"/>
                    </a:cubicBezTo>
                    <a:cubicBezTo>
                      <a:pt x="45938" y="14403"/>
                      <a:pt x="40308" y="9078"/>
                      <a:pt x="34757" y="3784"/>
                    </a:cubicBezTo>
                    <a:cubicBezTo>
                      <a:pt x="29361" y="-1330"/>
                      <a:pt x="20917" y="-1244"/>
                      <a:pt x="15600" y="3941"/>
                    </a:cubicBezTo>
                    <a:cubicBezTo>
                      <a:pt x="11691" y="7764"/>
                      <a:pt x="7781" y="11642"/>
                      <a:pt x="3949" y="15576"/>
                    </a:cubicBezTo>
                    <a:cubicBezTo>
                      <a:pt x="-1211" y="20901"/>
                      <a:pt x="-1367" y="29361"/>
                      <a:pt x="3793" y="34756"/>
                    </a:cubicBezTo>
                    <a:cubicBezTo>
                      <a:pt x="9110" y="40339"/>
                      <a:pt x="14427" y="45898"/>
                      <a:pt x="19744" y="51427"/>
                    </a:cubicBezTo>
                    <a:cubicBezTo>
                      <a:pt x="24904" y="56775"/>
                      <a:pt x="24904" y="65259"/>
                      <a:pt x="19744" y="70607"/>
                    </a:cubicBezTo>
                    <a:cubicBezTo>
                      <a:pt x="14427" y="76135"/>
                      <a:pt x="9110" y="81695"/>
                      <a:pt x="3793" y="87278"/>
                    </a:cubicBezTo>
                    <a:cubicBezTo>
                      <a:pt x="-1367" y="92673"/>
                      <a:pt x="-1211" y="101134"/>
                      <a:pt x="3949" y="106459"/>
                    </a:cubicBezTo>
                    <a:cubicBezTo>
                      <a:pt x="7781" y="110384"/>
                      <a:pt x="11612" y="114262"/>
                      <a:pt x="15600" y="118094"/>
                    </a:cubicBezTo>
                    <a:cubicBezTo>
                      <a:pt x="20917" y="123278"/>
                      <a:pt x="29361" y="123364"/>
                      <a:pt x="34757" y="118250"/>
                    </a:cubicBezTo>
                    <a:cubicBezTo>
                      <a:pt x="40308" y="112957"/>
                      <a:pt x="45938" y="107632"/>
                      <a:pt x="51411" y="102283"/>
                    </a:cubicBezTo>
                    <a:cubicBezTo>
                      <a:pt x="56807" y="97107"/>
                      <a:pt x="65251" y="97107"/>
                      <a:pt x="70568" y="102283"/>
                    </a:cubicBezTo>
                    <a:cubicBezTo>
                      <a:pt x="76119" y="107632"/>
                      <a:pt x="81671" y="112957"/>
                      <a:pt x="87301" y="118250"/>
                    </a:cubicBezTo>
                    <a:cubicBezTo>
                      <a:pt x="92695" y="123364"/>
                      <a:pt x="101140" y="123286"/>
                      <a:pt x="106457" y="118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Google Shape;2966;p52">
            <a:extLst>
              <a:ext uri="{FF2B5EF4-FFF2-40B4-BE49-F238E27FC236}">
                <a16:creationId xmlns:a16="http://schemas.microsoft.com/office/drawing/2014/main" id="{476EA7A3-51CB-BB5E-4B72-989C2C150B0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53529" y="1865524"/>
            <a:ext cx="1320545" cy="1315796"/>
            <a:chOff x="1399658" y="5059199"/>
            <a:chExt cx="579329" cy="577245"/>
          </a:xfrm>
        </p:grpSpPr>
        <p:grpSp>
          <p:nvGrpSpPr>
            <p:cNvPr id="27" name="Google Shape;2967;p52">
              <a:extLst>
                <a:ext uri="{FF2B5EF4-FFF2-40B4-BE49-F238E27FC236}">
                  <a16:creationId xmlns:a16="http://schemas.microsoft.com/office/drawing/2014/main" id="{D7B93639-BB55-4C8D-2D34-7C309F38F01B}"/>
                </a:ext>
              </a:extLst>
            </p:cNvPr>
            <p:cNvGrpSpPr/>
            <p:nvPr/>
          </p:nvGrpSpPr>
          <p:grpSpPr>
            <a:xfrm>
              <a:off x="1399658" y="5328316"/>
              <a:ext cx="579329" cy="308128"/>
              <a:chOff x="1399658" y="5328316"/>
              <a:chExt cx="579329" cy="308128"/>
            </a:xfrm>
          </p:grpSpPr>
          <p:sp>
            <p:nvSpPr>
              <p:cNvPr id="46" name="Google Shape;2968;p52">
                <a:extLst>
                  <a:ext uri="{FF2B5EF4-FFF2-40B4-BE49-F238E27FC236}">
                    <a16:creationId xmlns:a16="http://schemas.microsoft.com/office/drawing/2014/main" id="{1CE3DEC5-AB8D-AC0E-9F3F-7A988322BDFC}"/>
                  </a:ext>
                </a:extLst>
              </p:cNvPr>
              <p:cNvSpPr/>
              <p:nvPr/>
            </p:nvSpPr>
            <p:spPr>
              <a:xfrm>
                <a:off x="1399658" y="5328316"/>
                <a:ext cx="579329" cy="308128"/>
              </a:xfrm>
              <a:custGeom>
                <a:avLst/>
                <a:gdLst/>
                <a:ahLst/>
                <a:cxnLst/>
                <a:rect l="l" t="t" r="r" b="b"/>
                <a:pathLst>
                  <a:path w="579329" h="308128" extrusionOk="0">
                    <a:moveTo>
                      <a:pt x="549863" y="195020"/>
                    </a:moveTo>
                    <a:lnTo>
                      <a:pt x="398064" y="293902"/>
                    </a:lnTo>
                    <a:cubicBezTo>
                      <a:pt x="378884" y="306397"/>
                      <a:pt x="355599" y="310909"/>
                      <a:pt x="333158" y="306452"/>
                    </a:cubicBezTo>
                    <a:lnTo>
                      <a:pt x="81150" y="245837"/>
                    </a:lnTo>
                    <a:cubicBezTo>
                      <a:pt x="66263" y="242897"/>
                      <a:pt x="52118" y="236594"/>
                      <a:pt x="39874" y="227368"/>
                    </a:cubicBezTo>
                    <a:cubicBezTo>
                      <a:pt x="27645" y="218125"/>
                      <a:pt x="17331" y="205928"/>
                      <a:pt x="10114" y="191149"/>
                    </a:cubicBezTo>
                    <a:cubicBezTo>
                      <a:pt x="-13218" y="143350"/>
                      <a:pt x="5134" y="84878"/>
                      <a:pt x="51618" y="59019"/>
                    </a:cubicBezTo>
                    <a:cubicBezTo>
                      <a:pt x="75075" y="45969"/>
                      <a:pt x="101323" y="43295"/>
                      <a:pt x="125265" y="49347"/>
                    </a:cubicBezTo>
                    <a:cubicBezTo>
                      <a:pt x="158801" y="57823"/>
                      <a:pt x="194276" y="53874"/>
                      <a:pt x="224395" y="36867"/>
                    </a:cubicBezTo>
                    <a:lnTo>
                      <a:pt x="275876" y="7788"/>
                    </a:lnTo>
                    <a:cubicBezTo>
                      <a:pt x="310037" y="-9868"/>
                      <a:pt x="352026" y="3511"/>
                      <a:pt x="369696" y="37673"/>
                    </a:cubicBezTo>
                    <a:cubicBezTo>
                      <a:pt x="374982" y="47893"/>
                      <a:pt x="377484" y="58824"/>
                      <a:pt x="377484" y="69583"/>
                    </a:cubicBezTo>
                    <a:cubicBezTo>
                      <a:pt x="377484" y="94785"/>
                      <a:pt x="363762" y="119118"/>
                      <a:pt x="339820" y="131504"/>
                    </a:cubicBezTo>
                    <a:lnTo>
                      <a:pt x="289762" y="159700"/>
                    </a:lnTo>
                    <a:lnTo>
                      <a:pt x="289661" y="159755"/>
                    </a:lnTo>
                    <a:lnTo>
                      <a:pt x="339359" y="179248"/>
                    </a:lnTo>
                    <a:lnTo>
                      <a:pt x="478491" y="86645"/>
                    </a:lnTo>
                    <a:cubicBezTo>
                      <a:pt x="493277" y="76792"/>
                      <a:pt x="510760" y="73790"/>
                      <a:pt x="527055" y="77019"/>
                    </a:cubicBezTo>
                    <a:cubicBezTo>
                      <a:pt x="541325" y="79850"/>
                      <a:pt x="554695" y="87466"/>
                      <a:pt x="564555" y="99437"/>
                    </a:cubicBezTo>
                    <a:cubicBezTo>
                      <a:pt x="564836" y="99773"/>
                      <a:pt x="565110" y="100117"/>
                      <a:pt x="565384" y="100469"/>
                    </a:cubicBezTo>
                    <a:cubicBezTo>
                      <a:pt x="565415" y="100516"/>
                      <a:pt x="565454" y="100571"/>
                      <a:pt x="565493" y="100618"/>
                    </a:cubicBezTo>
                    <a:cubicBezTo>
                      <a:pt x="588989" y="130558"/>
                      <a:pt x="581765" y="174236"/>
                      <a:pt x="549863" y="195020"/>
                    </a:cubicBezTo>
                    <a:lnTo>
                      <a:pt x="549863" y="195020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969;p52">
                <a:extLst>
                  <a:ext uri="{FF2B5EF4-FFF2-40B4-BE49-F238E27FC236}">
                    <a16:creationId xmlns:a16="http://schemas.microsoft.com/office/drawing/2014/main" id="{59D0E21E-7811-F634-1989-71EEDDC65C17}"/>
                  </a:ext>
                </a:extLst>
              </p:cNvPr>
              <p:cNvSpPr/>
              <p:nvPr/>
            </p:nvSpPr>
            <p:spPr>
              <a:xfrm>
                <a:off x="1399662" y="5328322"/>
                <a:ext cx="369926" cy="239724"/>
              </a:xfrm>
              <a:custGeom>
                <a:avLst/>
                <a:gdLst/>
                <a:ahLst/>
                <a:cxnLst/>
                <a:rect l="l" t="t" r="r" b="b"/>
                <a:pathLst>
                  <a:path w="369926" h="239724" extrusionOk="0">
                    <a:moveTo>
                      <a:pt x="369927" y="38105"/>
                    </a:moveTo>
                    <a:cubicBezTo>
                      <a:pt x="353647" y="33632"/>
                      <a:pt x="335718" y="35032"/>
                      <a:pt x="319533" y="43398"/>
                    </a:cubicBezTo>
                    <a:lnTo>
                      <a:pt x="268052" y="72470"/>
                    </a:lnTo>
                    <a:cubicBezTo>
                      <a:pt x="237933" y="89477"/>
                      <a:pt x="202466" y="93426"/>
                      <a:pt x="168915" y="84950"/>
                    </a:cubicBezTo>
                    <a:cubicBezTo>
                      <a:pt x="144981" y="78898"/>
                      <a:pt x="118724" y="81587"/>
                      <a:pt x="95267" y="94622"/>
                    </a:cubicBezTo>
                    <a:cubicBezTo>
                      <a:pt x="48783" y="120488"/>
                      <a:pt x="30432" y="178961"/>
                      <a:pt x="53764" y="226760"/>
                    </a:cubicBezTo>
                    <a:cubicBezTo>
                      <a:pt x="55992" y="231334"/>
                      <a:pt x="58533" y="235658"/>
                      <a:pt x="61325" y="239724"/>
                    </a:cubicBezTo>
                    <a:cubicBezTo>
                      <a:pt x="53725" y="236526"/>
                      <a:pt x="46523" y="232366"/>
                      <a:pt x="39877" y="227362"/>
                    </a:cubicBezTo>
                    <a:cubicBezTo>
                      <a:pt x="27640" y="218119"/>
                      <a:pt x="17327" y="205921"/>
                      <a:pt x="10118" y="191151"/>
                    </a:cubicBezTo>
                    <a:cubicBezTo>
                      <a:pt x="-13222" y="143352"/>
                      <a:pt x="5137" y="84872"/>
                      <a:pt x="51621" y="59013"/>
                    </a:cubicBezTo>
                    <a:cubicBezTo>
                      <a:pt x="75071" y="45971"/>
                      <a:pt x="101327" y="43289"/>
                      <a:pt x="125269" y="49341"/>
                    </a:cubicBezTo>
                    <a:cubicBezTo>
                      <a:pt x="158813" y="57817"/>
                      <a:pt x="194288" y="53868"/>
                      <a:pt x="224407" y="36861"/>
                    </a:cubicBezTo>
                    <a:lnTo>
                      <a:pt x="275887" y="7789"/>
                    </a:lnTo>
                    <a:cubicBezTo>
                      <a:pt x="310048" y="-9866"/>
                      <a:pt x="352045" y="3505"/>
                      <a:pt x="369708" y="37667"/>
                    </a:cubicBezTo>
                    <a:cubicBezTo>
                      <a:pt x="369778" y="37815"/>
                      <a:pt x="369856" y="37956"/>
                      <a:pt x="369927" y="38105"/>
                    </a:cubicBezTo>
                    <a:lnTo>
                      <a:pt x="369927" y="38105"/>
                    </a:lnTo>
                    <a:close/>
                  </a:path>
                </a:pathLst>
              </a:custGeom>
              <a:solidFill>
                <a:srgbClr val="FAC3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2970;p52">
                <a:extLst>
                  <a:ext uri="{FF2B5EF4-FFF2-40B4-BE49-F238E27FC236}">
                    <a16:creationId xmlns:a16="http://schemas.microsoft.com/office/drawing/2014/main" id="{D3B1223C-01C3-CCCB-AE94-525FB187AD92}"/>
                  </a:ext>
                </a:extLst>
              </p:cNvPr>
              <p:cNvSpPr/>
              <p:nvPr/>
            </p:nvSpPr>
            <p:spPr>
              <a:xfrm>
                <a:off x="1625883" y="5404091"/>
                <a:ext cx="339268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339268" h="140904" extrusionOk="0">
                    <a:moveTo>
                      <a:pt x="339268" y="24827"/>
                    </a:moveTo>
                    <a:cubicBezTo>
                      <a:pt x="322762" y="21645"/>
                      <a:pt x="305107" y="24781"/>
                      <a:pt x="290204" y="34820"/>
                    </a:cubicBezTo>
                    <a:lnTo>
                      <a:pt x="132838" y="140904"/>
                    </a:lnTo>
                    <a:lnTo>
                      <a:pt x="305" y="119542"/>
                    </a:lnTo>
                    <a:lnTo>
                      <a:pt x="0" y="119495"/>
                    </a:lnTo>
                    <a:lnTo>
                      <a:pt x="63319" y="83831"/>
                    </a:lnTo>
                    <a:lnTo>
                      <a:pt x="63545" y="83925"/>
                    </a:lnTo>
                    <a:lnTo>
                      <a:pt x="63444" y="83980"/>
                    </a:lnTo>
                    <a:lnTo>
                      <a:pt x="113142" y="103474"/>
                    </a:lnTo>
                    <a:lnTo>
                      <a:pt x="252274" y="10870"/>
                    </a:lnTo>
                    <a:cubicBezTo>
                      <a:pt x="267059" y="1018"/>
                      <a:pt x="284543" y="-1985"/>
                      <a:pt x="300838" y="1244"/>
                    </a:cubicBezTo>
                    <a:cubicBezTo>
                      <a:pt x="315107" y="4075"/>
                      <a:pt x="328478" y="11691"/>
                      <a:pt x="338338" y="23662"/>
                    </a:cubicBezTo>
                    <a:cubicBezTo>
                      <a:pt x="338619" y="23999"/>
                      <a:pt x="338893" y="24343"/>
                      <a:pt x="339167" y="24695"/>
                    </a:cubicBezTo>
                    <a:cubicBezTo>
                      <a:pt x="339190" y="24726"/>
                      <a:pt x="339221" y="24781"/>
                      <a:pt x="339268" y="24827"/>
                    </a:cubicBezTo>
                    <a:lnTo>
                      <a:pt x="339268" y="24827"/>
                    </a:lnTo>
                    <a:close/>
                  </a:path>
                </a:pathLst>
              </a:custGeom>
              <a:solidFill>
                <a:srgbClr val="FAC3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971;p52">
              <a:extLst>
                <a:ext uri="{FF2B5EF4-FFF2-40B4-BE49-F238E27FC236}">
                  <a16:creationId xmlns:a16="http://schemas.microsoft.com/office/drawing/2014/main" id="{BFECBA71-778A-9D02-5537-30AB62052F08}"/>
                </a:ext>
              </a:extLst>
            </p:cNvPr>
            <p:cNvGrpSpPr/>
            <p:nvPr/>
          </p:nvGrpSpPr>
          <p:grpSpPr>
            <a:xfrm>
              <a:off x="1783388" y="5231761"/>
              <a:ext cx="138790" cy="138797"/>
              <a:chOff x="1783388" y="5231761"/>
              <a:chExt cx="138790" cy="138797"/>
            </a:xfrm>
          </p:grpSpPr>
          <p:sp>
            <p:nvSpPr>
              <p:cNvPr id="41" name="Google Shape;2972;p52">
                <a:extLst>
                  <a:ext uri="{FF2B5EF4-FFF2-40B4-BE49-F238E27FC236}">
                    <a16:creationId xmlns:a16="http://schemas.microsoft.com/office/drawing/2014/main" id="{58E9E19A-C1B4-46A7-EC2C-AE1B86A077C4}"/>
                  </a:ext>
                </a:extLst>
              </p:cNvPr>
              <p:cNvSpPr/>
              <p:nvPr/>
            </p:nvSpPr>
            <p:spPr>
              <a:xfrm>
                <a:off x="1783388" y="5231761"/>
                <a:ext cx="138790" cy="138797"/>
              </a:xfrm>
              <a:custGeom>
                <a:avLst/>
                <a:gdLst/>
                <a:ahLst/>
                <a:cxnLst/>
                <a:rect l="l" t="t" r="r" b="b"/>
                <a:pathLst>
                  <a:path w="138790" h="138797" extrusionOk="0">
                    <a:moveTo>
                      <a:pt x="31129" y="31131"/>
                    </a:moveTo>
                    <a:cubicBezTo>
                      <a:pt x="23036" y="39224"/>
                      <a:pt x="3074" y="40585"/>
                      <a:pt x="322" y="50899"/>
                    </a:cubicBezTo>
                    <a:cubicBezTo>
                      <a:pt x="-2516" y="61540"/>
                      <a:pt x="14271" y="72777"/>
                      <a:pt x="17109" y="83419"/>
                    </a:cubicBezTo>
                    <a:cubicBezTo>
                      <a:pt x="19862" y="93732"/>
                      <a:pt x="10745" y="111865"/>
                      <a:pt x="18837" y="119958"/>
                    </a:cubicBezTo>
                    <a:cubicBezTo>
                      <a:pt x="26930" y="128051"/>
                      <a:pt x="45062" y="118934"/>
                      <a:pt x="55376" y="121686"/>
                    </a:cubicBezTo>
                    <a:cubicBezTo>
                      <a:pt x="66018" y="124524"/>
                      <a:pt x="77253" y="141320"/>
                      <a:pt x="87895" y="138474"/>
                    </a:cubicBezTo>
                    <a:cubicBezTo>
                      <a:pt x="98208" y="135722"/>
                      <a:pt x="99569" y="115759"/>
                      <a:pt x="107662" y="107666"/>
                    </a:cubicBezTo>
                    <a:cubicBezTo>
                      <a:pt x="115754" y="99573"/>
                      <a:pt x="135716" y="98213"/>
                      <a:pt x="138469" y="87899"/>
                    </a:cubicBezTo>
                    <a:cubicBezTo>
                      <a:pt x="141307" y="77257"/>
                      <a:pt x="124519" y="66021"/>
                      <a:pt x="121681" y="55379"/>
                    </a:cubicBezTo>
                    <a:cubicBezTo>
                      <a:pt x="118929" y="45065"/>
                      <a:pt x="128046" y="26932"/>
                      <a:pt x="119953" y="18840"/>
                    </a:cubicBezTo>
                    <a:cubicBezTo>
                      <a:pt x="111861" y="10747"/>
                      <a:pt x="93728" y="19864"/>
                      <a:pt x="83415" y="17111"/>
                    </a:cubicBezTo>
                    <a:cubicBezTo>
                      <a:pt x="72773" y="14273"/>
                      <a:pt x="61537" y="-2523"/>
                      <a:pt x="50895" y="323"/>
                    </a:cubicBezTo>
                    <a:cubicBezTo>
                      <a:pt x="40582" y="3084"/>
                      <a:pt x="39222" y="23038"/>
                      <a:pt x="31129" y="311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73;p52">
                <a:extLst>
                  <a:ext uri="{FF2B5EF4-FFF2-40B4-BE49-F238E27FC236}">
                    <a16:creationId xmlns:a16="http://schemas.microsoft.com/office/drawing/2014/main" id="{F5798AD9-15D4-DF1B-EB44-F5B9A01BC8FA}"/>
                  </a:ext>
                </a:extLst>
              </p:cNvPr>
              <p:cNvSpPr/>
              <p:nvPr/>
            </p:nvSpPr>
            <p:spPr>
              <a:xfrm>
                <a:off x="1834800" y="5294216"/>
                <a:ext cx="40221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40222" extrusionOk="0">
                    <a:moveTo>
                      <a:pt x="40221" y="20111"/>
                    </a:moveTo>
                    <a:cubicBezTo>
                      <a:pt x="40221" y="31218"/>
                      <a:pt x="31217" y="40223"/>
                      <a:pt x="20111" y="40223"/>
                    </a:cubicBezTo>
                    <a:cubicBezTo>
                      <a:pt x="9004" y="40223"/>
                      <a:pt x="0" y="31219"/>
                      <a:pt x="0" y="20111"/>
                    </a:cubicBezTo>
                    <a:cubicBezTo>
                      <a:pt x="0" y="9004"/>
                      <a:pt x="9004" y="0"/>
                      <a:pt x="20111" y="0"/>
                    </a:cubicBezTo>
                    <a:cubicBezTo>
                      <a:pt x="31217" y="0"/>
                      <a:pt x="40221" y="9004"/>
                      <a:pt x="40221" y="201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2974;p52">
                <a:extLst>
                  <a:ext uri="{FF2B5EF4-FFF2-40B4-BE49-F238E27FC236}">
                    <a16:creationId xmlns:a16="http://schemas.microsoft.com/office/drawing/2014/main" id="{ECCEF15B-ECB8-965C-DF07-B3744005F7FC}"/>
                  </a:ext>
                </a:extLst>
              </p:cNvPr>
              <p:cNvGrpSpPr/>
              <p:nvPr/>
            </p:nvGrpSpPr>
            <p:grpSpPr>
              <a:xfrm>
                <a:off x="1826072" y="5258945"/>
                <a:ext cx="57677" cy="84219"/>
                <a:chOff x="1826072" y="5258945"/>
                <a:chExt cx="57677" cy="84219"/>
              </a:xfrm>
            </p:grpSpPr>
            <p:sp>
              <p:nvSpPr>
                <p:cNvPr id="44" name="Google Shape;2975;p52">
                  <a:extLst>
                    <a:ext uri="{FF2B5EF4-FFF2-40B4-BE49-F238E27FC236}">
                      <a16:creationId xmlns:a16="http://schemas.microsoft.com/office/drawing/2014/main" id="{0574057E-6B13-17ED-E4E4-2FB8BF23C810}"/>
                    </a:ext>
                  </a:extLst>
                </p:cNvPr>
                <p:cNvSpPr/>
                <p:nvPr/>
              </p:nvSpPr>
              <p:spPr>
                <a:xfrm>
                  <a:off x="1826072" y="5285488"/>
                  <a:ext cx="57677" cy="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77" h="57676" extrusionOk="0">
                      <a:moveTo>
                        <a:pt x="28839" y="57677"/>
                      </a:moveTo>
                      <a:cubicBezTo>
                        <a:pt x="21449" y="57677"/>
                        <a:pt x="14060" y="54862"/>
                        <a:pt x="8439" y="49240"/>
                      </a:cubicBezTo>
                      <a:cubicBezTo>
                        <a:pt x="-2813" y="37988"/>
                        <a:pt x="-2813" y="19683"/>
                        <a:pt x="8439" y="8439"/>
                      </a:cubicBezTo>
                      <a:cubicBezTo>
                        <a:pt x="19690" y="-2813"/>
                        <a:pt x="37995" y="-2813"/>
                        <a:pt x="49238" y="8439"/>
                      </a:cubicBezTo>
                      <a:cubicBezTo>
                        <a:pt x="60490" y="19691"/>
                        <a:pt x="60490" y="37996"/>
                        <a:pt x="49238" y="49240"/>
                      </a:cubicBezTo>
                      <a:cubicBezTo>
                        <a:pt x="43617" y="54862"/>
                        <a:pt x="36228" y="57677"/>
                        <a:pt x="28839" y="57677"/>
                      </a:cubicBezTo>
                      <a:close/>
                      <a:moveTo>
                        <a:pt x="28839" y="17478"/>
                      </a:moveTo>
                      <a:cubicBezTo>
                        <a:pt x="25930" y="17478"/>
                        <a:pt x="23013" y="18588"/>
                        <a:pt x="20801" y="20801"/>
                      </a:cubicBezTo>
                      <a:cubicBezTo>
                        <a:pt x="16367" y="25234"/>
                        <a:pt x="16367" y="32444"/>
                        <a:pt x="20801" y="36877"/>
                      </a:cubicBezTo>
                      <a:cubicBezTo>
                        <a:pt x="25234" y="41311"/>
                        <a:pt x="32443" y="41311"/>
                        <a:pt x="36876" y="36877"/>
                      </a:cubicBezTo>
                      <a:cubicBezTo>
                        <a:pt x="41310" y="32444"/>
                        <a:pt x="41310" y="25234"/>
                        <a:pt x="36876" y="20801"/>
                      </a:cubicBezTo>
                      <a:cubicBezTo>
                        <a:pt x="34664" y="18580"/>
                        <a:pt x="31747" y="17478"/>
                        <a:pt x="28839" y="1747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2976;p52">
                  <a:extLst>
                    <a:ext uri="{FF2B5EF4-FFF2-40B4-BE49-F238E27FC236}">
                      <a16:creationId xmlns:a16="http://schemas.microsoft.com/office/drawing/2014/main" id="{93DE3DFA-F471-6089-AB38-F911D281ECF6}"/>
                    </a:ext>
                  </a:extLst>
                </p:cNvPr>
                <p:cNvSpPr/>
                <p:nvPr/>
              </p:nvSpPr>
              <p:spPr>
                <a:xfrm>
                  <a:off x="1842027" y="5258945"/>
                  <a:ext cx="17831" cy="1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1" h="17826" extrusionOk="0">
                      <a:moveTo>
                        <a:pt x="8748" y="17826"/>
                      </a:moveTo>
                      <a:cubicBezTo>
                        <a:pt x="6511" y="17826"/>
                        <a:pt x="4275" y="16974"/>
                        <a:pt x="2563" y="15269"/>
                      </a:cubicBezTo>
                      <a:cubicBezTo>
                        <a:pt x="-854" y="11852"/>
                        <a:pt x="-854" y="6316"/>
                        <a:pt x="2563" y="2907"/>
                      </a:cubicBezTo>
                      <a:lnTo>
                        <a:pt x="2907" y="2563"/>
                      </a:lnTo>
                      <a:cubicBezTo>
                        <a:pt x="6324" y="-854"/>
                        <a:pt x="11860" y="-854"/>
                        <a:pt x="15269" y="2563"/>
                      </a:cubicBezTo>
                      <a:cubicBezTo>
                        <a:pt x="18686" y="5980"/>
                        <a:pt x="18686" y="11516"/>
                        <a:pt x="15269" y="14925"/>
                      </a:cubicBezTo>
                      <a:lnTo>
                        <a:pt x="14925" y="15269"/>
                      </a:lnTo>
                      <a:cubicBezTo>
                        <a:pt x="13220" y="16974"/>
                        <a:pt x="10984" y="17826"/>
                        <a:pt x="8748" y="17826"/>
                      </a:cubicBezTo>
                      <a:lnTo>
                        <a:pt x="8748" y="1782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" name="Google Shape;2977;p52">
              <a:extLst>
                <a:ext uri="{FF2B5EF4-FFF2-40B4-BE49-F238E27FC236}">
                  <a16:creationId xmlns:a16="http://schemas.microsoft.com/office/drawing/2014/main" id="{28C7291B-9862-37B7-F68C-E015B9131727}"/>
                </a:ext>
              </a:extLst>
            </p:cNvPr>
            <p:cNvGrpSpPr/>
            <p:nvPr/>
          </p:nvGrpSpPr>
          <p:grpSpPr>
            <a:xfrm>
              <a:off x="1765403" y="5059199"/>
              <a:ext cx="138793" cy="138794"/>
              <a:chOff x="1765403" y="5059199"/>
              <a:chExt cx="138793" cy="138794"/>
            </a:xfrm>
          </p:grpSpPr>
          <p:sp>
            <p:nvSpPr>
              <p:cNvPr id="36" name="Google Shape;2978;p52">
                <a:extLst>
                  <a:ext uri="{FF2B5EF4-FFF2-40B4-BE49-F238E27FC236}">
                    <a16:creationId xmlns:a16="http://schemas.microsoft.com/office/drawing/2014/main" id="{18B7092C-5000-500B-0427-6398F1B0B69C}"/>
                  </a:ext>
                </a:extLst>
              </p:cNvPr>
              <p:cNvSpPr/>
              <p:nvPr/>
            </p:nvSpPr>
            <p:spPr>
              <a:xfrm>
                <a:off x="1765403" y="5059199"/>
                <a:ext cx="138793" cy="138794"/>
              </a:xfrm>
              <a:custGeom>
                <a:avLst/>
                <a:gdLst/>
                <a:ahLst/>
                <a:cxnLst/>
                <a:rect l="l" t="t" r="r" b="b"/>
                <a:pathLst>
                  <a:path w="138793" h="138794" extrusionOk="0">
                    <a:moveTo>
                      <a:pt x="107663" y="31130"/>
                    </a:moveTo>
                    <a:cubicBezTo>
                      <a:pt x="99571" y="23037"/>
                      <a:pt x="98210" y="3074"/>
                      <a:pt x="87897" y="322"/>
                    </a:cubicBezTo>
                    <a:cubicBezTo>
                      <a:pt x="77255" y="-2516"/>
                      <a:pt x="66019" y="14271"/>
                      <a:pt x="55377" y="17110"/>
                    </a:cubicBezTo>
                    <a:cubicBezTo>
                      <a:pt x="45064" y="19862"/>
                      <a:pt x="26932" y="10745"/>
                      <a:pt x="18839" y="18838"/>
                    </a:cubicBezTo>
                    <a:cubicBezTo>
                      <a:pt x="10746" y="26931"/>
                      <a:pt x="19863" y="45063"/>
                      <a:pt x="17111" y="55377"/>
                    </a:cubicBezTo>
                    <a:cubicBezTo>
                      <a:pt x="14273" y="66019"/>
                      <a:pt x="-2523" y="77256"/>
                      <a:pt x="323" y="87897"/>
                    </a:cubicBezTo>
                    <a:cubicBezTo>
                      <a:pt x="3076" y="98211"/>
                      <a:pt x="23038" y="99571"/>
                      <a:pt x="31130" y="107664"/>
                    </a:cubicBezTo>
                    <a:cubicBezTo>
                      <a:pt x="39223" y="115757"/>
                      <a:pt x="40584" y="135720"/>
                      <a:pt x="50897" y="138472"/>
                    </a:cubicBezTo>
                    <a:cubicBezTo>
                      <a:pt x="61539" y="141311"/>
                      <a:pt x="72775" y="124523"/>
                      <a:pt x="83416" y="121684"/>
                    </a:cubicBezTo>
                    <a:cubicBezTo>
                      <a:pt x="93730" y="118932"/>
                      <a:pt x="111862" y="128049"/>
                      <a:pt x="119955" y="119956"/>
                    </a:cubicBezTo>
                    <a:cubicBezTo>
                      <a:pt x="128047" y="111863"/>
                      <a:pt x="118931" y="93731"/>
                      <a:pt x="121683" y="83417"/>
                    </a:cubicBezTo>
                    <a:cubicBezTo>
                      <a:pt x="124521" y="72775"/>
                      <a:pt x="141317" y="61539"/>
                      <a:pt x="138470" y="50897"/>
                    </a:cubicBezTo>
                    <a:cubicBezTo>
                      <a:pt x="135718" y="40583"/>
                      <a:pt x="115756" y="39223"/>
                      <a:pt x="107663" y="311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2979;p52">
                <a:extLst>
                  <a:ext uri="{FF2B5EF4-FFF2-40B4-BE49-F238E27FC236}">
                    <a16:creationId xmlns:a16="http://schemas.microsoft.com/office/drawing/2014/main" id="{0AA605AE-5513-0815-5705-CC067CFCAEE4}"/>
                  </a:ext>
                </a:extLst>
              </p:cNvPr>
              <p:cNvSpPr/>
              <p:nvPr/>
            </p:nvSpPr>
            <p:spPr>
              <a:xfrm>
                <a:off x="1801522" y="5110612"/>
                <a:ext cx="40221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40222" extrusionOk="0">
                    <a:moveTo>
                      <a:pt x="40221" y="20111"/>
                    </a:moveTo>
                    <a:cubicBezTo>
                      <a:pt x="40221" y="31218"/>
                      <a:pt x="31217" y="40222"/>
                      <a:pt x="20111" y="40222"/>
                    </a:cubicBezTo>
                    <a:cubicBezTo>
                      <a:pt x="9004" y="40222"/>
                      <a:pt x="0" y="31219"/>
                      <a:pt x="0" y="20111"/>
                    </a:cubicBezTo>
                    <a:cubicBezTo>
                      <a:pt x="0" y="9004"/>
                      <a:pt x="9004" y="0"/>
                      <a:pt x="20111" y="0"/>
                    </a:cubicBezTo>
                    <a:cubicBezTo>
                      <a:pt x="31217" y="0"/>
                      <a:pt x="40221" y="9004"/>
                      <a:pt x="40221" y="201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" name="Google Shape;2980;p52">
                <a:extLst>
                  <a:ext uri="{FF2B5EF4-FFF2-40B4-BE49-F238E27FC236}">
                    <a16:creationId xmlns:a16="http://schemas.microsoft.com/office/drawing/2014/main" id="{44930FEB-018E-CEDD-AF47-90189AB63D63}"/>
                  </a:ext>
                </a:extLst>
              </p:cNvPr>
              <p:cNvGrpSpPr/>
              <p:nvPr/>
            </p:nvGrpSpPr>
            <p:grpSpPr>
              <a:xfrm>
                <a:off x="1792780" y="5101887"/>
                <a:ext cx="84233" cy="57673"/>
                <a:chOff x="1792780" y="5101887"/>
                <a:chExt cx="84233" cy="57673"/>
              </a:xfrm>
            </p:grpSpPr>
            <p:sp>
              <p:nvSpPr>
                <p:cNvPr id="39" name="Google Shape;2981;p52">
                  <a:extLst>
                    <a:ext uri="{FF2B5EF4-FFF2-40B4-BE49-F238E27FC236}">
                      <a16:creationId xmlns:a16="http://schemas.microsoft.com/office/drawing/2014/main" id="{55E114E9-2C03-9E60-7459-2F26B31CBA86}"/>
                    </a:ext>
                  </a:extLst>
                </p:cNvPr>
                <p:cNvSpPr/>
                <p:nvPr/>
              </p:nvSpPr>
              <p:spPr>
                <a:xfrm>
                  <a:off x="1792780" y="5101887"/>
                  <a:ext cx="57704" cy="5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4" h="57673" extrusionOk="0">
                      <a:moveTo>
                        <a:pt x="28852" y="57674"/>
                      </a:moveTo>
                      <a:cubicBezTo>
                        <a:pt x="21463" y="57674"/>
                        <a:pt x="14074" y="54859"/>
                        <a:pt x="8452" y="49237"/>
                      </a:cubicBezTo>
                      <a:cubicBezTo>
                        <a:pt x="3003" y="43787"/>
                        <a:pt x="0" y="36546"/>
                        <a:pt x="0" y="28837"/>
                      </a:cubicBezTo>
                      <a:cubicBezTo>
                        <a:pt x="0" y="21126"/>
                        <a:pt x="3003" y="13886"/>
                        <a:pt x="8452" y="8436"/>
                      </a:cubicBezTo>
                      <a:cubicBezTo>
                        <a:pt x="19704" y="-2816"/>
                        <a:pt x="38008" y="-2808"/>
                        <a:pt x="49252" y="8436"/>
                      </a:cubicBezTo>
                      <a:cubicBezTo>
                        <a:pt x="54702" y="13886"/>
                        <a:pt x="57705" y="21134"/>
                        <a:pt x="57705" y="28837"/>
                      </a:cubicBezTo>
                      <a:cubicBezTo>
                        <a:pt x="57705" y="36546"/>
                        <a:pt x="54702" y="43787"/>
                        <a:pt x="49252" y="49237"/>
                      </a:cubicBezTo>
                      <a:cubicBezTo>
                        <a:pt x="43630" y="54867"/>
                        <a:pt x="36241" y="57674"/>
                        <a:pt x="28852" y="57674"/>
                      </a:cubicBezTo>
                      <a:close/>
                      <a:moveTo>
                        <a:pt x="28852" y="17475"/>
                      </a:moveTo>
                      <a:cubicBezTo>
                        <a:pt x="25944" y="17475"/>
                        <a:pt x="23027" y="18585"/>
                        <a:pt x="20814" y="20798"/>
                      </a:cubicBezTo>
                      <a:cubicBezTo>
                        <a:pt x="18664" y="22948"/>
                        <a:pt x="17483" y="25802"/>
                        <a:pt x="17483" y="28837"/>
                      </a:cubicBezTo>
                      <a:cubicBezTo>
                        <a:pt x="17483" y="31870"/>
                        <a:pt x="18664" y="34724"/>
                        <a:pt x="20814" y="36875"/>
                      </a:cubicBezTo>
                      <a:cubicBezTo>
                        <a:pt x="25248" y="41308"/>
                        <a:pt x="32457" y="41308"/>
                        <a:pt x="36890" y="36875"/>
                      </a:cubicBezTo>
                      <a:cubicBezTo>
                        <a:pt x="39041" y="34724"/>
                        <a:pt x="40221" y="31870"/>
                        <a:pt x="40221" y="28837"/>
                      </a:cubicBezTo>
                      <a:cubicBezTo>
                        <a:pt x="40221" y="25802"/>
                        <a:pt x="39041" y="22948"/>
                        <a:pt x="36890" y="20798"/>
                      </a:cubicBezTo>
                      <a:cubicBezTo>
                        <a:pt x="34678" y="18585"/>
                        <a:pt x="31769" y="17475"/>
                        <a:pt x="28852" y="174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2982;p52">
                  <a:extLst>
                    <a:ext uri="{FF2B5EF4-FFF2-40B4-BE49-F238E27FC236}">
                      <a16:creationId xmlns:a16="http://schemas.microsoft.com/office/drawing/2014/main" id="{31C40A06-732B-9309-EF52-FBB784F19332}"/>
                    </a:ext>
                  </a:extLst>
                </p:cNvPr>
                <p:cNvSpPr/>
                <p:nvPr/>
              </p:nvSpPr>
              <p:spPr>
                <a:xfrm>
                  <a:off x="1859182" y="5117847"/>
                  <a:ext cx="17831" cy="17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1" h="17826" extrusionOk="0">
                      <a:moveTo>
                        <a:pt x="9092" y="17826"/>
                      </a:moveTo>
                      <a:cubicBezTo>
                        <a:pt x="6855" y="17826"/>
                        <a:pt x="4619" y="16973"/>
                        <a:pt x="2907" y="15269"/>
                      </a:cubicBezTo>
                      <a:lnTo>
                        <a:pt x="2563" y="14925"/>
                      </a:lnTo>
                      <a:cubicBezTo>
                        <a:pt x="-854" y="11508"/>
                        <a:pt x="-854" y="5972"/>
                        <a:pt x="2563" y="2563"/>
                      </a:cubicBezTo>
                      <a:cubicBezTo>
                        <a:pt x="5980" y="-854"/>
                        <a:pt x="11516" y="-854"/>
                        <a:pt x="14925" y="2563"/>
                      </a:cubicBezTo>
                      <a:lnTo>
                        <a:pt x="15269" y="2907"/>
                      </a:lnTo>
                      <a:cubicBezTo>
                        <a:pt x="18686" y="6324"/>
                        <a:pt x="18686" y="11852"/>
                        <a:pt x="15269" y="15269"/>
                      </a:cubicBezTo>
                      <a:cubicBezTo>
                        <a:pt x="13564" y="16973"/>
                        <a:pt x="11328" y="17826"/>
                        <a:pt x="9092" y="17826"/>
                      </a:cubicBezTo>
                      <a:lnTo>
                        <a:pt x="9092" y="1782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" name="Google Shape;2983;p52">
              <a:extLst>
                <a:ext uri="{FF2B5EF4-FFF2-40B4-BE49-F238E27FC236}">
                  <a16:creationId xmlns:a16="http://schemas.microsoft.com/office/drawing/2014/main" id="{3BE6F472-0E71-077E-1A73-6774753034BA}"/>
                </a:ext>
              </a:extLst>
            </p:cNvPr>
            <p:cNvGrpSpPr/>
            <p:nvPr/>
          </p:nvGrpSpPr>
          <p:grpSpPr>
            <a:xfrm>
              <a:off x="1548465" y="5086912"/>
              <a:ext cx="173479" cy="196263"/>
              <a:chOff x="1548465" y="5086912"/>
              <a:chExt cx="173479" cy="196263"/>
            </a:xfrm>
          </p:grpSpPr>
          <p:sp>
            <p:nvSpPr>
              <p:cNvPr id="31" name="Google Shape;2984;p52">
                <a:extLst>
                  <a:ext uri="{FF2B5EF4-FFF2-40B4-BE49-F238E27FC236}">
                    <a16:creationId xmlns:a16="http://schemas.microsoft.com/office/drawing/2014/main" id="{4AD82938-B9E9-A164-AE05-9087C445F701}"/>
                  </a:ext>
                </a:extLst>
              </p:cNvPr>
              <p:cNvSpPr/>
              <p:nvPr/>
            </p:nvSpPr>
            <p:spPr>
              <a:xfrm>
                <a:off x="1548465" y="5086912"/>
                <a:ext cx="173479" cy="196263"/>
              </a:xfrm>
              <a:custGeom>
                <a:avLst/>
                <a:gdLst/>
                <a:ahLst/>
                <a:cxnLst/>
                <a:rect l="l" t="t" r="r" b="b"/>
                <a:pathLst>
                  <a:path w="173479" h="196263" extrusionOk="0">
                    <a:moveTo>
                      <a:pt x="161012" y="98132"/>
                    </a:moveTo>
                    <a:cubicBezTo>
                      <a:pt x="161012" y="82430"/>
                      <a:pt x="179058" y="61733"/>
                      <a:pt x="171724" y="49050"/>
                    </a:cubicBezTo>
                    <a:cubicBezTo>
                      <a:pt x="164155" y="35969"/>
                      <a:pt x="136953" y="41356"/>
                      <a:pt x="123871" y="33787"/>
                    </a:cubicBezTo>
                    <a:cubicBezTo>
                      <a:pt x="111189" y="26453"/>
                      <a:pt x="102439" y="0"/>
                      <a:pt x="86739" y="0"/>
                    </a:cubicBezTo>
                    <a:cubicBezTo>
                      <a:pt x="71038" y="0"/>
                      <a:pt x="62281" y="26453"/>
                      <a:pt x="49606" y="33787"/>
                    </a:cubicBezTo>
                    <a:cubicBezTo>
                      <a:pt x="36525" y="41356"/>
                      <a:pt x="9322" y="35969"/>
                      <a:pt x="1753" y="49050"/>
                    </a:cubicBezTo>
                    <a:cubicBezTo>
                      <a:pt x="-5581" y="61733"/>
                      <a:pt x="12465" y="82430"/>
                      <a:pt x="12465" y="98132"/>
                    </a:cubicBezTo>
                    <a:cubicBezTo>
                      <a:pt x="12465" y="113833"/>
                      <a:pt x="-5581" y="134530"/>
                      <a:pt x="1753" y="147213"/>
                    </a:cubicBezTo>
                    <a:cubicBezTo>
                      <a:pt x="9322" y="160295"/>
                      <a:pt x="36525" y="154907"/>
                      <a:pt x="49606" y="162476"/>
                    </a:cubicBezTo>
                    <a:cubicBezTo>
                      <a:pt x="62288" y="169811"/>
                      <a:pt x="71038" y="196263"/>
                      <a:pt x="86739" y="196263"/>
                    </a:cubicBezTo>
                    <a:cubicBezTo>
                      <a:pt x="102439" y="196263"/>
                      <a:pt x="111196" y="169811"/>
                      <a:pt x="123871" y="162476"/>
                    </a:cubicBezTo>
                    <a:cubicBezTo>
                      <a:pt x="136953" y="154907"/>
                      <a:pt x="164155" y="160295"/>
                      <a:pt x="171724" y="147213"/>
                    </a:cubicBezTo>
                    <a:cubicBezTo>
                      <a:pt x="179066" y="134530"/>
                      <a:pt x="161012" y="113833"/>
                      <a:pt x="161012" y="981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985;p52">
                <a:extLst>
                  <a:ext uri="{FF2B5EF4-FFF2-40B4-BE49-F238E27FC236}">
                    <a16:creationId xmlns:a16="http://schemas.microsoft.com/office/drawing/2014/main" id="{9F0F0C16-0402-4443-1840-7A18B7316174}"/>
                  </a:ext>
                </a:extLst>
              </p:cNvPr>
              <p:cNvSpPr/>
              <p:nvPr/>
            </p:nvSpPr>
            <p:spPr>
              <a:xfrm>
                <a:off x="1592754" y="5146722"/>
                <a:ext cx="55202" cy="55203"/>
              </a:xfrm>
              <a:custGeom>
                <a:avLst/>
                <a:gdLst/>
                <a:ahLst/>
                <a:cxnLst/>
                <a:rect l="l" t="t" r="r" b="b"/>
                <a:pathLst>
                  <a:path w="55202" h="55203" extrusionOk="0">
                    <a:moveTo>
                      <a:pt x="55202" y="27602"/>
                    </a:moveTo>
                    <a:cubicBezTo>
                      <a:pt x="55202" y="42846"/>
                      <a:pt x="42845" y="55204"/>
                      <a:pt x="27601" y="55204"/>
                    </a:cubicBezTo>
                    <a:cubicBezTo>
                      <a:pt x="12357" y="55204"/>
                      <a:pt x="0" y="42846"/>
                      <a:pt x="0" y="27602"/>
                    </a:cubicBezTo>
                    <a:cubicBezTo>
                      <a:pt x="0" y="12358"/>
                      <a:pt x="12357" y="0"/>
                      <a:pt x="27601" y="0"/>
                    </a:cubicBezTo>
                    <a:cubicBezTo>
                      <a:pt x="42845" y="0"/>
                      <a:pt x="55202" y="12358"/>
                      <a:pt x="55202" y="276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" name="Google Shape;2986;p52">
                <a:extLst>
                  <a:ext uri="{FF2B5EF4-FFF2-40B4-BE49-F238E27FC236}">
                    <a16:creationId xmlns:a16="http://schemas.microsoft.com/office/drawing/2014/main" id="{C47317A9-9EB7-280E-916D-0A7D5325F800}"/>
                  </a:ext>
                </a:extLst>
              </p:cNvPr>
              <p:cNvGrpSpPr/>
              <p:nvPr/>
            </p:nvGrpSpPr>
            <p:grpSpPr>
              <a:xfrm>
                <a:off x="1584012" y="5137988"/>
                <a:ext cx="94000" cy="86386"/>
                <a:chOff x="1584012" y="5137988"/>
                <a:chExt cx="94000" cy="86386"/>
              </a:xfrm>
            </p:grpSpPr>
            <p:sp>
              <p:nvSpPr>
                <p:cNvPr id="34" name="Google Shape;2987;p52">
                  <a:extLst>
                    <a:ext uri="{FF2B5EF4-FFF2-40B4-BE49-F238E27FC236}">
                      <a16:creationId xmlns:a16="http://schemas.microsoft.com/office/drawing/2014/main" id="{2FF6C479-B7ED-8B3B-98B4-EBEF63172CAB}"/>
                    </a:ext>
                  </a:extLst>
                </p:cNvPr>
                <p:cNvSpPr/>
                <p:nvPr/>
              </p:nvSpPr>
              <p:spPr>
                <a:xfrm>
                  <a:off x="1584012" y="5137988"/>
                  <a:ext cx="72685" cy="72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5" h="72687" extrusionOk="0">
                      <a:moveTo>
                        <a:pt x="36343" y="72688"/>
                      </a:moveTo>
                      <a:cubicBezTo>
                        <a:pt x="16303" y="72688"/>
                        <a:pt x="0" y="56384"/>
                        <a:pt x="0" y="36344"/>
                      </a:cubicBezTo>
                      <a:cubicBezTo>
                        <a:pt x="0" y="16303"/>
                        <a:pt x="16303" y="0"/>
                        <a:pt x="36343" y="0"/>
                      </a:cubicBezTo>
                      <a:cubicBezTo>
                        <a:pt x="56383" y="0"/>
                        <a:pt x="72686" y="16303"/>
                        <a:pt x="72686" y="36344"/>
                      </a:cubicBezTo>
                      <a:cubicBezTo>
                        <a:pt x="72694" y="56384"/>
                        <a:pt x="56383" y="72688"/>
                        <a:pt x="36343" y="72688"/>
                      </a:cubicBezTo>
                      <a:close/>
                      <a:moveTo>
                        <a:pt x="36343" y="17476"/>
                      </a:moveTo>
                      <a:cubicBezTo>
                        <a:pt x="25944" y="17476"/>
                        <a:pt x="17483" y="25936"/>
                        <a:pt x="17483" y="36336"/>
                      </a:cubicBezTo>
                      <a:cubicBezTo>
                        <a:pt x="17483" y="46736"/>
                        <a:pt x="25944" y="55196"/>
                        <a:pt x="36343" y="55196"/>
                      </a:cubicBezTo>
                      <a:cubicBezTo>
                        <a:pt x="46742" y="55196"/>
                        <a:pt x="55202" y="46736"/>
                        <a:pt x="55202" y="36336"/>
                      </a:cubicBezTo>
                      <a:cubicBezTo>
                        <a:pt x="55202" y="25936"/>
                        <a:pt x="46742" y="17476"/>
                        <a:pt x="36343" y="174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2988;p52">
                  <a:extLst>
                    <a:ext uri="{FF2B5EF4-FFF2-40B4-BE49-F238E27FC236}">
                      <a16:creationId xmlns:a16="http://schemas.microsoft.com/office/drawing/2014/main" id="{9E274AC6-4BE0-6B36-6D05-2696DEA13160}"/>
                    </a:ext>
                  </a:extLst>
                </p:cNvPr>
                <p:cNvSpPr/>
                <p:nvPr/>
              </p:nvSpPr>
              <p:spPr>
                <a:xfrm>
                  <a:off x="1661037" y="5206764"/>
                  <a:ext cx="16975" cy="17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17610" extrusionOk="0">
                      <a:moveTo>
                        <a:pt x="0" y="8798"/>
                      </a:moveTo>
                      <a:lnTo>
                        <a:pt x="0" y="8759"/>
                      </a:lnTo>
                      <a:cubicBezTo>
                        <a:pt x="0" y="4732"/>
                        <a:pt x="2690" y="1034"/>
                        <a:pt x="6631" y="197"/>
                      </a:cubicBezTo>
                      <a:cubicBezTo>
                        <a:pt x="12127" y="-968"/>
                        <a:pt x="16975" y="3192"/>
                        <a:pt x="16975" y="8485"/>
                      </a:cubicBezTo>
                      <a:lnTo>
                        <a:pt x="16975" y="9127"/>
                      </a:lnTo>
                      <a:cubicBezTo>
                        <a:pt x="16975" y="14154"/>
                        <a:pt x="12597" y="18166"/>
                        <a:pt x="7444" y="17548"/>
                      </a:cubicBezTo>
                      <a:cubicBezTo>
                        <a:pt x="3120" y="17047"/>
                        <a:pt x="0" y="13146"/>
                        <a:pt x="0" y="879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9" name="Google Shape;3169;p52">
            <a:extLst>
              <a:ext uri="{FF2B5EF4-FFF2-40B4-BE49-F238E27FC236}">
                <a16:creationId xmlns:a16="http://schemas.microsoft.com/office/drawing/2014/main" id="{F676D853-F737-3B6A-9EF5-95780C0B7B88}"/>
              </a:ext>
            </a:extLst>
          </p:cNvPr>
          <p:cNvGrpSpPr>
            <a:grpSpLocks noChangeAspect="1"/>
          </p:cNvGrpSpPr>
          <p:nvPr/>
        </p:nvGrpSpPr>
        <p:grpSpPr>
          <a:xfrm>
            <a:off x="6999441" y="1857611"/>
            <a:ext cx="1320548" cy="1300097"/>
            <a:chOff x="1399655" y="4122429"/>
            <a:chExt cx="579330" cy="570359"/>
          </a:xfrm>
        </p:grpSpPr>
        <p:grpSp>
          <p:nvGrpSpPr>
            <p:cNvPr id="50" name="Google Shape;3170;p52">
              <a:extLst>
                <a:ext uri="{FF2B5EF4-FFF2-40B4-BE49-F238E27FC236}">
                  <a16:creationId xmlns:a16="http://schemas.microsoft.com/office/drawing/2014/main" id="{3614FB55-FF7A-4046-ACDD-DDFB46812380}"/>
                </a:ext>
              </a:extLst>
            </p:cNvPr>
            <p:cNvGrpSpPr/>
            <p:nvPr/>
          </p:nvGrpSpPr>
          <p:grpSpPr>
            <a:xfrm>
              <a:off x="1399655" y="4384664"/>
              <a:ext cx="579330" cy="308124"/>
              <a:chOff x="1399655" y="4384664"/>
              <a:chExt cx="579330" cy="308124"/>
            </a:xfrm>
          </p:grpSpPr>
          <p:sp>
            <p:nvSpPr>
              <p:cNvPr id="2509" name="Google Shape;3171;p52">
                <a:extLst>
                  <a:ext uri="{FF2B5EF4-FFF2-40B4-BE49-F238E27FC236}">
                    <a16:creationId xmlns:a16="http://schemas.microsoft.com/office/drawing/2014/main" id="{4191E854-38B2-CE01-A55E-BE58D5933034}"/>
                  </a:ext>
                </a:extLst>
              </p:cNvPr>
              <p:cNvSpPr/>
              <p:nvPr/>
            </p:nvSpPr>
            <p:spPr>
              <a:xfrm>
                <a:off x="1399670" y="4384664"/>
                <a:ext cx="579315" cy="308124"/>
              </a:xfrm>
              <a:custGeom>
                <a:avLst/>
                <a:gdLst/>
                <a:ahLst/>
                <a:cxnLst/>
                <a:rect l="l" t="t" r="r" b="b"/>
                <a:pathLst>
                  <a:path w="579315" h="308124" extrusionOk="0">
                    <a:moveTo>
                      <a:pt x="289657" y="159749"/>
                    </a:moveTo>
                    <a:lnTo>
                      <a:pt x="339354" y="179250"/>
                    </a:lnTo>
                    <a:lnTo>
                      <a:pt x="478471" y="86639"/>
                    </a:lnTo>
                    <a:cubicBezTo>
                      <a:pt x="493272" y="76786"/>
                      <a:pt x="510740" y="73792"/>
                      <a:pt x="527043" y="77013"/>
                    </a:cubicBezTo>
                    <a:cubicBezTo>
                      <a:pt x="541766" y="79930"/>
                      <a:pt x="555543" y="87952"/>
                      <a:pt x="565473" y="100604"/>
                    </a:cubicBezTo>
                    <a:cubicBezTo>
                      <a:pt x="588977" y="130559"/>
                      <a:pt x="581752" y="174222"/>
                      <a:pt x="549851" y="195014"/>
                    </a:cubicBezTo>
                    <a:lnTo>
                      <a:pt x="398052" y="293896"/>
                    </a:lnTo>
                    <a:cubicBezTo>
                      <a:pt x="378880" y="306383"/>
                      <a:pt x="355594" y="310903"/>
                      <a:pt x="333154" y="306453"/>
                    </a:cubicBezTo>
                    <a:lnTo>
                      <a:pt x="81146" y="245831"/>
                    </a:lnTo>
                    <a:cubicBezTo>
                      <a:pt x="66259" y="242883"/>
                      <a:pt x="52114" y="236588"/>
                      <a:pt x="39877" y="227361"/>
                    </a:cubicBezTo>
                    <a:cubicBezTo>
                      <a:pt x="27640" y="218119"/>
                      <a:pt x="17327" y="205921"/>
                      <a:pt x="10118" y="191151"/>
                    </a:cubicBezTo>
                    <a:cubicBezTo>
                      <a:pt x="-13222" y="143352"/>
                      <a:pt x="5137" y="84871"/>
                      <a:pt x="51621" y="59013"/>
                    </a:cubicBezTo>
                    <a:cubicBezTo>
                      <a:pt x="75071" y="45971"/>
                      <a:pt x="101327" y="43289"/>
                      <a:pt x="125269" y="49341"/>
                    </a:cubicBezTo>
                    <a:cubicBezTo>
                      <a:pt x="158813" y="57817"/>
                      <a:pt x="194288" y="53868"/>
                      <a:pt x="224406" y="36861"/>
                    </a:cubicBezTo>
                    <a:lnTo>
                      <a:pt x="275887" y="7790"/>
                    </a:lnTo>
                    <a:cubicBezTo>
                      <a:pt x="310048" y="-9866"/>
                      <a:pt x="352045" y="3504"/>
                      <a:pt x="369708" y="37667"/>
                    </a:cubicBezTo>
                    <a:cubicBezTo>
                      <a:pt x="375001" y="47886"/>
                      <a:pt x="377496" y="58810"/>
                      <a:pt x="377496" y="69585"/>
                    </a:cubicBezTo>
                    <a:cubicBezTo>
                      <a:pt x="377496" y="94786"/>
                      <a:pt x="363765" y="119120"/>
                      <a:pt x="339831" y="131490"/>
                    </a:cubicBezTo>
                    <a:lnTo>
                      <a:pt x="226346" y="195428"/>
                    </a:lnTo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3172;p52">
                <a:extLst>
                  <a:ext uri="{FF2B5EF4-FFF2-40B4-BE49-F238E27FC236}">
                    <a16:creationId xmlns:a16="http://schemas.microsoft.com/office/drawing/2014/main" id="{7341F46F-095B-E2E7-174D-7238D971D6CF}"/>
                  </a:ext>
                </a:extLst>
              </p:cNvPr>
              <p:cNvSpPr/>
              <p:nvPr/>
            </p:nvSpPr>
            <p:spPr>
              <a:xfrm>
                <a:off x="1399655" y="4384672"/>
                <a:ext cx="369934" cy="239731"/>
              </a:xfrm>
              <a:custGeom>
                <a:avLst/>
                <a:gdLst/>
                <a:ahLst/>
                <a:cxnLst/>
                <a:rect l="l" t="t" r="r" b="b"/>
                <a:pathLst>
                  <a:path w="369934" h="239731" extrusionOk="0">
                    <a:moveTo>
                      <a:pt x="369935" y="38105"/>
                    </a:moveTo>
                    <a:cubicBezTo>
                      <a:pt x="353655" y="33632"/>
                      <a:pt x="335726" y="35032"/>
                      <a:pt x="319541" y="43398"/>
                    </a:cubicBezTo>
                    <a:lnTo>
                      <a:pt x="268060" y="72470"/>
                    </a:lnTo>
                    <a:cubicBezTo>
                      <a:pt x="237941" y="89477"/>
                      <a:pt x="202474" y="93426"/>
                      <a:pt x="168923" y="84950"/>
                    </a:cubicBezTo>
                    <a:cubicBezTo>
                      <a:pt x="144989" y="78898"/>
                      <a:pt x="118732" y="81587"/>
                      <a:pt x="95275" y="94622"/>
                    </a:cubicBezTo>
                    <a:cubicBezTo>
                      <a:pt x="48791" y="120488"/>
                      <a:pt x="30440" y="178961"/>
                      <a:pt x="53772" y="226760"/>
                    </a:cubicBezTo>
                    <a:cubicBezTo>
                      <a:pt x="56000" y="231334"/>
                      <a:pt x="58525" y="235666"/>
                      <a:pt x="61317" y="239732"/>
                    </a:cubicBezTo>
                    <a:cubicBezTo>
                      <a:pt x="53717" y="236534"/>
                      <a:pt x="46531" y="232366"/>
                      <a:pt x="39877" y="227362"/>
                    </a:cubicBezTo>
                    <a:cubicBezTo>
                      <a:pt x="27640" y="218120"/>
                      <a:pt x="17327" y="205921"/>
                      <a:pt x="10118" y="191151"/>
                    </a:cubicBezTo>
                    <a:cubicBezTo>
                      <a:pt x="-13222" y="143352"/>
                      <a:pt x="5137" y="84872"/>
                      <a:pt x="51621" y="59013"/>
                    </a:cubicBezTo>
                    <a:cubicBezTo>
                      <a:pt x="75071" y="45971"/>
                      <a:pt x="101327" y="43289"/>
                      <a:pt x="125269" y="49341"/>
                    </a:cubicBezTo>
                    <a:cubicBezTo>
                      <a:pt x="158813" y="57817"/>
                      <a:pt x="194288" y="53868"/>
                      <a:pt x="224407" y="36862"/>
                    </a:cubicBezTo>
                    <a:lnTo>
                      <a:pt x="275887" y="7789"/>
                    </a:lnTo>
                    <a:cubicBezTo>
                      <a:pt x="310048" y="-9866"/>
                      <a:pt x="352045" y="3505"/>
                      <a:pt x="369708" y="37667"/>
                    </a:cubicBezTo>
                    <a:cubicBezTo>
                      <a:pt x="369786" y="37808"/>
                      <a:pt x="369864" y="37948"/>
                      <a:pt x="369935" y="38105"/>
                    </a:cubicBezTo>
                    <a:lnTo>
                      <a:pt x="369935" y="38105"/>
                    </a:lnTo>
                    <a:close/>
                  </a:path>
                </a:pathLst>
              </a:custGeom>
              <a:solidFill>
                <a:srgbClr val="DAA09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3173;p52">
                <a:extLst>
                  <a:ext uri="{FF2B5EF4-FFF2-40B4-BE49-F238E27FC236}">
                    <a16:creationId xmlns:a16="http://schemas.microsoft.com/office/drawing/2014/main" id="{261067FE-CFCE-CCF9-D1EA-360B7BB9F88C}"/>
                  </a:ext>
                </a:extLst>
              </p:cNvPr>
              <p:cNvSpPr/>
              <p:nvPr/>
            </p:nvSpPr>
            <p:spPr>
              <a:xfrm>
                <a:off x="1625875" y="4460280"/>
                <a:ext cx="339268" cy="141057"/>
              </a:xfrm>
              <a:custGeom>
                <a:avLst/>
                <a:gdLst/>
                <a:ahLst/>
                <a:cxnLst/>
                <a:rect l="l" t="t" r="r" b="b"/>
                <a:pathLst>
                  <a:path w="339268" h="141057" extrusionOk="0">
                    <a:moveTo>
                      <a:pt x="339268" y="24988"/>
                    </a:moveTo>
                    <a:cubicBezTo>
                      <a:pt x="322762" y="21806"/>
                      <a:pt x="305107" y="24941"/>
                      <a:pt x="290212" y="34981"/>
                    </a:cubicBezTo>
                    <a:lnTo>
                      <a:pt x="132838" y="141057"/>
                    </a:lnTo>
                    <a:lnTo>
                      <a:pt x="0" y="119656"/>
                    </a:lnTo>
                    <a:lnTo>
                      <a:pt x="63319" y="83977"/>
                    </a:lnTo>
                    <a:lnTo>
                      <a:pt x="113024" y="103478"/>
                    </a:lnTo>
                    <a:lnTo>
                      <a:pt x="252141" y="10867"/>
                    </a:lnTo>
                    <a:cubicBezTo>
                      <a:pt x="266942" y="1014"/>
                      <a:pt x="284410" y="-1980"/>
                      <a:pt x="300713" y="1241"/>
                    </a:cubicBezTo>
                    <a:cubicBezTo>
                      <a:pt x="315436" y="4158"/>
                      <a:pt x="329213" y="12180"/>
                      <a:pt x="339143" y="24832"/>
                    </a:cubicBezTo>
                    <a:cubicBezTo>
                      <a:pt x="339198" y="24887"/>
                      <a:pt x="339237" y="24941"/>
                      <a:pt x="339268" y="24988"/>
                    </a:cubicBezTo>
                    <a:lnTo>
                      <a:pt x="339268" y="24988"/>
                    </a:lnTo>
                    <a:close/>
                  </a:path>
                </a:pathLst>
              </a:custGeom>
              <a:solidFill>
                <a:srgbClr val="DAA09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3174;p52">
              <a:extLst>
                <a:ext uri="{FF2B5EF4-FFF2-40B4-BE49-F238E27FC236}">
                  <a16:creationId xmlns:a16="http://schemas.microsoft.com/office/drawing/2014/main" id="{507A18D8-6753-7BC5-3EEA-EF12F36F5EE7}"/>
                </a:ext>
              </a:extLst>
            </p:cNvPr>
            <p:cNvGrpSpPr/>
            <p:nvPr/>
          </p:nvGrpSpPr>
          <p:grpSpPr>
            <a:xfrm>
              <a:off x="1508618" y="4206345"/>
              <a:ext cx="183328" cy="183345"/>
              <a:chOff x="1508618" y="4206345"/>
              <a:chExt cx="183328" cy="183345"/>
            </a:xfrm>
          </p:grpSpPr>
          <p:sp>
            <p:nvSpPr>
              <p:cNvPr id="2497" name="Google Shape;3175;p52">
                <a:extLst>
                  <a:ext uri="{FF2B5EF4-FFF2-40B4-BE49-F238E27FC236}">
                    <a16:creationId xmlns:a16="http://schemas.microsoft.com/office/drawing/2014/main" id="{A338E236-201D-CC59-C590-23BF08F47A54}"/>
                  </a:ext>
                </a:extLst>
              </p:cNvPr>
              <p:cNvSpPr/>
              <p:nvPr/>
            </p:nvSpPr>
            <p:spPr>
              <a:xfrm>
                <a:off x="1546246" y="4243974"/>
                <a:ext cx="108074" cy="108077"/>
              </a:xfrm>
              <a:custGeom>
                <a:avLst/>
                <a:gdLst/>
                <a:ahLst/>
                <a:cxnLst/>
                <a:rect l="l" t="t" r="r" b="b"/>
                <a:pathLst>
                  <a:path w="108074" h="108077" extrusionOk="0">
                    <a:moveTo>
                      <a:pt x="108075" y="54039"/>
                    </a:moveTo>
                    <a:cubicBezTo>
                      <a:pt x="108075" y="83884"/>
                      <a:pt x="83881" y="108077"/>
                      <a:pt x="54037" y="108077"/>
                    </a:cubicBezTo>
                    <a:cubicBezTo>
                      <a:pt x="24193" y="108077"/>
                      <a:pt x="0" y="83884"/>
                      <a:pt x="0" y="54039"/>
                    </a:cubicBezTo>
                    <a:cubicBezTo>
                      <a:pt x="0" y="24194"/>
                      <a:pt x="24193" y="0"/>
                      <a:pt x="54037" y="0"/>
                    </a:cubicBezTo>
                    <a:cubicBezTo>
                      <a:pt x="83881" y="0"/>
                      <a:pt x="108075" y="24194"/>
                      <a:pt x="108075" y="540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3176;p52">
                <a:extLst>
                  <a:ext uri="{FF2B5EF4-FFF2-40B4-BE49-F238E27FC236}">
                    <a16:creationId xmlns:a16="http://schemas.microsoft.com/office/drawing/2014/main" id="{4EF072CD-994B-A2DE-68B3-2FC45A5F7D75}"/>
                  </a:ext>
                </a:extLst>
              </p:cNvPr>
              <p:cNvSpPr/>
              <p:nvPr/>
            </p:nvSpPr>
            <p:spPr>
              <a:xfrm>
                <a:off x="1546254" y="4243974"/>
                <a:ext cx="69378" cy="108077"/>
              </a:xfrm>
              <a:custGeom>
                <a:avLst/>
                <a:gdLst/>
                <a:ahLst/>
                <a:cxnLst/>
                <a:rect l="l" t="t" r="r" b="b"/>
                <a:pathLst>
                  <a:path w="69378" h="108077" extrusionOk="0">
                    <a:moveTo>
                      <a:pt x="69378" y="105865"/>
                    </a:moveTo>
                    <a:cubicBezTo>
                      <a:pt x="64515" y="107311"/>
                      <a:pt x="59362" y="108077"/>
                      <a:pt x="54037" y="108077"/>
                    </a:cubicBezTo>
                    <a:cubicBezTo>
                      <a:pt x="24200" y="108077"/>
                      <a:pt x="0" y="83877"/>
                      <a:pt x="0" y="54039"/>
                    </a:cubicBezTo>
                    <a:cubicBezTo>
                      <a:pt x="0" y="24200"/>
                      <a:pt x="24200" y="0"/>
                      <a:pt x="54037" y="0"/>
                    </a:cubicBezTo>
                    <a:cubicBezTo>
                      <a:pt x="59362" y="0"/>
                      <a:pt x="64515" y="766"/>
                      <a:pt x="69378" y="2213"/>
                    </a:cubicBezTo>
                    <a:cubicBezTo>
                      <a:pt x="47008" y="8820"/>
                      <a:pt x="30690" y="29525"/>
                      <a:pt x="30690" y="54039"/>
                    </a:cubicBezTo>
                    <a:cubicBezTo>
                      <a:pt x="30690" y="78552"/>
                      <a:pt x="47008" y="99257"/>
                      <a:pt x="69378" y="105865"/>
                    </a:cubicBezTo>
                    <a:lnTo>
                      <a:pt x="69378" y="105865"/>
                    </a:lnTo>
                    <a:close/>
                  </a:path>
                </a:pathLst>
              </a:custGeom>
              <a:solidFill>
                <a:srgbClr val="001F3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9" name="Google Shape;3177;p52">
                <a:extLst>
                  <a:ext uri="{FF2B5EF4-FFF2-40B4-BE49-F238E27FC236}">
                    <a16:creationId xmlns:a16="http://schemas.microsoft.com/office/drawing/2014/main" id="{600878D0-323E-5C79-4649-5C144CC2D446}"/>
                  </a:ext>
                </a:extLst>
              </p:cNvPr>
              <p:cNvGrpSpPr/>
              <p:nvPr/>
            </p:nvGrpSpPr>
            <p:grpSpPr>
              <a:xfrm>
                <a:off x="1508618" y="4206345"/>
                <a:ext cx="183328" cy="183345"/>
                <a:chOff x="1508618" y="4206345"/>
                <a:chExt cx="183328" cy="183345"/>
              </a:xfrm>
            </p:grpSpPr>
            <p:sp>
              <p:nvSpPr>
                <p:cNvPr id="2500" name="Google Shape;3178;p52">
                  <a:extLst>
                    <a:ext uri="{FF2B5EF4-FFF2-40B4-BE49-F238E27FC236}">
                      <a16:creationId xmlns:a16="http://schemas.microsoft.com/office/drawing/2014/main" id="{EDBFB089-43A5-92D1-6176-52ABFC847350}"/>
                    </a:ext>
                  </a:extLst>
                </p:cNvPr>
                <p:cNvSpPr/>
                <p:nvPr/>
              </p:nvSpPr>
              <p:spPr>
                <a:xfrm>
                  <a:off x="1592019" y="4206345"/>
                  <a:ext cx="16975" cy="4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45685" extrusionOk="0">
                      <a:moveTo>
                        <a:pt x="0" y="36808"/>
                      </a:moveTo>
                      <a:lnTo>
                        <a:pt x="0" y="8878"/>
                      </a:lnTo>
                      <a:cubicBezTo>
                        <a:pt x="0" y="4210"/>
                        <a:pt x="3597" y="120"/>
                        <a:pt x="8265" y="3"/>
                      </a:cubicBezTo>
                      <a:cubicBezTo>
                        <a:pt x="13058" y="-122"/>
                        <a:pt x="16975" y="3725"/>
                        <a:pt x="16975" y="8487"/>
                      </a:cubicBezTo>
                      <a:lnTo>
                        <a:pt x="16975" y="37199"/>
                      </a:lnTo>
                      <a:cubicBezTo>
                        <a:pt x="16975" y="41961"/>
                        <a:pt x="13058" y="45808"/>
                        <a:pt x="8265" y="45683"/>
                      </a:cubicBezTo>
                      <a:cubicBezTo>
                        <a:pt x="3597" y="45566"/>
                        <a:pt x="0" y="41476"/>
                        <a:pt x="0" y="368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3179;p52">
                  <a:extLst>
                    <a:ext uri="{FF2B5EF4-FFF2-40B4-BE49-F238E27FC236}">
                      <a16:creationId xmlns:a16="http://schemas.microsoft.com/office/drawing/2014/main" id="{E25E3D97-3223-8DD8-475D-BB5CE98F443E}"/>
                    </a:ext>
                  </a:extLst>
                </p:cNvPr>
                <p:cNvSpPr/>
                <p:nvPr/>
              </p:nvSpPr>
              <p:spPr>
                <a:xfrm>
                  <a:off x="1592019" y="4344000"/>
                  <a:ext cx="16975" cy="4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45690" extrusionOk="0">
                      <a:moveTo>
                        <a:pt x="0" y="36842"/>
                      </a:moveTo>
                      <a:lnTo>
                        <a:pt x="0" y="8841"/>
                      </a:lnTo>
                      <a:cubicBezTo>
                        <a:pt x="0" y="4486"/>
                        <a:pt x="3128" y="568"/>
                        <a:pt x="7459" y="60"/>
                      </a:cubicBezTo>
                      <a:cubicBezTo>
                        <a:pt x="12604" y="-542"/>
                        <a:pt x="16975" y="3462"/>
                        <a:pt x="16975" y="8489"/>
                      </a:cubicBezTo>
                      <a:lnTo>
                        <a:pt x="16975" y="37201"/>
                      </a:lnTo>
                      <a:cubicBezTo>
                        <a:pt x="16975" y="42229"/>
                        <a:pt x="12604" y="46233"/>
                        <a:pt x="7459" y="45630"/>
                      </a:cubicBezTo>
                      <a:cubicBezTo>
                        <a:pt x="3128" y="45115"/>
                        <a:pt x="0" y="41197"/>
                        <a:pt x="0" y="368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3180;p52">
                  <a:extLst>
                    <a:ext uri="{FF2B5EF4-FFF2-40B4-BE49-F238E27FC236}">
                      <a16:creationId xmlns:a16="http://schemas.microsoft.com/office/drawing/2014/main" id="{BB2C3FB6-2CC0-4D8A-76FF-26CF92579F28}"/>
                    </a:ext>
                  </a:extLst>
                </p:cNvPr>
                <p:cNvSpPr/>
                <p:nvPr/>
              </p:nvSpPr>
              <p:spPr>
                <a:xfrm>
                  <a:off x="1646264" y="4290029"/>
                  <a:ext cx="45682" cy="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82" h="16975" extrusionOk="0">
                      <a:moveTo>
                        <a:pt x="37198" y="16976"/>
                      </a:moveTo>
                      <a:lnTo>
                        <a:pt x="8878" y="16976"/>
                      </a:lnTo>
                      <a:cubicBezTo>
                        <a:pt x="4210" y="16976"/>
                        <a:pt x="120" y="13379"/>
                        <a:pt x="3" y="8711"/>
                      </a:cubicBezTo>
                      <a:cubicBezTo>
                        <a:pt x="-122" y="3925"/>
                        <a:pt x="3725" y="0"/>
                        <a:pt x="8487" y="0"/>
                      </a:cubicBezTo>
                      <a:lnTo>
                        <a:pt x="36839" y="0"/>
                      </a:lnTo>
                      <a:cubicBezTo>
                        <a:pt x="41194" y="0"/>
                        <a:pt x="45111" y="3128"/>
                        <a:pt x="45619" y="7452"/>
                      </a:cubicBezTo>
                      <a:cubicBezTo>
                        <a:pt x="46237" y="12605"/>
                        <a:pt x="42226" y="16976"/>
                        <a:pt x="37198" y="16976"/>
                      </a:cubicBezTo>
                      <a:lnTo>
                        <a:pt x="37198" y="1697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3181;p52">
                  <a:extLst>
                    <a:ext uri="{FF2B5EF4-FFF2-40B4-BE49-F238E27FC236}">
                      <a16:creationId xmlns:a16="http://schemas.microsoft.com/office/drawing/2014/main" id="{E890B2FE-C476-2B45-C13E-56982EA28962}"/>
                    </a:ext>
                  </a:extLst>
                </p:cNvPr>
                <p:cNvSpPr/>
                <p:nvPr/>
              </p:nvSpPr>
              <p:spPr>
                <a:xfrm>
                  <a:off x="1508618" y="4290029"/>
                  <a:ext cx="45684" cy="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84" h="16975" extrusionOk="0">
                      <a:moveTo>
                        <a:pt x="37198" y="16976"/>
                      </a:moveTo>
                      <a:lnTo>
                        <a:pt x="8878" y="16976"/>
                      </a:lnTo>
                      <a:cubicBezTo>
                        <a:pt x="4210" y="16976"/>
                        <a:pt x="120" y="13379"/>
                        <a:pt x="3" y="8711"/>
                      </a:cubicBezTo>
                      <a:cubicBezTo>
                        <a:pt x="-122" y="3925"/>
                        <a:pt x="3725" y="0"/>
                        <a:pt x="8487" y="0"/>
                      </a:cubicBezTo>
                      <a:lnTo>
                        <a:pt x="36807" y="0"/>
                      </a:lnTo>
                      <a:cubicBezTo>
                        <a:pt x="41475" y="0"/>
                        <a:pt x="45565" y="3597"/>
                        <a:pt x="45682" y="8257"/>
                      </a:cubicBezTo>
                      <a:cubicBezTo>
                        <a:pt x="45807" y="13050"/>
                        <a:pt x="41960" y="16976"/>
                        <a:pt x="37198" y="169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3182;p52">
                  <a:extLst>
                    <a:ext uri="{FF2B5EF4-FFF2-40B4-BE49-F238E27FC236}">
                      <a16:creationId xmlns:a16="http://schemas.microsoft.com/office/drawing/2014/main" id="{A3238BF3-A7F3-9AB6-A03F-DD86A1FAC5FC}"/>
                    </a:ext>
                  </a:extLst>
                </p:cNvPr>
                <p:cNvSpPr/>
                <p:nvPr/>
              </p:nvSpPr>
              <p:spPr>
                <a:xfrm>
                  <a:off x="1618871" y="4237963"/>
                  <a:ext cx="41468" cy="4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8" h="41463" extrusionOk="0">
                      <a:moveTo>
                        <a:pt x="8748" y="41464"/>
                      </a:moveTo>
                      <a:cubicBezTo>
                        <a:pt x="6511" y="41464"/>
                        <a:pt x="4275" y="40611"/>
                        <a:pt x="2563" y="38907"/>
                      </a:cubicBezTo>
                      <a:cubicBezTo>
                        <a:pt x="-854" y="35490"/>
                        <a:pt x="-854" y="29961"/>
                        <a:pt x="2563" y="26544"/>
                      </a:cubicBezTo>
                      <a:lnTo>
                        <a:pt x="26544" y="2563"/>
                      </a:lnTo>
                      <a:cubicBezTo>
                        <a:pt x="29961" y="-854"/>
                        <a:pt x="35497" y="-854"/>
                        <a:pt x="38906" y="2563"/>
                      </a:cubicBezTo>
                      <a:cubicBezTo>
                        <a:pt x="42323" y="5980"/>
                        <a:pt x="42323" y="11516"/>
                        <a:pt x="38906" y="14925"/>
                      </a:cubicBezTo>
                      <a:lnTo>
                        <a:pt x="14925" y="38907"/>
                      </a:lnTo>
                      <a:cubicBezTo>
                        <a:pt x="13220" y="40611"/>
                        <a:pt x="10984" y="41464"/>
                        <a:pt x="8748" y="41464"/>
                      </a:cubicBezTo>
                      <a:lnTo>
                        <a:pt x="8748" y="4146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3183;p52">
                  <a:extLst>
                    <a:ext uri="{FF2B5EF4-FFF2-40B4-BE49-F238E27FC236}">
                      <a16:creationId xmlns:a16="http://schemas.microsoft.com/office/drawing/2014/main" id="{8E34E5C8-3FA1-1AE2-791F-0519A0F90898}"/>
                    </a:ext>
                  </a:extLst>
                </p:cNvPr>
                <p:cNvSpPr/>
                <p:nvPr/>
              </p:nvSpPr>
              <p:spPr>
                <a:xfrm>
                  <a:off x="1540227" y="4316601"/>
                  <a:ext cx="41468" cy="4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8" h="41463" extrusionOk="0">
                      <a:moveTo>
                        <a:pt x="8747" y="41463"/>
                      </a:moveTo>
                      <a:cubicBezTo>
                        <a:pt x="6511" y="41463"/>
                        <a:pt x="4275" y="40611"/>
                        <a:pt x="2563" y="38907"/>
                      </a:cubicBezTo>
                      <a:cubicBezTo>
                        <a:pt x="-854" y="35490"/>
                        <a:pt x="-854" y="29961"/>
                        <a:pt x="2563" y="26544"/>
                      </a:cubicBezTo>
                      <a:lnTo>
                        <a:pt x="26544" y="2563"/>
                      </a:lnTo>
                      <a:cubicBezTo>
                        <a:pt x="29961" y="-854"/>
                        <a:pt x="35496" y="-854"/>
                        <a:pt x="38906" y="2563"/>
                      </a:cubicBezTo>
                      <a:cubicBezTo>
                        <a:pt x="42323" y="5980"/>
                        <a:pt x="42323" y="11516"/>
                        <a:pt x="38906" y="14925"/>
                      </a:cubicBezTo>
                      <a:lnTo>
                        <a:pt x="14925" y="38907"/>
                      </a:lnTo>
                      <a:cubicBezTo>
                        <a:pt x="13220" y="40611"/>
                        <a:pt x="10984" y="41463"/>
                        <a:pt x="8747" y="41463"/>
                      </a:cubicBezTo>
                      <a:lnTo>
                        <a:pt x="8747" y="4146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3184;p52">
                  <a:extLst>
                    <a:ext uri="{FF2B5EF4-FFF2-40B4-BE49-F238E27FC236}">
                      <a16:creationId xmlns:a16="http://schemas.microsoft.com/office/drawing/2014/main" id="{3D7607C7-1940-9007-3FF6-21645AAACD3A}"/>
                    </a:ext>
                  </a:extLst>
                </p:cNvPr>
                <p:cNvSpPr/>
                <p:nvPr/>
              </p:nvSpPr>
              <p:spPr>
                <a:xfrm>
                  <a:off x="1618863" y="4316601"/>
                  <a:ext cx="41468" cy="4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8" h="41463" extrusionOk="0">
                      <a:moveTo>
                        <a:pt x="32729" y="41463"/>
                      </a:moveTo>
                      <a:cubicBezTo>
                        <a:pt x="30492" y="41463"/>
                        <a:pt x="28256" y="40611"/>
                        <a:pt x="26544" y="38907"/>
                      </a:cubicBezTo>
                      <a:lnTo>
                        <a:pt x="2563" y="14925"/>
                      </a:lnTo>
                      <a:cubicBezTo>
                        <a:pt x="-854" y="11508"/>
                        <a:pt x="-854" y="5980"/>
                        <a:pt x="2563" y="2563"/>
                      </a:cubicBezTo>
                      <a:cubicBezTo>
                        <a:pt x="5980" y="-854"/>
                        <a:pt x="11515" y="-854"/>
                        <a:pt x="14925" y="2563"/>
                      </a:cubicBezTo>
                      <a:lnTo>
                        <a:pt x="38906" y="26544"/>
                      </a:lnTo>
                      <a:cubicBezTo>
                        <a:pt x="42323" y="29961"/>
                        <a:pt x="42323" y="35497"/>
                        <a:pt x="38906" y="38907"/>
                      </a:cubicBezTo>
                      <a:cubicBezTo>
                        <a:pt x="37209" y="40611"/>
                        <a:pt x="34965" y="41463"/>
                        <a:pt x="32729" y="41463"/>
                      </a:cubicBezTo>
                      <a:lnTo>
                        <a:pt x="32729" y="4146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3185;p52">
                  <a:extLst>
                    <a:ext uri="{FF2B5EF4-FFF2-40B4-BE49-F238E27FC236}">
                      <a16:creationId xmlns:a16="http://schemas.microsoft.com/office/drawing/2014/main" id="{F48E79D7-ECC0-EF03-5559-2234EEAD0A89}"/>
                    </a:ext>
                  </a:extLst>
                </p:cNvPr>
                <p:cNvSpPr/>
                <p:nvPr/>
              </p:nvSpPr>
              <p:spPr>
                <a:xfrm>
                  <a:off x="1540227" y="4237963"/>
                  <a:ext cx="41468" cy="4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8" h="41463" extrusionOk="0">
                      <a:moveTo>
                        <a:pt x="32729" y="41464"/>
                      </a:moveTo>
                      <a:cubicBezTo>
                        <a:pt x="30492" y="41464"/>
                        <a:pt x="28256" y="40611"/>
                        <a:pt x="26544" y="38907"/>
                      </a:cubicBezTo>
                      <a:lnTo>
                        <a:pt x="2563" y="14925"/>
                      </a:lnTo>
                      <a:cubicBezTo>
                        <a:pt x="-854" y="11508"/>
                        <a:pt x="-854" y="5980"/>
                        <a:pt x="2563" y="2563"/>
                      </a:cubicBezTo>
                      <a:cubicBezTo>
                        <a:pt x="5980" y="-854"/>
                        <a:pt x="11515" y="-854"/>
                        <a:pt x="14925" y="2563"/>
                      </a:cubicBezTo>
                      <a:lnTo>
                        <a:pt x="38906" y="26544"/>
                      </a:lnTo>
                      <a:cubicBezTo>
                        <a:pt x="42323" y="29961"/>
                        <a:pt x="42323" y="35498"/>
                        <a:pt x="38906" y="38907"/>
                      </a:cubicBezTo>
                      <a:cubicBezTo>
                        <a:pt x="37201" y="40611"/>
                        <a:pt x="34965" y="41464"/>
                        <a:pt x="32729" y="41464"/>
                      </a:cubicBezTo>
                      <a:lnTo>
                        <a:pt x="32729" y="4146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3186;p52">
                  <a:extLst>
                    <a:ext uri="{FF2B5EF4-FFF2-40B4-BE49-F238E27FC236}">
                      <a16:creationId xmlns:a16="http://schemas.microsoft.com/office/drawing/2014/main" id="{493B6227-485F-9FEC-563A-E36CC45E9ABF}"/>
                    </a:ext>
                  </a:extLst>
                </p:cNvPr>
                <p:cNvSpPr/>
                <p:nvPr/>
              </p:nvSpPr>
              <p:spPr>
                <a:xfrm>
                  <a:off x="1592019" y="4288955"/>
                  <a:ext cx="16975" cy="17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17534" extrusionOk="0">
                      <a:moveTo>
                        <a:pt x="0" y="8714"/>
                      </a:moveTo>
                      <a:lnTo>
                        <a:pt x="0" y="8714"/>
                      </a:lnTo>
                      <a:cubicBezTo>
                        <a:pt x="0" y="4710"/>
                        <a:pt x="2674" y="1059"/>
                        <a:pt x="6591" y="206"/>
                      </a:cubicBezTo>
                      <a:cubicBezTo>
                        <a:pt x="12104" y="-990"/>
                        <a:pt x="16975" y="3178"/>
                        <a:pt x="16975" y="8487"/>
                      </a:cubicBezTo>
                      <a:lnTo>
                        <a:pt x="16975" y="9050"/>
                      </a:lnTo>
                      <a:cubicBezTo>
                        <a:pt x="16975" y="14078"/>
                        <a:pt x="12596" y="18089"/>
                        <a:pt x="7444" y="17471"/>
                      </a:cubicBezTo>
                      <a:cubicBezTo>
                        <a:pt x="3120" y="16955"/>
                        <a:pt x="0" y="13061"/>
                        <a:pt x="0" y="87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2" name="Google Shape;3187;p52">
              <a:extLst>
                <a:ext uri="{FF2B5EF4-FFF2-40B4-BE49-F238E27FC236}">
                  <a16:creationId xmlns:a16="http://schemas.microsoft.com/office/drawing/2014/main" id="{2DA353B0-A5A1-1FC9-13D7-0FCF11A75008}"/>
                </a:ext>
              </a:extLst>
            </p:cNvPr>
            <p:cNvGrpSpPr/>
            <p:nvPr/>
          </p:nvGrpSpPr>
          <p:grpSpPr>
            <a:xfrm>
              <a:off x="1693749" y="4122429"/>
              <a:ext cx="203168" cy="203173"/>
              <a:chOff x="1693749" y="4122429"/>
              <a:chExt cx="203168" cy="203173"/>
            </a:xfrm>
          </p:grpSpPr>
          <p:sp>
            <p:nvSpPr>
              <p:cNvPr id="53" name="Google Shape;3188;p52">
                <a:extLst>
                  <a:ext uri="{FF2B5EF4-FFF2-40B4-BE49-F238E27FC236}">
                    <a16:creationId xmlns:a16="http://schemas.microsoft.com/office/drawing/2014/main" id="{2EFA76BD-A3E1-BB7B-2447-4DB403884DE4}"/>
                  </a:ext>
                </a:extLst>
              </p:cNvPr>
              <p:cNvSpPr/>
              <p:nvPr/>
            </p:nvSpPr>
            <p:spPr>
              <a:xfrm>
                <a:off x="1734138" y="4162818"/>
                <a:ext cx="122383" cy="122386"/>
              </a:xfrm>
              <a:custGeom>
                <a:avLst/>
                <a:gdLst/>
                <a:ahLst/>
                <a:cxnLst/>
                <a:rect l="l" t="t" r="r" b="b"/>
                <a:pathLst>
                  <a:path w="122383" h="122386" extrusionOk="0">
                    <a:moveTo>
                      <a:pt x="122384" y="61193"/>
                    </a:moveTo>
                    <a:cubicBezTo>
                      <a:pt x="122384" y="94989"/>
                      <a:pt x="94987" y="122387"/>
                      <a:pt x="61192" y="122387"/>
                    </a:cubicBezTo>
                    <a:cubicBezTo>
                      <a:pt x="27396" y="122387"/>
                      <a:pt x="0" y="94989"/>
                      <a:pt x="0" y="61193"/>
                    </a:cubicBezTo>
                    <a:cubicBezTo>
                      <a:pt x="0" y="27397"/>
                      <a:pt x="27396" y="0"/>
                      <a:pt x="61192" y="0"/>
                    </a:cubicBezTo>
                    <a:cubicBezTo>
                      <a:pt x="94987" y="0"/>
                      <a:pt x="122384" y="27397"/>
                      <a:pt x="122384" y="611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3189;p52">
                <a:extLst>
                  <a:ext uri="{FF2B5EF4-FFF2-40B4-BE49-F238E27FC236}">
                    <a16:creationId xmlns:a16="http://schemas.microsoft.com/office/drawing/2014/main" id="{E982A7FA-E9C0-295D-24C6-2036BB4388A6}"/>
                  </a:ext>
                </a:extLst>
              </p:cNvPr>
              <p:cNvSpPr/>
              <p:nvPr/>
            </p:nvSpPr>
            <p:spPr>
              <a:xfrm>
                <a:off x="1734138" y="4162806"/>
                <a:ext cx="78385" cy="122398"/>
              </a:xfrm>
              <a:custGeom>
                <a:avLst/>
                <a:gdLst/>
                <a:ahLst/>
                <a:cxnLst/>
                <a:rect l="l" t="t" r="r" b="b"/>
                <a:pathLst>
                  <a:path w="78385" h="122398" extrusionOk="0">
                    <a:moveTo>
                      <a:pt x="52309" y="104477"/>
                    </a:moveTo>
                    <a:cubicBezTo>
                      <a:pt x="59839" y="112007"/>
                      <a:pt x="68839" y="117159"/>
                      <a:pt x="78386" y="119943"/>
                    </a:cubicBezTo>
                    <a:cubicBezTo>
                      <a:pt x="57626" y="126003"/>
                      <a:pt x="34286" y="120842"/>
                      <a:pt x="17921" y="104477"/>
                    </a:cubicBezTo>
                    <a:cubicBezTo>
                      <a:pt x="-5974" y="80581"/>
                      <a:pt x="-5974" y="41837"/>
                      <a:pt x="17921" y="17933"/>
                    </a:cubicBezTo>
                    <a:cubicBezTo>
                      <a:pt x="34286" y="1552"/>
                      <a:pt x="57626" y="-3601"/>
                      <a:pt x="78386" y="2451"/>
                    </a:cubicBezTo>
                    <a:cubicBezTo>
                      <a:pt x="68839" y="5250"/>
                      <a:pt x="59839" y="10403"/>
                      <a:pt x="52309" y="17933"/>
                    </a:cubicBezTo>
                    <a:cubicBezTo>
                      <a:pt x="28414" y="41829"/>
                      <a:pt x="28414" y="80581"/>
                      <a:pt x="52309" y="104477"/>
                    </a:cubicBezTo>
                    <a:close/>
                  </a:path>
                </a:pathLst>
              </a:custGeom>
              <a:solidFill>
                <a:srgbClr val="001F3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" name="Google Shape;3190;p52">
                <a:extLst>
                  <a:ext uri="{FF2B5EF4-FFF2-40B4-BE49-F238E27FC236}">
                    <a16:creationId xmlns:a16="http://schemas.microsoft.com/office/drawing/2014/main" id="{164B07C8-E09D-5B70-D9A8-1140371EEF2E}"/>
                  </a:ext>
                </a:extLst>
              </p:cNvPr>
              <p:cNvGrpSpPr/>
              <p:nvPr/>
            </p:nvGrpSpPr>
            <p:grpSpPr>
              <a:xfrm>
                <a:off x="1693749" y="4122429"/>
                <a:ext cx="203168" cy="203173"/>
                <a:chOff x="1693749" y="4122429"/>
                <a:chExt cx="203168" cy="203173"/>
              </a:xfrm>
            </p:grpSpPr>
            <p:sp>
              <p:nvSpPr>
                <p:cNvPr id="56" name="Google Shape;3191;p52">
                  <a:extLst>
                    <a:ext uri="{FF2B5EF4-FFF2-40B4-BE49-F238E27FC236}">
                      <a16:creationId xmlns:a16="http://schemas.microsoft.com/office/drawing/2014/main" id="{333D2A65-79D8-6E44-EEBC-93ECE4C3EE8A}"/>
                    </a:ext>
                  </a:extLst>
                </p:cNvPr>
                <p:cNvSpPr/>
                <p:nvPr/>
              </p:nvSpPr>
              <p:spPr>
                <a:xfrm>
                  <a:off x="1829852" y="4148315"/>
                  <a:ext cx="41171" cy="4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1" h="41166" extrusionOk="0">
                      <a:moveTo>
                        <a:pt x="8748" y="41167"/>
                      </a:moveTo>
                      <a:cubicBezTo>
                        <a:pt x="6511" y="41167"/>
                        <a:pt x="4275" y="40314"/>
                        <a:pt x="2563" y="38610"/>
                      </a:cubicBezTo>
                      <a:cubicBezTo>
                        <a:pt x="-854" y="35193"/>
                        <a:pt x="-854" y="29664"/>
                        <a:pt x="2563" y="26247"/>
                      </a:cubicBezTo>
                      <a:lnTo>
                        <a:pt x="26247" y="2563"/>
                      </a:lnTo>
                      <a:cubicBezTo>
                        <a:pt x="29663" y="-854"/>
                        <a:pt x="35199" y="-854"/>
                        <a:pt x="38608" y="2563"/>
                      </a:cubicBezTo>
                      <a:cubicBezTo>
                        <a:pt x="42025" y="5980"/>
                        <a:pt x="42025" y="11516"/>
                        <a:pt x="38608" y="14925"/>
                      </a:cubicBezTo>
                      <a:lnTo>
                        <a:pt x="14925" y="38610"/>
                      </a:lnTo>
                      <a:cubicBezTo>
                        <a:pt x="13220" y="40314"/>
                        <a:pt x="10984" y="41167"/>
                        <a:pt x="8748" y="41167"/>
                      </a:cubicBezTo>
                      <a:lnTo>
                        <a:pt x="8748" y="41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3192;p52">
                  <a:extLst>
                    <a:ext uri="{FF2B5EF4-FFF2-40B4-BE49-F238E27FC236}">
                      <a16:creationId xmlns:a16="http://schemas.microsoft.com/office/drawing/2014/main" id="{6755C0E0-42F1-DABB-9044-359413314772}"/>
                    </a:ext>
                  </a:extLst>
                </p:cNvPr>
                <p:cNvSpPr/>
                <p:nvPr/>
              </p:nvSpPr>
              <p:spPr>
                <a:xfrm>
                  <a:off x="1719627" y="4258543"/>
                  <a:ext cx="41171" cy="4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1" h="41166" extrusionOk="0">
                      <a:moveTo>
                        <a:pt x="8748" y="41166"/>
                      </a:moveTo>
                      <a:cubicBezTo>
                        <a:pt x="6511" y="41166"/>
                        <a:pt x="4275" y="40314"/>
                        <a:pt x="2563" y="38609"/>
                      </a:cubicBezTo>
                      <a:cubicBezTo>
                        <a:pt x="-854" y="35193"/>
                        <a:pt x="-854" y="29657"/>
                        <a:pt x="2563" y="26247"/>
                      </a:cubicBezTo>
                      <a:lnTo>
                        <a:pt x="26246" y="2563"/>
                      </a:lnTo>
                      <a:cubicBezTo>
                        <a:pt x="29663" y="-854"/>
                        <a:pt x="35199" y="-854"/>
                        <a:pt x="38608" y="2563"/>
                      </a:cubicBezTo>
                      <a:cubicBezTo>
                        <a:pt x="42025" y="5980"/>
                        <a:pt x="42025" y="11508"/>
                        <a:pt x="38608" y="14925"/>
                      </a:cubicBezTo>
                      <a:lnTo>
                        <a:pt x="14925" y="38609"/>
                      </a:lnTo>
                      <a:cubicBezTo>
                        <a:pt x="13228" y="40314"/>
                        <a:pt x="10984" y="41166"/>
                        <a:pt x="8748" y="41166"/>
                      </a:cubicBezTo>
                      <a:lnTo>
                        <a:pt x="8748" y="4116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3193;p52">
                  <a:extLst>
                    <a:ext uri="{FF2B5EF4-FFF2-40B4-BE49-F238E27FC236}">
                      <a16:creationId xmlns:a16="http://schemas.microsoft.com/office/drawing/2014/main" id="{54DA9FAE-FABD-45D1-52FC-C0FDCE273B42}"/>
                    </a:ext>
                  </a:extLst>
                </p:cNvPr>
                <p:cNvSpPr/>
                <p:nvPr/>
              </p:nvSpPr>
              <p:spPr>
                <a:xfrm>
                  <a:off x="1829852" y="4258543"/>
                  <a:ext cx="41171" cy="4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1" h="41166" extrusionOk="0">
                      <a:moveTo>
                        <a:pt x="32431" y="41166"/>
                      </a:moveTo>
                      <a:cubicBezTo>
                        <a:pt x="30195" y="41166"/>
                        <a:pt x="27959" y="40314"/>
                        <a:pt x="26247" y="38609"/>
                      </a:cubicBezTo>
                      <a:lnTo>
                        <a:pt x="2563" y="14925"/>
                      </a:lnTo>
                      <a:cubicBezTo>
                        <a:pt x="-854" y="11508"/>
                        <a:pt x="-854" y="5972"/>
                        <a:pt x="2563" y="2563"/>
                      </a:cubicBezTo>
                      <a:cubicBezTo>
                        <a:pt x="5980" y="-854"/>
                        <a:pt x="11516" y="-854"/>
                        <a:pt x="14925" y="2563"/>
                      </a:cubicBezTo>
                      <a:lnTo>
                        <a:pt x="38608" y="26247"/>
                      </a:lnTo>
                      <a:cubicBezTo>
                        <a:pt x="42025" y="29664"/>
                        <a:pt x="42025" y="35200"/>
                        <a:pt x="38608" y="38609"/>
                      </a:cubicBezTo>
                      <a:cubicBezTo>
                        <a:pt x="36912" y="40314"/>
                        <a:pt x="34668" y="41166"/>
                        <a:pt x="32431" y="41166"/>
                      </a:cubicBezTo>
                      <a:lnTo>
                        <a:pt x="32431" y="4116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3194;p52">
                  <a:extLst>
                    <a:ext uri="{FF2B5EF4-FFF2-40B4-BE49-F238E27FC236}">
                      <a16:creationId xmlns:a16="http://schemas.microsoft.com/office/drawing/2014/main" id="{D765BF09-E528-2382-A471-484F2A4AEAA7}"/>
                    </a:ext>
                  </a:extLst>
                </p:cNvPr>
                <p:cNvSpPr/>
                <p:nvPr/>
              </p:nvSpPr>
              <p:spPr>
                <a:xfrm>
                  <a:off x="1719627" y="4148315"/>
                  <a:ext cx="41171" cy="4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1" h="41166" extrusionOk="0">
                      <a:moveTo>
                        <a:pt x="32431" y="41167"/>
                      </a:moveTo>
                      <a:cubicBezTo>
                        <a:pt x="30195" y="41167"/>
                        <a:pt x="27959" y="40314"/>
                        <a:pt x="26246" y="38610"/>
                      </a:cubicBezTo>
                      <a:lnTo>
                        <a:pt x="2563" y="14925"/>
                      </a:lnTo>
                      <a:cubicBezTo>
                        <a:pt x="-854" y="11508"/>
                        <a:pt x="-854" y="5972"/>
                        <a:pt x="2563" y="2563"/>
                      </a:cubicBezTo>
                      <a:cubicBezTo>
                        <a:pt x="5980" y="-854"/>
                        <a:pt x="11516" y="-854"/>
                        <a:pt x="14925" y="2563"/>
                      </a:cubicBezTo>
                      <a:lnTo>
                        <a:pt x="38608" y="26247"/>
                      </a:lnTo>
                      <a:cubicBezTo>
                        <a:pt x="42025" y="29664"/>
                        <a:pt x="42025" y="35200"/>
                        <a:pt x="38608" y="38610"/>
                      </a:cubicBezTo>
                      <a:cubicBezTo>
                        <a:pt x="36912" y="40314"/>
                        <a:pt x="34675" y="41167"/>
                        <a:pt x="32431" y="41167"/>
                      </a:cubicBezTo>
                      <a:lnTo>
                        <a:pt x="32431" y="41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3195;p52">
                  <a:extLst>
                    <a:ext uri="{FF2B5EF4-FFF2-40B4-BE49-F238E27FC236}">
                      <a16:creationId xmlns:a16="http://schemas.microsoft.com/office/drawing/2014/main" id="{C96BF00C-F415-1D44-A1A5-77DCFF4F8D02}"/>
                    </a:ext>
                  </a:extLst>
                </p:cNvPr>
                <p:cNvSpPr/>
                <p:nvPr/>
              </p:nvSpPr>
              <p:spPr>
                <a:xfrm>
                  <a:off x="1831349" y="4215348"/>
                  <a:ext cx="65568" cy="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8" h="16975" extrusionOk="0">
                      <a:moveTo>
                        <a:pt x="57082" y="16976"/>
                      </a:moveTo>
                      <a:lnTo>
                        <a:pt x="8878" y="16976"/>
                      </a:lnTo>
                      <a:cubicBezTo>
                        <a:pt x="4210" y="16976"/>
                        <a:pt x="120" y="13379"/>
                        <a:pt x="3" y="8710"/>
                      </a:cubicBezTo>
                      <a:cubicBezTo>
                        <a:pt x="-122" y="3925"/>
                        <a:pt x="3725" y="0"/>
                        <a:pt x="8487" y="0"/>
                      </a:cubicBezTo>
                      <a:lnTo>
                        <a:pt x="56691" y="0"/>
                      </a:lnTo>
                      <a:cubicBezTo>
                        <a:pt x="61359" y="0"/>
                        <a:pt x="65448" y="3597"/>
                        <a:pt x="65566" y="8265"/>
                      </a:cubicBezTo>
                      <a:cubicBezTo>
                        <a:pt x="65691" y="13058"/>
                        <a:pt x="61844" y="16976"/>
                        <a:pt x="57082" y="1697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3196;p52">
                  <a:extLst>
                    <a:ext uri="{FF2B5EF4-FFF2-40B4-BE49-F238E27FC236}">
                      <a16:creationId xmlns:a16="http://schemas.microsoft.com/office/drawing/2014/main" id="{7E91AA91-8A55-1ADF-EC1A-A0F5CF8A1014}"/>
                    </a:ext>
                  </a:extLst>
                </p:cNvPr>
                <p:cNvSpPr/>
                <p:nvPr/>
              </p:nvSpPr>
              <p:spPr>
                <a:xfrm>
                  <a:off x="1693749" y="4215348"/>
                  <a:ext cx="65568" cy="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8" h="16975" extrusionOk="0">
                      <a:moveTo>
                        <a:pt x="57082" y="16976"/>
                      </a:moveTo>
                      <a:lnTo>
                        <a:pt x="8878" y="16976"/>
                      </a:lnTo>
                      <a:cubicBezTo>
                        <a:pt x="4210" y="16976"/>
                        <a:pt x="120" y="13379"/>
                        <a:pt x="3" y="8710"/>
                      </a:cubicBezTo>
                      <a:cubicBezTo>
                        <a:pt x="-122" y="3925"/>
                        <a:pt x="3725" y="0"/>
                        <a:pt x="8487" y="0"/>
                      </a:cubicBezTo>
                      <a:lnTo>
                        <a:pt x="56691" y="0"/>
                      </a:lnTo>
                      <a:cubicBezTo>
                        <a:pt x="61359" y="0"/>
                        <a:pt x="65448" y="3597"/>
                        <a:pt x="65566" y="8265"/>
                      </a:cubicBezTo>
                      <a:cubicBezTo>
                        <a:pt x="65683" y="13058"/>
                        <a:pt x="61844" y="16976"/>
                        <a:pt x="57082" y="1697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3197;p52">
                  <a:extLst>
                    <a:ext uri="{FF2B5EF4-FFF2-40B4-BE49-F238E27FC236}">
                      <a16:creationId xmlns:a16="http://schemas.microsoft.com/office/drawing/2014/main" id="{B35F980B-22CB-CA6A-C9E3-5B197BFF963A}"/>
                    </a:ext>
                  </a:extLst>
                </p:cNvPr>
                <p:cNvSpPr/>
                <p:nvPr/>
              </p:nvSpPr>
              <p:spPr>
                <a:xfrm>
                  <a:off x="1786635" y="4260032"/>
                  <a:ext cx="16975" cy="6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65570" extrusionOk="0">
                      <a:moveTo>
                        <a:pt x="0" y="56684"/>
                      </a:moveTo>
                      <a:lnTo>
                        <a:pt x="0" y="8878"/>
                      </a:lnTo>
                      <a:cubicBezTo>
                        <a:pt x="0" y="4210"/>
                        <a:pt x="3597" y="120"/>
                        <a:pt x="8265" y="3"/>
                      </a:cubicBezTo>
                      <a:cubicBezTo>
                        <a:pt x="13050" y="-122"/>
                        <a:pt x="16975" y="3725"/>
                        <a:pt x="16975" y="8487"/>
                      </a:cubicBezTo>
                      <a:lnTo>
                        <a:pt x="16975" y="57083"/>
                      </a:lnTo>
                      <a:cubicBezTo>
                        <a:pt x="16975" y="61845"/>
                        <a:pt x="13058" y="65692"/>
                        <a:pt x="8265" y="65567"/>
                      </a:cubicBezTo>
                      <a:cubicBezTo>
                        <a:pt x="3597" y="65442"/>
                        <a:pt x="0" y="61353"/>
                        <a:pt x="0" y="5668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3198;p52">
                  <a:extLst>
                    <a:ext uri="{FF2B5EF4-FFF2-40B4-BE49-F238E27FC236}">
                      <a16:creationId xmlns:a16="http://schemas.microsoft.com/office/drawing/2014/main" id="{F0475D19-72C5-0705-0DC4-0E9E15EC3A8B}"/>
                    </a:ext>
                  </a:extLst>
                </p:cNvPr>
                <p:cNvSpPr/>
                <p:nvPr/>
              </p:nvSpPr>
              <p:spPr>
                <a:xfrm>
                  <a:off x="1786635" y="4122429"/>
                  <a:ext cx="16975" cy="6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5" h="65570" extrusionOk="0">
                      <a:moveTo>
                        <a:pt x="0" y="56684"/>
                      </a:moveTo>
                      <a:lnTo>
                        <a:pt x="0" y="8878"/>
                      </a:lnTo>
                      <a:cubicBezTo>
                        <a:pt x="0" y="4210"/>
                        <a:pt x="3597" y="120"/>
                        <a:pt x="8265" y="3"/>
                      </a:cubicBezTo>
                      <a:cubicBezTo>
                        <a:pt x="13050" y="-122"/>
                        <a:pt x="16975" y="3725"/>
                        <a:pt x="16975" y="8487"/>
                      </a:cubicBezTo>
                      <a:lnTo>
                        <a:pt x="16975" y="57083"/>
                      </a:lnTo>
                      <a:cubicBezTo>
                        <a:pt x="16975" y="61845"/>
                        <a:pt x="13058" y="65692"/>
                        <a:pt x="8265" y="65567"/>
                      </a:cubicBezTo>
                      <a:cubicBezTo>
                        <a:pt x="3597" y="65442"/>
                        <a:pt x="0" y="61353"/>
                        <a:pt x="0" y="5668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3199;p52">
                  <a:extLst>
                    <a:ext uri="{FF2B5EF4-FFF2-40B4-BE49-F238E27FC236}">
                      <a16:creationId xmlns:a16="http://schemas.microsoft.com/office/drawing/2014/main" id="{84F2B129-73B7-A909-0BE3-091110EEE838}"/>
                    </a:ext>
                  </a:extLst>
                </p:cNvPr>
                <p:cNvSpPr/>
                <p:nvPr/>
              </p:nvSpPr>
              <p:spPr>
                <a:xfrm>
                  <a:off x="1786582" y="4214802"/>
                  <a:ext cx="17956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6" h="17950" extrusionOk="0">
                      <a:moveTo>
                        <a:pt x="8747" y="17951"/>
                      </a:moveTo>
                      <a:cubicBezTo>
                        <a:pt x="6511" y="17951"/>
                        <a:pt x="4275" y="17099"/>
                        <a:pt x="2563" y="15394"/>
                      </a:cubicBezTo>
                      <a:cubicBezTo>
                        <a:pt x="-854" y="11977"/>
                        <a:pt x="-854" y="6441"/>
                        <a:pt x="2563" y="3032"/>
                      </a:cubicBezTo>
                      <a:lnTo>
                        <a:pt x="3032" y="2563"/>
                      </a:lnTo>
                      <a:cubicBezTo>
                        <a:pt x="6449" y="-854"/>
                        <a:pt x="11985" y="-854"/>
                        <a:pt x="15394" y="2563"/>
                      </a:cubicBezTo>
                      <a:cubicBezTo>
                        <a:pt x="18811" y="5980"/>
                        <a:pt x="18811" y="11516"/>
                        <a:pt x="15394" y="14925"/>
                      </a:cubicBezTo>
                      <a:lnTo>
                        <a:pt x="14925" y="15394"/>
                      </a:lnTo>
                      <a:cubicBezTo>
                        <a:pt x="13228" y="17099"/>
                        <a:pt x="10984" y="17951"/>
                        <a:pt x="8747" y="17951"/>
                      </a:cubicBezTo>
                      <a:lnTo>
                        <a:pt x="8747" y="1795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2513" name="Picture 2512" descr="Logo&#10;&#10;AI-generated content may be incorrect.">
            <a:extLst>
              <a:ext uri="{FF2B5EF4-FFF2-40B4-BE49-F238E27FC236}">
                <a16:creationId xmlns:a16="http://schemas.microsoft.com/office/drawing/2014/main" id="{1EA178D0-F48F-8769-5525-0A7BEED5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" name="Google Shape;3789;p56"/>
          <p:cNvGrpSpPr/>
          <p:nvPr/>
        </p:nvGrpSpPr>
        <p:grpSpPr>
          <a:xfrm rot="5400000">
            <a:off x="-1249662" y="2445417"/>
            <a:ext cx="3437923" cy="2966439"/>
            <a:chOff x="6148648" y="3366544"/>
            <a:chExt cx="557281" cy="480847"/>
          </a:xfrm>
        </p:grpSpPr>
        <p:sp>
          <p:nvSpPr>
            <p:cNvPr id="3790" name="Google Shape;3790;p56"/>
            <p:cNvSpPr/>
            <p:nvPr/>
          </p:nvSpPr>
          <p:spPr>
            <a:xfrm>
              <a:off x="6148648" y="3399093"/>
              <a:ext cx="557281" cy="448297"/>
            </a:xfrm>
            <a:custGeom>
              <a:avLst/>
              <a:gdLst/>
              <a:ahLst/>
              <a:cxnLst/>
              <a:rect l="l" t="t" r="r" b="b"/>
              <a:pathLst>
                <a:path w="19431" h="15631" extrusionOk="0">
                  <a:moveTo>
                    <a:pt x="6210" y="0"/>
                  </a:moveTo>
                  <a:cubicBezTo>
                    <a:pt x="4551" y="0"/>
                    <a:pt x="2875" y="1150"/>
                    <a:pt x="3330" y="2940"/>
                  </a:cubicBezTo>
                  <a:cubicBezTo>
                    <a:pt x="3969" y="5523"/>
                    <a:pt x="3398" y="6908"/>
                    <a:pt x="1824" y="7805"/>
                  </a:cubicBezTo>
                  <a:cubicBezTo>
                    <a:pt x="245" y="8689"/>
                    <a:pt x="1" y="10456"/>
                    <a:pt x="1660" y="11649"/>
                  </a:cubicBezTo>
                  <a:cubicBezTo>
                    <a:pt x="3317" y="12846"/>
                    <a:pt x="1537" y="15630"/>
                    <a:pt x="1537" y="15630"/>
                  </a:cubicBezTo>
                  <a:lnTo>
                    <a:pt x="19430" y="15630"/>
                  </a:lnTo>
                  <a:lnTo>
                    <a:pt x="19430" y="5617"/>
                  </a:lnTo>
                  <a:cubicBezTo>
                    <a:pt x="19430" y="5617"/>
                    <a:pt x="19147" y="5678"/>
                    <a:pt x="18742" y="5678"/>
                  </a:cubicBezTo>
                  <a:cubicBezTo>
                    <a:pt x="17962" y="5678"/>
                    <a:pt x="16733" y="5453"/>
                    <a:pt x="16222" y="4137"/>
                  </a:cubicBezTo>
                  <a:cubicBezTo>
                    <a:pt x="15557" y="2390"/>
                    <a:pt x="14860" y="1256"/>
                    <a:pt x="13448" y="1256"/>
                  </a:cubicBezTo>
                  <a:cubicBezTo>
                    <a:pt x="13246" y="1256"/>
                    <a:pt x="13031" y="1279"/>
                    <a:pt x="12798" y="1326"/>
                  </a:cubicBezTo>
                  <a:cubicBezTo>
                    <a:pt x="12067" y="1474"/>
                    <a:pt x="11361" y="1704"/>
                    <a:pt x="10615" y="1704"/>
                  </a:cubicBezTo>
                  <a:cubicBezTo>
                    <a:pt x="9865" y="1704"/>
                    <a:pt x="9075" y="1471"/>
                    <a:pt x="8182" y="687"/>
                  </a:cubicBezTo>
                  <a:cubicBezTo>
                    <a:pt x="7644" y="216"/>
                    <a:pt x="6929" y="0"/>
                    <a:pt x="6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6"/>
            <p:cNvSpPr/>
            <p:nvPr/>
          </p:nvSpPr>
          <p:spPr>
            <a:xfrm>
              <a:off x="6181173" y="3496596"/>
              <a:ext cx="18122" cy="18119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85" y="1"/>
                  </a:moveTo>
                  <a:cubicBezTo>
                    <a:pt x="272" y="1"/>
                    <a:pt x="1" y="272"/>
                    <a:pt x="1" y="585"/>
                  </a:cubicBezTo>
                  <a:cubicBezTo>
                    <a:pt x="1" y="911"/>
                    <a:pt x="272" y="1168"/>
                    <a:pt x="585" y="1168"/>
                  </a:cubicBezTo>
                  <a:cubicBezTo>
                    <a:pt x="911" y="1168"/>
                    <a:pt x="1168" y="911"/>
                    <a:pt x="1168" y="585"/>
                  </a:cubicBezTo>
                  <a:cubicBezTo>
                    <a:pt x="1168" y="272"/>
                    <a:pt x="911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6"/>
            <p:cNvSpPr/>
            <p:nvPr/>
          </p:nvSpPr>
          <p:spPr>
            <a:xfrm>
              <a:off x="6231702" y="3410138"/>
              <a:ext cx="13308" cy="13680"/>
            </a:xfrm>
            <a:custGeom>
              <a:avLst/>
              <a:gdLst/>
              <a:ahLst/>
              <a:cxnLst/>
              <a:rect l="l" t="t" r="r" b="b"/>
              <a:pathLst>
                <a:path w="464" h="477" extrusionOk="0">
                  <a:moveTo>
                    <a:pt x="232" y="0"/>
                  </a:moveTo>
                  <a:cubicBezTo>
                    <a:pt x="95" y="0"/>
                    <a:pt x="0" y="108"/>
                    <a:pt x="0" y="245"/>
                  </a:cubicBezTo>
                  <a:cubicBezTo>
                    <a:pt x="0" y="366"/>
                    <a:pt x="95" y="476"/>
                    <a:pt x="232" y="476"/>
                  </a:cubicBezTo>
                  <a:cubicBezTo>
                    <a:pt x="365" y="476"/>
                    <a:pt x="463" y="366"/>
                    <a:pt x="463" y="245"/>
                  </a:cubicBezTo>
                  <a:cubicBezTo>
                    <a:pt x="463" y="108"/>
                    <a:pt x="365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6"/>
            <p:cNvSpPr/>
            <p:nvPr/>
          </p:nvSpPr>
          <p:spPr>
            <a:xfrm>
              <a:off x="6533608" y="3388311"/>
              <a:ext cx="15659" cy="15200"/>
            </a:xfrm>
            <a:custGeom>
              <a:avLst/>
              <a:gdLst/>
              <a:ahLst/>
              <a:cxnLst/>
              <a:rect l="l" t="t" r="r" b="b"/>
              <a:pathLst>
                <a:path w="546" h="530" extrusionOk="0">
                  <a:moveTo>
                    <a:pt x="271" y="1"/>
                  </a:moveTo>
                  <a:cubicBezTo>
                    <a:pt x="125" y="1"/>
                    <a:pt x="1" y="122"/>
                    <a:pt x="1" y="272"/>
                  </a:cubicBezTo>
                  <a:cubicBezTo>
                    <a:pt x="1" y="408"/>
                    <a:pt x="125" y="529"/>
                    <a:pt x="271" y="529"/>
                  </a:cubicBezTo>
                  <a:cubicBezTo>
                    <a:pt x="421" y="529"/>
                    <a:pt x="545" y="408"/>
                    <a:pt x="545" y="272"/>
                  </a:cubicBezTo>
                  <a:cubicBezTo>
                    <a:pt x="545" y="122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6"/>
            <p:cNvSpPr/>
            <p:nvPr/>
          </p:nvSpPr>
          <p:spPr>
            <a:xfrm>
              <a:off x="6586635" y="3366544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8" y="0"/>
                  </a:moveTo>
                  <a:cubicBezTo>
                    <a:pt x="121" y="0"/>
                    <a:pt x="1" y="121"/>
                    <a:pt x="1" y="258"/>
                  </a:cubicBezTo>
                  <a:cubicBezTo>
                    <a:pt x="1" y="408"/>
                    <a:pt x="121" y="515"/>
                    <a:pt x="258" y="515"/>
                  </a:cubicBezTo>
                  <a:cubicBezTo>
                    <a:pt x="408" y="515"/>
                    <a:pt x="516" y="408"/>
                    <a:pt x="516" y="258"/>
                  </a:cubicBezTo>
                  <a:cubicBezTo>
                    <a:pt x="516" y="121"/>
                    <a:pt x="40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6"/>
            <p:cNvSpPr/>
            <p:nvPr/>
          </p:nvSpPr>
          <p:spPr>
            <a:xfrm>
              <a:off x="6583079" y="3401589"/>
              <a:ext cx="8633" cy="8547"/>
            </a:xfrm>
            <a:custGeom>
              <a:avLst/>
              <a:gdLst/>
              <a:ahLst/>
              <a:cxnLst/>
              <a:rect l="l" t="t" r="r" b="b"/>
              <a:pathLst>
                <a:path w="301" h="298" extrusionOk="0">
                  <a:moveTo>
                    <a:pt x="151" y="1"/>
                  </a:moveTo>
                  <a:cubicBezTo>
                    <a:pt x="69" y="1"/>
                    <a:pt x="1" y="66"/>
                    <a:pt x="1" y="148"/>
                  </a:cubicBezTo>
                  <a:cubicBezTo>
                    <a:pt x="1" y="229"/>
                    <a:pt x="69" y="298"/>
                    <a:pt x="151" y="298"/>
                  </a:cubicBezTo>
                  <a:cubicBezTo>
                    <a:pt x="232" y="298"/>
                    <a:pt x="301" y="229"/>
                    <a:pt x="301" y="148"/>
                  </a:cubicBezTo>
                  <a:cubicBezTo>
                    <a:pt x="301" y="66"/>
                    <a:pt x="232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6"/>
            <p:cNvSpPr/>
            <p:nvPr/>
          </p:nvSpPr>
          <p:spPr>
            <a:xfrm>
              <a:off x="6214581" y="3478308"/>
              <a:ext cx="10497" cy="10583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77" y="0"/>
                  </a:moveTo>
                  <a:cubicBezTo>
                    <a:pt x="82" y="0"/>
                    <a:pt x="1" y="82"/>
                    <a:pt x="1" y="176"/>
                  </a:cubicBezTo>
                  <a:cubicBezTo>
                    <a:pt x="1" y="287"/>
                    <a:pt x="82" y="369"/>
                    <a:pt x="177" y="369"/>
                  </a:cubicBezTo>
                  <a:cubicBezTo>
                    <a:pt x="284" y="369"/>
                    <a:pt x="366" y="287"/>
                    <a:pt x="366" y="176"/>
                  </a:cubicBezTo>
                  <a:cubicBezTo>
                    <a:pt x="366" y="82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6"/>
            <p:cNvSpPr/>
            <p:nvPr/>
          </p:nvSpPr>
          <p:spPr>
            <a:xfrm>
              <a:off x="6179507" y="3561706"/>
              <a:ext cx="21453" cy="21825"/>
            </a:xfrm>
            <a:custGeom>
              <a:avLst/>
              <a:gdLst/>
              <a:ahLst/>
              <a:cxnLst/>
              <a:rect l="l" t="t" r="r" b="b"/>
              <a:pathLst>
                <a:path w="748" h="761" extrusionOk="0">
                  <a:moveTo>
                    <a:pt x="366" y="1"/>
                  </a:moveTo>
                  <a:cubicBezTo>
                    <a:pt x="164" y="1"/>
                    <a:pt x="1" y="177"/>
                    <a:pt x="1" y="379"/>
                  </a:cubicBezTo>
                  <a:cubicBezTo>
                    <a:pt x="1" y="584"/>
                    <a:pt x="164" y="760"/>
                    <a:pt x="366" y="760"/>
                  </a:cubicBezTo>
                  <a:cubicBezTo>
                    <a:pt x="584" y="760"/>
                    <a:pt x="748" y="584"/>
                    <a:pt x="748" y="379"/>
                  </a:cubicBezTo>
                  <a:cubicBezTo>
                    <a:pt x="748" y="177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6"/>
            <p:cNvSpPr/>
            <p:nvPr/>
          </p:nvSpPr>
          <p:spPr>
            <a:xfrm>
              <a:off x="6225049" y="3561706"/>
              <a:ext cx="6682" cy="6682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8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177"/>
                    <a:pt x="56" y="232"/>
                    <a:pt x="108" y="232"/>
                  </a:cubicBezTo>
                  <a:cubicBezTo>
                    <a:pt x="177" y="232"/>
                    <a:pt x="232" y="177"/>
                    <a:pt x="232" y="121"/>
                  </a:cubicBezTo>
                  <a:cubicBezTo>
                    <a:pt x="232" y="53"/>
                    <a:pt x="17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6"/>
            <p:cNvSpPr/>
            <p:nvPr/>
          </p:nvSpPr>
          <p:spPr>
            <a:xfrm>
              <a:off x="6626009" y="3474838"/>
              <a:ext cx="14053" cy="1405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09" y="1"/>
                    <a:pt x="1" y="108"/>
                    <a:pt x="1" y="245"/>
                  </a:cubicBezTo>
                  <a:cubicBezTo>
                    <a:pt x="1" y="379"/>
                    <a:pt x="109" y="490"/>
                    <a:pt x="245" y="490"/>
                  </a:cubicBezTo>
                  <a:cubicBezTo>
                    <a:pt x="379" y="490"/>
                    <a:pt x="490" y="379"/>
                    <a:pt x="490" y="245"/>
                  </a:cubicBezTo>
                  <a:cubicBezTo>
                    <a:pt x="490" y="108"/>
                    <a:pt x="379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6"/>
            <p:cNvSpPr/>
            <p:nvPr/>
          </p:nvSpPr>
          <p:spPr>
            <a:xfrm>
              <a:off x="6646228" y="3513755"/>
              <a:ext cx="22284" cy="22256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2" y="0"/>
                  </a:moveTo>
                  <a:cubicBezTo>
                    <a:pt x="176" y="0"/>
                    <a:pt x="0" y="176"/>
                    <a:pt x="0" y="381"/>
                  </a:cubicBezTo>
                  <a:cubicBezTo>
                    <a:pt x="0" y="600"/>
                    <a:pt x="176" y="776"/>
                    <a:pt x="382" y="776"/>
                  </a:cubicBezTo>
                  <a:cubicBezTo>
                    <a:pt x="600" y="776"/>
                    <a:pt x="776" y="600"/>
                    <a:pt x="776" y="381"/>
                  </a:cubicBezTo>
                  <a:cubicBezTo>
                    <a:pt x="776" y="176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6"/>
            <p:cNvSpPr/>
            <p:nvPr/>
          </p:nvSpPr>
          <p:spPr>
            <a:xfrm>
              <a:off x="6601431" y="345763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50" y="1"/>
                  </a:moveTo>
                  <a:cubicBezTo>
                    <a:pt x="69" y="1"/>
                    <a:pt x="0" y="69"/>
                    <a:pt x="0" y="164"/>
                  </a:cubicBezTo>
                  <a:cubicBezTo>
                    <a:pt x="0" y="245"/>
                    <a:pt x="69" y="314"/>
                    <a:pt x="150" y="314"/>
                  </a:cubicBezTo>
                  <a:cubicBezTo>
                    <a:pt x="245" y="314"/>
                    <a:pt x="313" y="245"/>
                    <a:pt x="313" y="164"/>
                  </a:cubicBezTo>
                  <a:cubicBezTo>
                    <a:pt x="313" y="69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6"/>
            <p:cNvSpPr/>
            <p:nvPr/>
          </p:nvSpPr>
          <p:spPr>
            <a:xfrm>
              <a:off x="6657155" y="3476702"/>
              <a:ext cx="5076" cy="5191"/>
            </a:xfrm>
            <a:custGeom>
              <a:avLst/>
              <a:gdLst/>
              <a:ahLst/>
              <a:cxnLst/>
              <a:rect l="l" t="t" r="r" b="b"/>
              <a:pathLst>
                <a:path w="177" h="181" extrusionOk="0">
                  <a:moveTo>
                    <a:pt x="95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38"/>
                    <a:pt x="40" y="180"/>
                    <a:pt x="95" y="180"/>
                  </a:cubicBezTo>
                  <a:cubicBezTo>
                    <a:pt x="138" y="180"/>
                    <a:pt x="177" y="138"/>
                    <a:pt x="177" y="82"/>
                  </a:cubicBezTo>
                  <a:cubicBezTo>
                    <a:pt x="177" y="43"/>
                    <a:pt x="138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3" name="Google Shape;3803;p56"/>
          <p:cNvSpPr txBox="1">
            <a:spLocks noGrp="1"/>
          </p:cNvSpPr>
          <p:nvPr>
            <p:ph type="title"/>
          </p:nvPr>
        </p:nvSpPr>
        <p:spPr>
          <a:xfrm>
            <a:off x="1762325" y="637200"/>
            <a:ext cx="56193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22,000,000</a:t>
            </a:r>
            <a:endParaRPr dirty="0"/>
          </a:p>
        </p:txBody>
      </p:sp>
      <p:sp>
        <p:nvSpPr>
          <p:cNvPr id="3804" name="Google Shape;3804;p56"/>
          <p:cNvSpPr txBox="1">
            <a:spLocks noGrp="1"/>
          </p:cNvSpPr>
          <p:nvPr>
            <p:ph type="subTitle" idx="1"/>
          </p:nvPr>
        </p:nvSpPr>
        <p:spPr>
          <a:xfrm>
            <a:off x="907044" y="2068383"/>
            <a:ext cx="7261754" cy="473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Days are missed per year </a:t>
            </a:r>
            <a:r>
              <a:rPr lang="en-US" sz="2400" b="1" dirty="0"/>
              <a:t>because </a:t>
            </a:r>
            <a:r>
              <a:rPr lang="en" sz="2400" b="1" dirty="0"/>
              <a:t>of a common cold</a:t>
            </a:r>
            <a:endParaRPr sz="2400" b="1" dirty="0"/>
          </a:p>
        </p:txBody>
      </p:sp>
      <p:grpSp>
        <p:nvGrpSpPr>
          <p:cNvPr id="3805" name="Google Shape;3805;p56"/>
          <p:cNvGrpSpPr/>
          <p:nvPr/>
        </p:nvGrpSpPr>
        <p:grpSpPr>
          <a:xfrm rot="854431" flipH="1">
            <a:off x="-237327" y="2413753"/>
            <a:ext cx="4352449" cy="2277693"/>
            <a:chOff x="5925155" y="1841450"/>
            <a:chExt cx="4352322" cy="2277627"/>
          </a:xfrm>
        </p:grpSpPr>
        <p:grpSp>
          <p:nvGrpSpPr>
            <p:cNvPr id="3806" name="Google Shape;3806;p56"/>
            <p:cNvGrpSpPr/>
            <p:nvPr/>
          </p:nvGrpSpPr>
          <p:grpSpPr>
            <a:xfrm>
              <a:off x="5925155" y="1841450"/>
              <a:ext cx="4352322" cy="2277627"/>
              <a:chOff x="3328305" y="1841450"/>
              <a:chExt cx="4352322" cy="2277627"/>
            </a:xfrm>
          </p:grpSpPr>
          <p:grpSp>
            <p:nvGrpSpPr>
              <p:cNvPr id="3807" name="Google Shape;3807;p56"/>
              <p:cNvGrpSpPr/>
              <p:nvPr/>
            </p:nvGrpSpPr>
            <p:grpSpPr>
              <a:xfrm>
                <a:off x="3328305" y="2387796"/>
                <a:ext cx="4352322" cy="1731280"/>
                <a:chOff x="8916580" y="2387796"/>
                <a:chExt cx="4352322" cy="1731280"/>
              </a:xfrm>
            </p:grpSpPr>
            <p:sp>
              <p:nvSpPr>
                <p:cNvPr id="3808" name="Google Shape;3808;p56"/>
                <p:cNvSpPr/>
                <p:nvPr/>
              </p:nvSpPr>
              <p:spPr>
                <a:xfrm flipH="1">
                  <a:off x="9824188" y="3704370"/>
                  <a:ext cx="417882" cy="407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920" extrusionOk="0">
                      <a:moveTo>
                        <a:pt x="1511" y="1"/>
                      </a:moveTo>
                      <a:lnTo>
                        <a:pt x="1" y="777"/>
                      </a:lnTo>
                      <a:cubicBezTo>
                        <a:pt x="1" y="777"/>
                        <a:pt x="409" y="1455"/>
                        <a:pt x="842" y="1768"/>
                      </a:cubicBezTo>
                      <a:cubicBezTo>
                        <a:pt x="977" y="1869"/>
                        <a:pt x="1119" y="1919"/>
                        <a:pt x="1255" y="1919"/>
                      </a:cubicBezTo>
                      <a:cubicBezTo>
                        <a:pt x="1560" y="1919"/>
                        <a:pt x="1840" y="1669"/>
                        <a:pt x="1970" y="1171"/>
                      </a:cubicBezTo>
                      <a:cubicBezTo>
                        <a:pt x="1768" y="314"/>
                        <a:pt x="1511" y="1"/>
                        <a:pt x="1511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9" name="Google Shape;3809;p56"/>
                <p:cNvSpPr/>
                <p:nvPr/>
              </p:nvSpPr>
              <p:spPr>
                <a:xfrm flipH="1">
                  <a:off x="8916580" y="3163112"/>
                  <a:ext cx="533218" cy="35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" h="1671" extrusionOk="0">
                      <a:moveTo>
                        <a:pt x="773" y="1"/>
                      </a:moveTo>
                      <a:lnTo>
                        <a:pt x="1" y="992"/>
                      </a:lnTo>
                      <a:cubicBezTo>
                        <a:pt x="1" y="992"/>
                        <a:pt x="910" y="1592"/>
                        <a:pt x="1455" y="1657"/>
                      </a:cubicBezTo>
                      <a:cubicBezTo>
                        <a:pt x="1538" y="1666"/>
                        <a:pt x="1620" y="1670"/>
                        <a:pt x="1701" y="1670"/>
                      </a:cubicBezTo>
                      <a:cubicBezTo>
                        <a:pt x="2145" y="1670"/>
                        <a:pt x="2515" y="1528"/>
                        <a:pt x="2446" y="1103"/>
                      </a:cubicBezTo>
                      <a:cubicBezTo>
                        <a:pt x="2351" y="614"/>
                        <a:pt x="1875" y="503"/>
                        <a:pt x="1386" y="369"/>
                      </a:cubicBezTo>
                      <a:cubicBezTo>
                        <a:pt x="897" y="232"/>
                        <a:pt x="773" y="1"/>
                        <a:pt x="773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0" name="Google Shape;3810;p56"/>
                <p:cNvSpPr/>
                <p:nvPr/>
              </p:nvSpPr>
              <p:spPr>
                <a:xfrm flipH="1">
                  <a:off x="8917650" y="3266572"/>
                  <a:ext cx="250178" cy="25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189" extrusionOk="0">
                      <a:moveTo>
                        <a:pt x="449" y="1"/>
                      </a:moveTo>
                      <a:cubicBezTo>
                        <a:pt x="325" y="1"/>
                        <a:pt x="225" y="86"/>
                        <a:pt x="125" y="302"/>
                      </a:cubicBezTo>
                      <a:cubicBezTo>
                        <a:pt x="1" y="628"/>
                        <a:pt x="14" y="954"/>
                        <a:pt x="356" y="1185"/>
                      </a:cubicBezTo>
                      <a:cubicBezTo>
                        <a:pt x="393" y="1187"/>
                        <a:pt x="428" y="1189"/>
                        <a:pt x="463" y="1189"/>
                      </a:cubicBezTo>
                      <a:cubicBezTo>
                        <a:pt x="881" y="1189"/>
                        <a:pt x="1179" y="1039"/>
                        <a:pt x="1116" y="615"/>
                      </a:cubicBezTo>
                      <a:cubicBezTo>
                        <a:pt x="1047" y="273"/>
                        <a:pt x="790" y="110"/>
                        <a:pt x="477" y="2"/>
                      </a:cubicBezTo>
                      <a:cubicBezTo>
                        <a:pt x="468" y="1"/>
                        <a:pt x="458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1" name="Google Shape;3811;p56"/>
                <p:cNvSpPr/>
                <p:nvPr/>
              </p:nvSpPr>
              <p:spPr>
                <a:xfrm flipH="1">
                  <a:off x="10958575" y="2612950"/>
                  <a:ext cx="2310327" cy="61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2896" extrusionOk="0">
                      <a:moveTo>
                        <a:pt x="150" y="0"/>
                      </a:moveTo>
                      <a:lnTo>
                        <a:pt x="0" y="2896"/>
                      </a:lnTo>
                      <a:lnTo>
                        <a:pt x="10828" y="2231"/>
                      </a:lnTo>
                      <a:cubicBezTo>
                        <a:pt x="10828" y="2231"/>
                        <a:pt x="10897" y="1944"/>
                        <a:pt x="10717" y="966"/>
                      </a:cubicBezTo>
                      <a:cubicBezTo>
                        <a:pt x="10177" y="1233"/>
                        <a:pt x="9543" y="1335"/>
                        <a:pt x="8891" y="1335"/>
                      </a:cubicBezTo>
                      <a:cubicBezTo>
                        <a:pt x="8250" y="1335"/>
                        <a:pt x="7591" y="1237"/>
                        <a:pt x="6984" y="1103"/>
                      </a:cubicBezTo>
                      <a:cubicBezTo>
                        <a:pt x="5761" y="829"/>
                        <a:pt x="150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2" name="Google Shape;3812;p56"/>
                <p:cNvSpPr/>
                <p:nvPr/>
              </p:nvSpPr>
              <p:spPr>
                <a:xfrm flipH="1">
                  <a:off x="9394854" y="3304734"/>
                  <a:ext cx="973573" cy="59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2" h="2812" extrusionOk="0">
                      <a:moveTo>
                        <a:pt x="4172" y="1"/>
                      </a:moveTo>
                      <a:cubicBezTo>
                        <a:pt x="4032" y="1"/>
                        <a:pt x="3869" y="36"/>
                        <a:pt x="3763" y="174"/>
                      </a:cubicBezTo>
                      <a:cubicBezTo>
                        <a:pt x="3558" y="474"/>
                        <a:pt x="3574" y="1019"/>
                        <a:pt x="3574" y="1019"/>
                      </a:cubicBezTo>
                      <a:lnTo>
                        <a:pt x="2485" y="311"/>
                      </a:lnTo>
                      <a:cubicBezTo>
                        <a:pt x="2485" y="311"/>
                        <a:pt x="2133" y="353"/>
                        <a:pt x="2051" y="1371"/>
                      </a:cubicBezTo>
                      <a:cubicBezTo>
                        <a:pt x="1967" y="1430"/>
                        <a:pt x="1890" y="1452"/>
                        <a:pt x="1821" y="1452"/>
                      </a:cubicBezTo>
                      <a:cubicBezTo>
                        <a:pt x="1590" y="1452"/>
                        <a:pt x="1454" y="1195"/>
                        <a:pt x="1454" y="1195"/>
                      </a:cubicBezTo>
                      <a:cubicBezTo>
                        <a:pt x="1454" y="1195"/>
                        <a:pt x="1060" y="1221"/>
                        <a:pt x="1031" y="1804"/>
                      </a:cubicBezTo>
                      <a:cubicBezTo>
                        <a:pt x="1005" y="2404"/>
                        <a:pt x="678" y="2688"/>
                        <a:pt x="0" y="2812"/>
                      </a:cubicBezTo>
                      <a:cubicBezTo>
                        <a:pt x="121" y="2799"/>
                        <a:pt x="245" y="2782"/>
                        <a:pt x="365" y="2769"/>
                      </a:cubicBezTo>
                      <a:cubicBezTo>
                        <a:pt x="2227" y="2473"/>
                        <a:pt x="3965" y="1019"/>
                        <a:pt x="4591" y="435"/>
                      </a:cubicBezTo>
                      <a:cubicBezTo>
                        <a:pt x="4510" y="203"/>
                        <a:pt x="4441" y="40"/>
                        <a:pt x="4441" y="40"/>
                      </a:cubicBezTo>
                      <a:cubicBezTo>
                        <a:pt x="4441" y="40"/>
                        <a:pt x="4320" y="1"/>
                        <a:pt x="4172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3" name="Google Shape;3813;p56"/>
                <p:cNvSpPr/>
                <p:nvPr/>
              </p:nvSpPr>
              <p:spPr>
                <a:xfrm flipH="1">
                  <a:off x="9164845" y="3306430"/>
                  <a:ext cx="414913" cy="41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941" extrusionOk="0">
                      <a:moveTo>
                        <a:pt x="585" y="1"/>
                      </a:moveTo>
                      <a:cubicBezTo>
                        <a:pt x="568" y="1"/>
                        <a:pt x="550" y="2"/>
                        <a:pt x="532" y="3"/>
                      </a:cubicBezTo>
                      <a:cubicBezTo>
                        <a:pt x="30" y="45"/>
                        <a:pt x="180" y="792"/>
                        <a:pt x="261" y="955"/>
                      </a:cubicBezTo>
                      <a:cubicBezTo>
                        <a:pt x="138" y="1050"/>
                        <a:pt x="1" y="1144"/>
                        <a:pt x="1" y="1144"/>
                      </a:cubicBezTo>
                      <a:lnTo>
                        <a:pt x="219" y="1933"/>
                      </a:lnTo>
                      <a:cubicBezTo>
                        <a:pt x="219" y="1933"/>
                        <a:pt x="320" y="1941"/>
                        <a:pt x="471" y="1941"/>
                      </a:cubicBezTo>
                      <a:cubicBezTo>
                        <a:pt x="769" y="1941"/>
                        <a:pt x="1261" y="1911"/>
                        <a:pt x="1549" y="1731"/>
                      </a:cubicBezTo>
                      <a:cubicBezTo>
                        <a:pt x="1957" y="1487"/>
                        <a:pt x="1849" y="848"/>
                        <a:pt x="1631" y="642"/>
                      </a:cubicBezTo>
                      <a:cubicBezTo>
                        <a:pt x="1489" y="497"/>
                        <a:pt x="1066" y="1"/>
                        <a:pt x="585" y="1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4" name="Google Shape;3814;p56"/>
                <p:cNvSpPr/>
                <p:nvPr/>
              </p:nvSpPr>
              <p:spPr>
                <a:xfrm flipH="1">
                  <a:off x="9277851" y="3299646"/>
                  <a:ext cx="241061" cy="201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949" extrusionOk="0">
                      <a:moveTo>
                        <a:pt x="355" y="0"/>
                      </a:moveTo>
                      <a:cubicBezTo>
                        <a:pt x="342" y="0"/>
                        <a:pt x="333" y="3"/>
                        <a:pt x="327" y="9"/>
                      </a:cubicBezTo>
                      <a:cubicBezTo>
                        <a:pt x="327" y="9"/>
                        <a:pt x="108" y="117"/>
                        <a:pt x="40" y="348"/>
                      </a:cubicBezTo>
                      <a:cubicBezTo>
                        <a:pt x="0" y="498"/>
                        <a:pt x="382" y="798"/>
                        <a:pt x="529" y="919"/>
                      </a:cubicBezTo>
                      <a:cubicBezTo>
                        <a:pt x="554" y="939"/>
                        <a:pt x="575" y="949"/>
                        <a:pt x="593" y="949"/>
                      </a:cubicBezTo>
                      <a:cubicBezTo>
                        <a:pt x="683" y="949"/>
                        <a:pt x="704" y="724"/>
                        <a:pt x="829" y="566"/>
                      </a:cubicBezTo>
                      <a:cubicBezTo>
                        <a:pt x="901" y="483"/>
                        <a:pt x="984" y="468"/>
                        <a:pt x="1044" y="468"/>
                      </a:cubicBezTo>
                      <a:cubicBezTo>
                        <a:pt x="1077" y="468"/>
                        <a:pt x="1103" y="472"/>
                        <a:pt x="1118" y="472"/>
                      </a:cubicBezTo>
                      <a:cubicBezTo>
                        <a:pt x="1136" y="472"/>
                        <a:pt x="1135" y="465"/>
                        <a:pt x="1099" y="430"/>
                      </a:cubicBezTo>
                      <a:cubicBezTo>
                        <a:pt x="923" y="253"/>
                        <a:pt x="597" y="77"/>
                        <a:pt x="529" y="51"/>
                      </a:cubicBezTo>
                      <a:cubicBezTo>
                        <a:pt x="466" y="29"/>
                        <a:pt x="396" y="0"/>
                        <a:pt x="355" y="0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5" name="Google Shape;3815;p56"/>
                <p:cNvSpPr/>
                <p:nvPr/>
              </p:nvSpPr>
              <p:spPr>
                <a:xfrm flipH="1">
                  <a:off x="9449581" y="3500418"/>
                  <a:ext cx="130177" cy="21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1019" extrusionOk="0">
                      <a:moveTo>
                        <a:pt x="245" y="1"/>
                      </a:moveTo>
                      <a:cubicBezTo>
                        <a:pt x="245" y="14"/>
                        <a:pt x="261" y="27"/>
                        <a:pt x="261" y="40"/>
                      </a:cubicBezTo>
                      <a:cubicBezTo>
                        <a:pt x="138" y="135"/>
                        <a:pt x="1" y="229"/>
                        <a:pt x="1" y="229"/>
                      </a:cubicBezTo>
                      <a:lnTo>
                        <a:pt x="180" y="855"/>
                      </a:lnTo>
                      <a:cubicBezTo>
                        <a:pt x="219" y="924"/>
                        <a:pt x="261" y="979"/>
                        <a:pt x="301" y="1018"/>
                      </a:cubicBezTo>
                      <a:cubicBezTo>
                        <a:pt x="600" y="761"/>
                        <a:pt x="614" y="542"/>
                        <a:pt x="600" y="461"/>
                      </a:cubicBezTo>
                      <a:cubicBezTo>
                        <a:pt x="587" y="392"/>
                        <a:pt x="545" y="379"/>
                        <a:pt x="437" y="272"/>
                      </a:cubicBezTo>
                      <a:cubicBezTo>
                        <a:pt x="356" y="190"/>
                        <a:pt x="274" y="53"/>
                        <a:pt x="245" y="1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6" name="Google Shape;3816;p56"/>
                <p:cNvSpPr/>
                <p:nvPr/>
              </p:nvSpPr>
              <p:spPr>
                <a:xfrm flipH="1">
                  <a:off x="9478616" y="3353284"/>
                  <a:ext cx="414913" cy="50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2361" extrusionOk="0">
                      <a:moveTo>
                        <a:pt x="494" y="0"/>
                      </a:moveTo>
                      <a:cubicBezTo>
                        <a:pt x="438" y="0"/>
                        <a:pt x="383" y="14"/>
                        <a:pt x="326" y="43"/>
                      </a:cubicBezTo>
                      <a:cubicBezTo>
                        <a:pt x="30" y="190"/>
                        <a:pt x="0" y="776"/>
                        <a:pt x="232" y="1142"/>
                      </a:cubicBezTo>
                      <a:cubicBezTo>
                        <a:pt x="463" y="1510"/>
                        <a:pt x="395" y="1618"/>
                        <a:pt x="326" y="1712"/>
                      </a:cubicBezTo>
                      <a:cubicBezTo>
                        <a:pt x="258" y="1807"/>
                        <a:pt x="395" y="2325"/>
                        <a:pt x="395" y="2325"/>
                      </a:cubicBezTo>
                      <a:cubicBezTo>
                        <a:pt x="406" y="2325"/>
                        <a:pt x="595" y="2360"/>
                        <a:pt x="827" y="2360"/>
                      </a:cubicBezTo>
                      <a:cubicBezTo>
                        <a:pt x="1116" y="2360"/>
                        <a:pt x="1472" y="2306"/>
                        <a:pt x="1644" y="2064"/>
                      </a:cubicBezTo>
                      <a:cubicBezTo>
                        <a:pt x="1957" y="1644"/>
                        <a:pt x="1725" y="1047"/>
                        <a:pt x="1334" y="627"/>
                      </a:cubicBezTo>
                      <a:cubicBezTo>
                        <a:pt x="1010" y="281"/>
                        <a:pt x="7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7" name="Google Shape;3817;p56"/>
                <p:cNvSpPr/>
                <p:nvPr/>
              </p:nvSpPr>
              <p:spPr>
                <a:xfrm flipH="1">
                  <a:off x="9478616" y="3353284"/>
                  <a:ext cx="408765" cy="50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2361" extrusionOk="0">
                      <a:moveTo>
                        <a:pt x="465" y="0"/>
                      </a:moveTo>
                      <a:cubicBezTo>
                        <a:pt x="409" y="0"/>
                        <a:pt x="354" y="14"/>
                        <a:pt x="297" y="43"/>
                      </a:cubicBezTo>
                      <a:cubicBezTo>
                        <a:pt x="1" y="190"/>
                        <a:pt x="27" y="695"/>
                        <a:pt x="258" y="1060"/>
                      </a:cubicBezTo>
                      <a:cubicBezTo>
                        <a:pt x="490" y="1429"/>
                        <a:pt x="718" y="1888"/>
                        <a:pt x="503" y="2201"/>
                      </a:cubicBezTo>
                      <a:cubicBezTo>
                        <a:pt x="434" y="2296"/>
                        <a:pt x="366" y="2325"/>
                        <a:pt x="366" y="2325"/>
                      </a:cubicBezTo>
                      <a:cubicBezTo>
                        <a:pt x="377" y="2325"/>
                        <a:pt x="566" y="2360"/>
                        <a:pt x="798" y="2360"/>
                      </a:cubicBezTo>
                      <a:cubicBezTo>
                        <a:pt x="1087" y="2360"/>
                        <a:pt x="1443" y="2306"/>
                        <a:pt x="1615" y="2064"/>
                      </a:cubicBezTo>
                      <a:cubicBezTo>
                        <a:pt x="1928" y="1644"/>
                        <a:pt x="1696" y="1047"/>
                        <a:pt x="1305" y="627"/>
                      </a:cubicBezTo>
                      <a:cubicBezTo>
                        <a:pt x="981" y="281"/>
                        <a:pt x="721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8" name="Google Shape;3818;p56"/>
                <p:cNvSpPr/>
                <p:nvPr/>
              </p:nvSpPr>
              <p:spPr>
                <a:xfrm flipH="1">
                  <a:off x="9617275" y="3355616"/>
                  <a:ext cx="238941" cy="207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" h="978" extrusionOk="0">
                      <a:moveTo>
                        <a:pt x="418" y="1"/>
                      </a:moveTo>
                      <a:cubicBezTo>
                        <a:pt x="414" y="1"/>
                        <a:pt x="411" y="1"/>
                        <a:pt x="408" y="3"/>
                      </a:cubicBezTo>
                      <a:cubicBezTo>
                        <a:pt x="408" y="3"/>
                        <a:pt x="163" y="71"/>
                        <a:pt x="69" y="289"/>
                      </a:cubicBezTo>
                      <a:cubicBezTo>
                        <a:pt x="0" y="439"/>
                        <a:pt x="326" y="792"/>
                        <a:pt x="463" y="942"/>
                      </a:cubicBezTo>
                      <a:cubicBezTo>
                        <a:pt x="487" y="967"/>
                        <a:pt x="507" y="977"/>
                        <a:pt x="526" y="977"/>
                      </a:cubicBezTo>
                      <a:cubicBezTo>
                        <a:pt x="607" y="977"/>
                        <a:pt x="659" y="774"/>
                        <a:pt x="802" y="642"/>
                      </a:cubicBezTo>
                      <a:cubicBezTo>
                        <a:pt x="867" y="587"/>
                        <a:pt x="931" y="572"/>
                        <a:pt x="984" y="572"/>
                      </a:cubicBezTo>
                      <a:cubicBezTo>
                        <a:pt x="1051" y="572"/>
                        <a:pt x="1102" y="595"/>
                        <a:pt x="1117" y="595"/>
                      </a:cubicBezTo>
                      <a:cubicBezTo>
                        <a:pt x="1126" y="595"/>
                        <a:pt x="1123" y="587"/>
                        <a:pt x="1102" y="560"/>
                      </a:cubicBezTo>
                      <a:cubicBezTo>
                        <a:pt x="952" y="342"/>
                        <a:pt x="652" y="126"/>
                        <a:pt x="587" y="84"/>
                      </a:cubicBezTo>
                      <a:cubicBezTo>
                        <a:pt x="526" y="49"/>
                        <a:pt x="454" y="1"/>
                        <a:pt x="418" y="1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9" name="Google Shape;3819;p56"/>
                <p:cNvSpPr/>
                <p:nvPr/>
              </p:nvSpPr>
              <p:spPr>
                <a:xfrm flipH="1">
                  <a:off x="9777973" y="3535823"/>
                  <a:ext cx="340284" cy="583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2751" extrusionOk="0">
                      <a:moveTo>
                        <a:pt x="553" y="0"/>
                      </a:moveTo>
                      <a:cubicBezTo>
                        <a:pt x="323" y="0"/>
                        <a:pt x="122" y="167"/>
                        <a:pt x="82" y="444"/>
                      </a:cubicBezTo>
                      <a:cubicBezTo>
                        <a:pt x="1" y="907"/>
                        <a:pt x="206" y="1396"/>
                        <a:pt x="258" y="1911"/>
                      </a:cubicBezTo>
                      <a:cubicBezTo>
                        <a:pt x="306" y="2345"/>
                        <a:pt x="110" y="2375"/>
                        <a:pt x="56" y="2375"/>
                      </a:cubicBezTo>
                      <a:cubicBezTo>
                        <a:pt x="48" y="2375"/>
                        <a:pt x="43" y="2374"/>
                        <a:pt x="43" y="2374"/>
                      </a:cubicBezTo>
                      <a:lnTo>
                        <a:pt x="43" y="2374"/>
                      </a:lnTo>
                      <a:cubicBezTo>
                        <a:pt x="43" y="2374"/>
                        <a:pt x="177" y="2550"/>
                        <a:pt x="545" y="2713"/>
                      </a:cubicBezTo>
                      <a:cubicBezTo>
                        <a:pt x="617" y="2739"/>
                        <a:pt x="688" y="2751"/>
                        <a:pt x="758" y="2751"/>
                      </a:cubicBezTo>
                      <a:cubicBezTo>
                        <a:pt x="1164" y="2751"/>
                        <a:pt x="1516" y="2341"/>
                        <a:pt x="1549" y="1842"/>
                      </a:cubicBezTo>
                      <a:cubicBezTo>
                        <a:pt x="1605" y="1259"/>
                        <a:pt x="1399" y="731"/>
                        <a:pt x="1047" y="281"/>
                      </a:cubicBezTo>
                      <a:cubicBezTo>
                        <a:pt x="900" y="87"/>
                        <a:pt x="719" y="0"/>
                        <a:pt x="553" y="0"/>
                      </a:cubicBezTo>
                      <a:close/>
                    </a:path>
                  </a:pathLst>
                </a:custGeom>
                <a:solidFill>
                  <a:srgbClr val="D692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0" name="Google Shape;3820;p56"/>
                <p:cNvSpPr/>
                <p:nvPr/>
              </p:nvSpPr>
              <p:spPr>
                <a:xfrm flipH="1">
                  <a:off x="9824407" y="3555116"/>
                  <a:ext cx="230248" cy="203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960" extrusionOk="0">
                      <a:moveTo>
                        <a:pt x="515" y="0"/>
                      </a:moveTo>
                      <a:cubicBezTo>
                        <a:pt x="460" y="0"/>
                        <a:pt x="249" y="10"/>
                        <a:pt x="108" y="151"/>
                      </a:cubicBezTo>
                      <a:cubicBezTo>
                        <a:pt x="1" y="271"/>
                        <a:pt x="177" y="705"/>
                        <a:pt x="245" y="897"/>
                      </a:cubicBezTo>
                      <a:cubicBezTo>
                        <a:pt x="259" y="942"/>
                        <a:pt x="278" y="960"/>
                        <a:pt x="303" y="960"/>
                      </a:cubicBezTo>
                      <a:cubicBezTo>
                        <a:pt x="375" y="960"/>
                        <a:pt x="493" y="808"/>
                        <a:pt x="666" y="747"/>
                      </a:cubicBezTo>
                      <a:cubicBezTo>
                        <a:pt x="707" y="733"/>
                        <a:pt x="748" y="727"/>
                        <a:pt x="788" y="727"/>
                      </a:cubicBezTo>
                      <a:cubicBezTo>
                        <a:pt x="905" y="727"/>
                        <a:pt x="1006" y="776"/>
                        <a:pt x="1052" y="776"/>
                      </a:cubicBezTo>
                      <a:cubicBezTo>
                        <a:pt x="1076" y="776"/>
                        <a:pt x="1085" y="763"/>
                        <a:pt x="1073" y="721"/>
                      </a:cubicBezTo>
                      <a:cubicBezTo>
                        <a:pt x="1005" y="477"/>
                        <a:pt x="760" y="216"/>
                        <a:pt x="721" y="151"/>
                      </a:cubicBezTo>
                      <a:cubicBezTo>
                        <a:pt x="666" y="95"/>
                        <a:pt x="558" y="1"/>
                        <a:pt x="529" y="1"/>
                      </a:cubicBezTo>
                      <a:cubicBezTo>
                        <a:pt x="529" y="1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1" name="Google Shape;3821;p56"/>
                <p:cNvSpPr/>
                <p:nvPr/>
              </p:nvSpPr>
              <p:spPr>
                <a:xfrm flipH="1">
                  <a:off x="9187532" y="3297102"/>
                  <a:ext cx="363182" cy="359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694" extrusionOk="0">
                      <a:moveTo>
                        <a:pt x="427" y="0"/>
                      </a:moveTo>
                      <a:cubicBezTo>
                        <a:pt x="377" y="0"/>
                        <a:pt x="329" y="9"/>
                        <a:pt x="287" y="34"/>
                      </a:cubicBezTo>
                      <a:cubicBezTo>
                        <a:pt x="219" y="63"/>
                        <a:pt x="164" y="115"/>
                        <a:pt x="124" y="171"/>
                      </a:cubicBezTo>
                      <a:cubicBezTo>
                        <a:pt x="43" y="292"/>
                        <a:pt x="1" y="442"/>
                        <a:pt x="1" y="592"/>
                      </a:cubicBezTo>
                      <a:cubicBezTo>
                        <a:pt x="14" y="728"/>
                        <a:pt x="56" y="878"/>
                        <a:pt x="108" y="999"/>
                      </a:cubicBezTo>
                      <a:cubicBezTo>
                        <a:pt x="150" y="1068"/>
                        <a:pt x="190" y="1123"/>
                        <a:pt x="245" y="1175"/>
                      </a:cubicBezTo>
                      <a:cubicBezTo>
                        <a:pt x="287" y="1231"/>
                        <a:pt x="327" y="1270"/>
                        <a:pt x="382" y="1325"/>
                      </a:cubicBezTo>
                      <a:cubicBezTo>
                        <a:pt x="434" y="1368"/>
                        <a:pt x="463" y="1433"/>
                        <a:pt x="463" y="1501"/>
                      </a:cubicBezTo>
                      <a:cubicBezTo>
                        <a:pt x="463" y="1462"/>
                        <a:pt x="463" y="1433"/>
                        <a:pt x="450" y="1394"/>
                      </a:cubicBezTo>
                      <a:cubicBezTo>
                        <a:pt x="450" y="1368"/>
                        <a:pt x="421" y="1338"/>
                        <a:pt x="395" y="1312"/>
                      </a:cubicBezTo>
                      <a:cubicBezTo>
                        <a:pt x="340" y="1270"/>
                        <a:pt x="300" y="1218"/>
                        <a:pt x="258" y="1162"/>
                      </a:cubicBezTo>
                      <a:cubicBezTo>
                        <a:pt x="206" y="1107"/>
                        <a:pt x="164" y="1055"/>
                        <a:pt x="137" y="986"/>
                      </a:cubicBezTo>
                      <a:lnTo>
                        <a:pt x="137" y="999"/>
                      </a:lnTo>
                      <a:cubicBezTo>
                        <a:pt x="69" y="862"/>
                        <a:pt x="43" y="728"/>
                        <a:pt x="27" y="592"/>
                      </a:cubicBezTo>
                      <a:cubicBezTo>
                        <a:pt x="27" y="442"/>
                        <a:pt x="69" y="308"/>
                        <a:pt x="150" y="197"/>
                      </a:cubicBezTo>
                      <a:cubicBezTo>
                        <a:pt x="190" y="145"/>
                        <a:pt x="245" y="89"/>
                        <a:pt x="314" y="63"/>
                      </a:cubicBezTo>
                      <a:cubicBezTo>
                        <a:pt x="354" y="42"/>
                        <a:pt x="401" y="29"/>
                        <a:pt x="449" y="29"/>
                      </a:cubicBezTo>
                      <a:cubicBezTo>
                        <a:pt x="467" y="29"/>
                        <a:pt x="485" y="31"/>
                        <a:pt x="503" y="34"/>
                      </a:cubicBezTo>
                      <a:cubicBezTo>
                        <a:pt x="640" y="47"/>
                        <a:pt x="777" y="129"/>
                        <a:pt x="884" y="197"/>
                      </a:cubicBezTo>
                      <a:cubicBezTo>
                        <a:pt x="1005" y="279"/>
                        <a:pt x="1116" y="360"/>
                        <a:pt x="1236" y="442"/>
                      </a:cubicBezTo>
                      <a:cubicBezTo>
                        <a:pt x="1347" y="536"/>
                        <a:pt x="1455" y="634"/>
                        <a:pt x="1536" y="755"/>
                      </a:cubicBezTo>
                      <a:cubicBezTo>
                        <a:pt x="1618" y="862"/>
                        <a:pt x="1673" y="999"/>
                        <a:pt x="1686" y="1136"/>
                      </a:cubicBezTo>
                      <a:cubicBezTo>
                        <a:pt x="1699" y="1286"/>
                        <a:pt x="1673" y="1420"/>
                        <a:pt x="1618" y="1557"/>
                      </a:cubicBezTo>
                      <a:cubicBezTo>
                        <a:pt x="1686" y="1420"/>
                        <a:pt x="1712" y="1286"/>
                        <a:pt x="1699" y="1136"/>
                      </a:cubicBezTo>
                      <a:cubicBezTo>
                        <a:pt x="1686" y="999"/>
                        <a:pt x="1631" y="849"/>
                        <a:pt x="1549" y="742"/>
                      </a:cubicBezTo>
                      <a:cubicBezTo>
                        <a:pt x="1468" y="618"/>
                        <a:pt x="1373" y="510"/>
                        <a:pt x="1249" y="429"/>
                      </a:cubicBezTo>
                      <a:cubicBezTo>
                        <a:pt x="1142" y="334"/>
                        <a:pt x="1034" y="252"/>
                        <a:pt x="910" y="171"/>
                      </a:cubicBezTo>
                      <a:cubicBezTo>
                        <a:pt x="790" y="102"/>
                        <a:pt x="653" y="21"/>
                        <a:pt x="516" y="8"/>
                      </a:cubicBezTo>
                      <a:cubicBezTo>
                        <a:pt x="486" y="3"/>
                        <a:pt x="456" y="0"/>
                        <a:pt x="427" y="0"/>
                      </a:cubicBezTo>
                      <a:close/>
                      <a:moveTo>
                        <a:pt x="463" y="1501"/>
                      </a:moveTo>
                      <a:cubicBezTo>
                        <a:pt x="450" y="1570"/>
                        <a:pt x="434" y="1638"/>
                        <a:pt x="395" y="1694"/>
                      </a:cubicBezTo>
                      <a:cubicBezTo>
                        <a:pt x="434" y="1638"/>
                        <a:pt x="463" y="1570"/>
                        <a:pt x="463" y="150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2" name="Google Shape;3822;p56"/>
                <p:cNvSpPr/>
                <p:nvPr/>
              </p:nvSpPr>
              <p:spPr>
                <a:xfrm flipH="1">
                  <a:off x="9066697" y="3265724"/>
                  <a:ext cx="94771" cy="217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1027" extrusionOk="0">
                      <a:moveTo>
                        <a:pt x="403" y="1"/>
                      </a:moveTo>
                      <a:cubicBezTo>
                        <a:pt x="363" y="1"/>
                        <a:pt x="324" y="13"/>
                        <a:pt x="284" y="32"/>
                      </a:cubicBezTo>
                      <a:cubicBezTo>
                        <a:pt x="245" y="61"/>
                        <a:pt x="202" y="100"/>
                        <a:pt x="163" y="143"/>
                      </a:cubicBezTo>
                      <a:cubicBezTo>
                        <a:pt x="95" y="224"/>
                        <a:pt x="65" y="319"/>
                        <a:pt x="39" y="427"/>
                      </a:cubicBezTo>
                      <a:cubicBezTo>
                        <a:pt x="26" y="482"/>
                        <a:pt x="13" y="537"/>
                        <a:pt x="13" y="590"/>
                      </a:cubicBezTo>
                      <a:cubicBezTo>
                        <a:pt x="13" y="645"/>
                        <a:pt x="0" y="684"/>
                        <a:pt x="13" y="740"/>
                      </a:cubicBezTo>
                      <a:cubicBezTo>
                        <a:pt x="39" y="847"/>
                        <a:pt x="82" y="958"/>
                        <a:pt x="147" y="1026"/>
                      </a:cubicBezTo>
                      <a:cubicBezTo>
                        <a:pt x="95" y="945"/>
                        <a:pt x="52" y="847"/>
                        <a:pt x="39" y="740"/>
                      </a:cubicBezTo>
                      <a:lnTo>
                        <a:pt x="39" y="590"/>
                      </a:lnTo>
                      <a:cubicBezTo>
                        <a:pt x="39" y="537"/>
                        <a:pt x="52" y="482"/>
                        <a:pt x="65" y="440"/>
                      </a:cubicBezTo>
                      <a:cubicBezTo>
                        <a:pt x="95" y="332"/>
                        <a:pt x="121" y="237"/>
                        <a:pt x="189" y="156"/>
                      </a:cubicBezTo>
                      <a:cubicBezTo>
                        <a:pt x="215" y="114"/>
                        <a:pt x="258" y="74"/>
                        <a:pt x="297" y="48"/>
                      </a:cubicBezTo>
                      <a:cubicBezTo>
                        <a:pt x="339" y="19"/>
                        <a:pt x="391" y="6"/>
                        <a:pt x="447" y="6"/>
                      </a:cubicBezTo>
                      <a:cubicBezTo>
                        <a:pt x="432" y="2"/>
                        <a:pt x="417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3" name="Google Shape;3823;p56"/>
                <p:cNvSpPr/>
                <p:nvPr/>
              </p:nvSpPr>
              <p:spPr>
                <a:xfrm flipH="1">
                  <a:off x="9783486" y="3531583"/>
                  <a:ext cx="322899" cy="48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300" extrusionOk="0">
                      <a:moveTo>
                        <a:pt x="545" y="1"/>
                      </a:moveTo>
                      <a:cubicBezTo>
                        <a:pt x="434" y="1"/>
                        <a:pt x="313" y="30"/>
                        <a:pt x="218" y="99"/>
                      </a:cubicBezTo>
                      <a:cubicBezTo>
                        <a:pt x="137" y="164"/>
                        <a:pt x="69" y="262"/>
                        <a:pt x="26" y="369"/>
                      </a:cubicBezTo>
                      <a:cubicBezTo>
                        <a:pt x="0" y="477"/>
                        <a:pt x="0" y="588"/>
                        <a:pt x="0" y="695"/>
                      </a:cubicBezTo>
                      <a:cubicBezTo>
                        <a:pt x="0" y="803"/>
                        <a:pt x="13" y="914"/>
                        <a:pt x="26" y="1021"/>
                      </a:cubicBezTo>
                      <a:cubicBezTo>
                        <a:pt x="69" y="1240"/>
                        <a:pt x="108" y="1442"/>
                        <a:pt x="150" y="1660"/>
                      </a:cubicBezTo>
                      <a:cubicBezTo>
                        <a:pt x="176" y="1768"/>
                        <a:pt x="202" y="1875"/>
                        <a:pt x="202" y="1973"/>
                      </a:cubicBezTo>
                      <a:cubicBezTo>
                        <a:pt x="218" y="2025"/>
                        <a:pt x="218" y="2081"/>
                        <a:pt x="202" y="2136"/>
                      </a:cubicBezTo>
                      <a:cubicBezTo>
                        <a:pt x="202" y="2189"/>
                        <a:pt x="189" y="2244"/>
                        <a:pt x="163" y="2299"/>
                      </a:cubicBezTo>
                      <a:cubicBezTo>
                        <a:pt x="189" y="2244"/>
                        <a:pt x="202" y="2189"/>
                        <a:pt x="218" y="2136"/>
                      </a:cubicBezTo>
                      <a:lnTo>
                        <a:pt x="218" y="1973"/>
                      </a:lnTo>
                      <a:cubicBezTo>
                        <a:pt x="202" y="1862"/>
                        <a:pt x="189" y="1768"/>
                        <a:pt x="176" y="1660"/>
                      </a:cubicBezTo>
                      <a:cubicBezTo>
                        <a:pt x="121" y="1442"/>
                        <a:pt x="82" y="1223"/>
                        <a:pt x="55" y="1021"/>
                      </a:cubicBezTo>
                      <a:cubicBezTo>
                        <a:pt x="39" y="914"/>
                        <a:pt x="26" y="803"/>
                        <a:pt x="26" y="695"/>
                      </a:cubicBezTo>
                      <a:cubicBezTo>
                        <a:pt x="26" y="588"/>
                        <a:pt x="26" y="477"/>
                        <a:pt x="55" y="382"/>
                      </a:cubicBezTo>
                      <a:cubicBezTo>
                        <a:pt x="95" y="275"/>
                        <a:pt x="150" y="193"/>
                        <a:pt x="245" y="125"/>
                      </a:cubicBezTo>
                      <a:cubicBezTo>
                        <a:pt x="326" y="69"/>
                        <a:pt x="434" y="43"/>
                        <a:pt x="545" y="43"/>
                      </a:cubicBezTo>
                      <a:cubicBezTo>
                        <a:pt x="639" y="43"/>
                        <a:pt x="747" y="99"/>
                        <a:pt x="828" y="151"/>
                      </a:cubicBezTo>
                      <a:cubicBezTo>
                        <a:pt x="910" y="219"/>
                        <a:pt x="978" y="301"/>
                        <a:pt x="1047" y="382"/>
                      </a:cubicBezTo>
                      <a:cubicBezTo>
                        <a:pt x="1180" y="558"/>
                        <a:pt x="1278" y="764"/>
                        <a:pt x="1343" y="953"/>
                      </a:cubicBezTo>
                      <a:cubicBezTo>
                        <a:pt x="1425" y="1158"/>
                        <a:pt x="1480" y="1373"/>
                        <a:pt x="1493" y="1592"/>
                      </a:cubicBezTo>
                      <a:cubicBezTo>
                        <a:pt x="1506" y="1810"/>
                        <a:pt x="1480" y="2025"/>
                        <a:pt x="1412" y="2231"/>
                      </a:cubicBezTo>
                      <a:cubicBezTo>
                        <a:pt x="1480" y="2025"/>
                        <a:pt x="1523" y="1810"/>
                        <a:pt x="1506" y="1592"/>
                      </a:cubicBezTo>
                      <a:cubicBezTo>
                        <a:pt x="1493" y="1373"/>
                        <a:pt x="1441" y="1158"/>
                        <a:pt x="1373" y="953"/>
                      </a:cubicBezTo>
                      <a:cubicBezTo>
                        <a:pt x="1304" y="751"/>
                        <a:pt x="1197" y="545"/>
                        <a:pt x="1073" y="369"/>
                      </a:cubicBezTo>
                      <a:cubicBezTo>
                        <a:pt x="1004" y="288"/>
                        <a:pt x="936" y="206"/>
                        <a:pt x="841" y="138"/>
                      </a:cubicBezTo>
                      <a:cubicBezTo>
                        <a:pt x="760" y="69"/>
                        <a:pt x="652" y="17"/>
                        <a:pt x="545" y="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4" name="Google Shape;3824;p56"/>
                <p:cNvSpPr/>
                <p:nvPr/>
              </p:nvSpPr>
              <p:spPr>
                <a:xfrm flipH="1">
                  <a:off x="9513175" y="3349468"/>
                  <a:ext cx="371450" cy="413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1949" extrusionOk="0">
                      <a:moveTo>
                        <a:pt x="438" y="1"/>
                      </a:moveTo>
                      <a:cubicBezTo>
                        <a:pt x="360" y="1"/>
                        <a:pt x="279" y="21"/>
                        <a:pt x="216" y="74"/>
                      </a:cubicBezTo>
                      <a:cubicBezTo>
                        <a:pt x="134" y="126"/>
                        <a:pt x="95" y="224"/>
                        <a:pt x="53" y="318"/>
                      </a:cubicBezTo>
                      <a:cubicBezTo>
                        <a:pt x="1" y="508"/>
                        <a:pt x="1" y="697"/>
                        <a:pt x="53" y="889"/>
                      </a:cubicBezTo>
                      <a:cubicBezTo>
                        <a:pt x="82" y="984"/>
                        <a:pt x="121" y="1078"/>
                        <a:pt x="164" y="1160"/>
                      </a:cubicBezTo>
                      <a:cubicBezTo>
                        <a:pt x="203" y="1241"/>
                        <a:pt x="271" y="1323"/>
                        <a:pt x="314" y="1404"/>
                      </a:cubicBezTo>
                      <a:cubicBezTo>
                        <a:pt x="327" y="1447"/>
                        <a:pt x="340" y="1499"/>
                        <a:pt x="366" y="1541"/>
                      </a:cubicBezTo>
                      <a:cubicBezTo>
                        <a:pt x="353" y="1486"/>
                        <a:pt x="340" y="1447"/>
                        <a:pt x="327" y="1404"/>
                      </a:cubicBezTo>
                      <a:cubicBezTo>
                        <a:pt x="284" y="1310"/>
                        <a:pt x="232" y="1228"/>
                        <a:pt x="190" y="1147"/>
                      </a:cubicBezTo>
                      <a:cubicBezTo>
                        <a:pt x="134" y="1065"/>
                        <a:pt x="108" y="971"/>
                        <a:pt x="82" y="889"/>
                      </a:cubicBezTo>
                      <a:cubicBezTo>
                        <a:pt x="27" y="697"/>
                        <a:pt x="40" y="508"/>
                        <a:pt x="95" y="318"/>
                      </a:cubicBezTo>
                      <a:cubicBezTo>
                        <a:pt x="121" y="237"/>
                        <a:pt x="164" y="155"/>
                        <a:pt x="245" y="100"/>
                      </a:cubicBezTo>
                      <a:cubicBezTo>
                        <a:pt x="292" y="53"/>
                        <a:pt x="352" y="32"/>
                        <a:pt x="415" y="32"/>
                      </a:cubicBezTo>
                      <a:cubicBezTo>
                        <a:pt x="444" y="32"/>
                        <a:pt x="473" y="36"/>
                        <a:pt x="503" y="45"/>
                      </a:cubicBezTo>
                      <a:cubicBezTo>
                        <a:pt x="597" y="61"/>
                        <a:pt x="679" y="100"/>
                        <a:pt x="747" y="155"/>
                      </a:cubicBezTo>
                      <a:cubicBezTo>
                        <a:pt x="829" y="208"/>
                        <a:pt x="897" y="276"/>
                        <a:pt x="979" y="331"/>
                      </a:cubicBezTo>
                      <a:cubicBezTo>
                        <a:pt x="1113" y="468"/>
                        <a:pt x="1236" y="615"/>
                        <a:pt x="1357" y="752"/>
                      </a:cubicBezTo>
                      <a:cubicBezTo>
                        <a:pt x="1426" y="834"/>
                        <a:pt x="1481" y="902"/>
                        <a:pt x="1536" y="984"/>
                      </a:cubicBezTo>
                      <a:cubicBezTo>
                        <a:pt x="1589" y="1065"/>
                        <a:pt x="1631" y="1160"/>
                        <a:pt x="1657" y="1241"/>
                      </a:cubicBezTo>
                      <a:cubicBezTo>
                        <a:pt x="1725" y="1417"/>
                        <a:pt x="1752" y="1623"/>
                        <a:pt x="1725" y="1812"/>
                      </a:cubicBezTo>
                      <a:cubicBezTo>
                        <a:pt x="1752" y="1623"/>
                        <a:pt x="1739" y="1417"/>
                        <a:pt x="1670" y="1241"/>
                      </a:cubicBezTo>
                      <a:cubicBezTo>
                        <a:pt x="1644" y="1147"/>
                        <a:pt x="1602" y="1052"/>
                        <a:pt x="1549" y="971"/>
                      </a:cubicBezTo>
                      <a:cubicBezTo>
                        <a:pt x="1494" y="889"/>
                        <a:pt x="1439" y="821"/>
                        <a:pt x="1386" y="739"/>
                      </a:cubicBezTo>
                      <a:cubicBezTo>
                        <a:pt x="1262" y="589"/>
                        <a:pt x="1129" y="452"/>
                        <a:pt x="992" y="318"/>
                      </a:cubicBezTo>
                      <a:cubicBezTo>
                        <a:pt x="923" y="250"/>
                        <a:pt x="855" y="182"/>
                        <a:pt x="773" y="126"/>
                      </a:cubicBezTo>
                      <a:cubicBezTo>
                        <a:pt x="692" y="74"/>
                        <a:pt x="597" y="18"/>
                        <a:pt x="503" y="5"/>
                      </a:cubicBezTo>
                      <a:cubicBezTo>
                        <a:pt x="482" y="3"/>
                        <a:pt x="460" y="1"/>
                        <a:pt x="438" y="1"/>
                      </a:cubicBezTo>
                      <a:close/>
                      <a:moveTo>
                        <a:pt x="366" y="1541"/>
                      </a:moveTo>
                      <a:cubicBezTo>
                        <a:pt x="379" y="1580"/>
                        <a:pt x="408" y="1623"/>
                        <a:pt x="421" y="1675"/>
                      </a:cubicBezTo>
                      <a:cubicBezTo>
                        <a:pt x="460" y="1756"/>
                        <a:pt x="460" y="1854"/>
                        <a:pt x="460" y="1949"/>
                      </a:cubicBezTo>
                      <a:cubicBezTo>
                        <a:pt x="460" y="1854"/>
                        <a:pt x="460" y="1756"/>
                        <a:pt x="434" y="1662"/>
                      </a:cubicBezTo>
                      <a:cubicBezTo>
                        <a:pt x="408" y="1623"/>
                        <a:pt x="395" y="1580"/>
                        <a:pt x="366" y="1541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5" name="Google Shape;3825;p56"/>
                <p:cNvSpPr/>
                <p:nvPr/>
              </p:nvSpPr>
              <p:spPr>
                <a:xfrm flipH="1">
                  <a:off x="9524172" y="2387796"/>
                  <a:ext cx="1144245" cy="35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" h="1676" extrusionOk="0">
                      <a:moveTo>
                        <a:pt x="3530" y="0"/>
                      </a:moveTo>
                      <a:cubicBezTo>
                        <a:pt x="3240" y="0"/>
                        <a:pt x="2864" y="30"/>
                        <a:pt x="2351" y="140"/>
                      </a:cubicBezTo>
                      <a:cubicBezTo>
                        <a:pt x="1578" y="303"/>
                        <a:pt x="124" y="1076"/>
                        <a:pt x="124" y="1076"/>
                      </a:cubicBezTo>
                      <a:cubicBezTo>
                        <a:pt x="124" y="1076"/>
                        <a:pt x="0" y="1675"/>
                        <a:pt x="734" y="1675"/>
                      </a:cubicBezTo>
                      <a:cubicBezTo>
                        <a:pt x="1467" y="1662"/>
                        <a:pt x="2814" y="1431"/>
                        <a:pt x="3248" y="1294"/>
                      </a:cubicBezTo>
                      <a:cubicBezTo>
                        <a:pt x="3614" y="1182"/>
                        <a:pt x="3816" y="1153"/>
                        <a:pt x="4187" y="1153"/>
                      </a:cubicBezTo>
                      <a:cubicBezTo>
                        <a:pt x="4271" y="1153"/>
                        <a:pt x="4365" y="1155"/>
                        <a:pt x="4470" y="1157"/>
                      </a:cubicBezTo>
                      <a:cubicBezTo>
                        <a:pt x="5054" y="1157"/>
                        <a:pt x="5396" y="766"/>
                        <a:pt x="5083" y="410"/>
                      </a:cubicBezTo>
                      <a:cubicBezTo>
                        <a:pt x="4770" y="45"/>
                        <a:pt x="4239" y="45"/>
                        <a:pt x="3900" y="16"/>
                      </a:cubicBezTo>
                      <a:cubicBezTo>
                        <a:pt x="3793" y="7"/>
                        <a:pt x="3672" y="0"/>
                        <a:pt x="3530" y="0"/>
                      </a:cubicBezTo>
                      <a:close/>
                    </a:path>
                  </a:pathLst>
                </a:custGeom>
                <a:solidFill>
                  <a:srgbClr val="D18F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6" name="Google Shape;3826;p56"/>
                <p:cNvSpPr/>
                <p:nvPr/>
              </p:nvSpPr>
              <p:spPr>
                <a:xfrm flipH="1">
                  <a:off x="9654344" y="2583904"/>
                  <a:ext cx="1155058" cy="8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8" h="389" extrusionOk="0">
                      <a:moveTo>
                        <a:pt x="5204" y="219"/>
                      </a:moveTo>
                      <a:cubicBezTo>
                        <a:pt x="5178" y="219"/>
                        <a:pt x="5148" y="219"/>
                        <a:pt x="5122" y="232"/>
                      </a:cubicBezTo>
                      <a:cubicBezTo>
                        <a:pt x="5148" y="232"/>
                        <a:pt x="5178" y="232"/>
                        <a:pt x="5204" y="219"/>
                      </a:cubicBezTo>
                      <a:close/>
                      <a:moveTo>
                        <a:pt x="5204" y="219"/>
                      </a:moveTo>
                      <a:cubicBezTo>
                        <a:pt x="5230" y="219"/>
                        <a:pt x="5259" y="232"/>
                        <a:pt x="5298" y="232"/>
                      </a:cubicBezTo>
                      <a:cubicBezTo>
                        <a:pt x="5353" y="248"/>
                        <a:pt x="5408" y="274"/>
                        <a:pt x="5447" y="313"/>
                      </a:cubicBezTo>
                      <a:lnTo>
                        <a:pt x="5447" y="313"/>
                      </a:lnTo>
                      <a:cubicBezTo>
                        <a:pt x="5408" y="274"/>
                        <a:pt x="5353" y="248"/>
                        <a:pt x="5298" y="219"/>
                      </a:cubicBezTo>
                      <a:close/>
                      <a:moveTo>
                        <a:pt x="1209" y="0"/>
                      </a:moveTo>
                      <a:cubicBezTo>
                        <a:pt x="802" y="0"/>
                        <a:pt x="396" y="40"/>
                        <a:pt x="0" y="98"/>
                      </a:cubicBezTo>
                      <a:cubicBezTo>
                        <a:pt x="232" y="69"/>
                        <a:pt x="463" y="56"/>
                        <a:pt x="708" y="43"/>
                      </a:cubicBezTo>
                      <a:cubicBezTo>
                        <a:pt x="871" y="34"/>
                        <a:pt x="1042" y="24"/>
                        <a:pt x="1209" y="24"/>
                      </a:cubicBezTo>
                      <a:cubicBezTo>
                        <a:pt x="1278" y="24"/>
                        <a:pt x="1347" y="26"/>
                        <a:pt x="1415" y="30"/>
                      </a:cubicBezTo>
                      <a:cubicBezTo>
                        <a:pt x="1888" y="43"/>
                        <a:pt x="2351" y="137"/>
                        <a:pt x="2827" y="248"/>
                      </a:cubicBezTo>
                      <a:cubicBezTo>
                        <a:pt x="3058" y="287"/>
                        <a:pt x="3290" y="343"/>
                        <a:pt x="3518" y="369"/>
                      </a:cubicBezTo>
                      <a:cubicBezTo>
                        <a:pt x="3640" y="382"/>
                        <a:pt x="3759" y="389"/>
                        <a:pt x="3878" y="389"/>
                      </a:cubicBezTo>
                      <a:cubicBezTo>
                        <a:pt x="3997" y="389"/>
                        <a:pt x="4116" y="382"/>
                        <a:pt x="4239" y="369"/>
                      </a:cubicBezTo>
                      <a:cubicBezTo>
                        <a:pt x="4470" y="356"/>
                        <a:pt x="4715" y="314"/>
                        <a:pt x="4946" y="274"/>
                      </a:cubicBezTo>
                      <a:cubicBezTo>
                        <a:pt x="5002" y="261"/>
                        <a:pt x="5054" y="248"/>
                        <a:pt x="5122" y="232"/>
                      </a:cubicBezTo>
                      <a:cubicBezTo>
                        <a:pt x="5054" y="232"/>
                        <a:pt x="5002" y="248"/>
                        <a:pt x="4946" y="261"/>
                      </a:cubicBezTo>
                      <a:cubicBezTo>
                        <a:pt x="4702" y="300"/>
                        <a:pt x="4470" y="330"/>
                        <a:pt x="4239" y="343"/>
                      </a:cubicBezTo>
                      <a:cubicBezTo>
                        <a:pt x="4116" y="356"/>
                        <a:pt x="3997" y="362"/>
                        <a:pt x="3881" y="362"/>
                      </a:cubicBezTo>
                      <a:cubicBezTo>
                        <a:pt x="3764" y="362"/>
                        <a:pt x="3649" y="356"/>
                        <a:pt x="3534" y="343"/>
                      </a:cubicBezTo>
                      <a:cubicBezTo>
                        <a:pt x="3290" y="314"/>
                        <a:pt x="3058" y="261"/>
                        <a:pt x="2827" y="206"/>
                      </a:cubicBezTo>
                      <a:cubicBezTo>
                        <a:pt x="2595" y="167"/>
                        <a:pt x="2364" y="111"/>
                        <a:pt x="2132" y="69"/>
                      </a:cubicBezTo>
                      <a:cubicBezTo>
                        <a:pt x="1888" y="30"/>
                        <a:pt x="1660" y="4"/>
                        <a:pt x="1415" y="4"/>
                      </a:cubicBezTo>
                      <a:cubicBezTo>
                        <a:pt x="1346" y="1"/>
                        <a:pt x="1277" y="0"/>
                        <a:pt x="1209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7" name="Google Shape;3827;p56"/>
              <p:cNvGrpSpPr/>
              <p:nvPr/>
            </p:nvGrpSpPr>
            <p:grpSpPr>
              <a:xfrm>
                <a:off x="3328310" y="2316349"/>
                <a:ext cx="1788499" cy="1485126"/>
                <a:chOff x="3810810" y="2316349"/>
                <a:chExt cx="1788499" cy="1485126"/>
              </a:xfrm>
            </p:grpSpPr>
            <p:sp>
              <p:nvSpPr>
                <p:cNvPr id="3828" name="Google Shape;3828;p56"/>
                <p:cNvSpPr/>
                <p:nvPr/>
              </p:nvSpPr>
              <p:spPr>
                <a:xfrm flipH="1">
                  <a:off x="3989107" y="3261272"/>
                  <a:ext cx="123817" cy="12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585" extrusionOk="0">
                      <a:moveTo>
                        <a:pt x="284" y="1"/>
                      </a:moveTo>
                      <a:cubicBezTo>
                        <a:pt x="121" y="1"/>
                        <a:pt x="0" y="135"/>
                        <a:pt x="0" y="298"/>
                      </a:cubicBezTo>
                      <a:cubicBezTo>
                        <a:pt x="13" y="461"/>
                        <a:pt x="137" y="584"/>
                        <a:pt x="300" y="584"/>
                      </a:cubicBezTo>
                      <a:cubicBezTo>
                        <a:pt x="463" y="571"/>
                        <a:pt x="584" y="448"/>
                        <a:pt x="584" y="284"/>
                      </a:cubicBezTo>
                      <a:cubicBezTo>
                        <a:pt x="584" y="121"/>
                        <a:pt x="447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9" name="Google Shape;3829;p56"/>
                <p:cNvSpPr/>
                <p:nvPr/>
              </p:nvSpPr>
              <p:spPr>
                <a:xfrm flipH="1">
                  <a:off x="4000768" y="2316349"/>
                  <a:ext cx="109400" cy="106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503" extrusionOk="0">
                      <a:moveTo>
                        <a:pt x="258" y="1"/>
                      </a:moveTo>
                      <a:cubicBezTo>
                        <a:pt x="108" y="1"/>
                        <a:pt x="0" y="125"/>
                        <a:pt x="13" y="258"/>
                      </a:cubicBezTo>
                      <a:cubicBezTo>
                        <a:pt x="13" y="395"/>
                        <a:pt x="124" y="503"/>
                        <a:pt x="271" y="503"/>
                      </a:cubicBezTo>
                      <a:cubicBezTo>
                        <a:pt x="408" y="490"/>
                        <a:pt x="515" y="382"/>
                        <a:pt x="515" y="245"/>
                      </a:cubicBezTo>
                      <a:cubicBezTo>
                        <a:pt x="502" y="108"/>
                        <a:pt x="395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0" name="Google Shape;3830;p56"/>
                <p:cNvSpPr/>
                <p:nvPr/>
              </p:nvSpPr>
              <p:spPr>
                <a:xfrm flipH="1">
                  <a:off x="4193691" y="2561007"/>
                  <a:ext cx="204806" cy="205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967" extrusionOk="0">
                      <a:moveTo>
                        <a:pt x="464" y="1"/>
                      </a:moveTo>
                      <a:cubicBezTo>
                        <a:pt x="206" y="14"/>
                        <a:pt x="1" y="232"/>
                        <a:pt x="1" y="490"/>
                      </a:cubicBezTo>
                      <a:cubicBezTo>
                        <a:pt x="17" y="764"/>
                        <a:pt x="232" y="966"/>
                        <a:pt x="490" y="966"/>
                      </a:cubicBezTo>
                      <a:cubicBezTo>
                        <a:pt x="763" y="953"/>
                        <a:pt x="966" y="735"/>
                        <a:pt x="953" y="477"/>
                      </a:cubicBezTo>
                      <a:cubicBezTo>
                        <a:pt x="953" y="206"/>
                        <a:pt x="734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1" name="Google Shape;3831;p56"/>
                <p:cNvSpPr/>
                <p:nvPr/>
              </p:nvSpPr>
              <p:spPr>
                <a:xfrm flipH="1">
                  <a:off x="4095531" y="3096753"/>
                  <a:ext cx="239365" cy="23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116" extrusionOk="0">
                      <a:moveTo>
                        <a:pt x="558" y="1"/>
                      </a:moveTo>
                      <a:cubicBezTo>
                        <a:pt x="245" y="14"/>
                        <a:pt x="0" y="258"/>
                        <a:pt x="14" y="571"/>
                      </a:cubicBezTo>
                      <a:cubicBezTo>
                        <a:pt x="27" y="871"/>
                        <a:pt x="271" y="1116"/>
                        <a:pt x="584" y="1116"/>
                      </a:cubicBezTo>
                      <a:cubicBezTo>
                        <a:pt x="884" y="1103"/>
                        <a:pt x="1129" y="845"/>
                        <a:pt x="1116" y="545"/>
                      </a:cubicBezTo>
                      <a:cubicBezTo>
                        <a:pt x="1116" y="232"/>
                        <a:pt x="858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2" name="Google Shape;3832;p56"/>
                <p:cNvSpPr/>
                <p:nvPr/>
              </p:nvSpPr>
              <p:spPr>
                <a:xfrm flipH="1">
                  <a:off x="4271075" y="3281413"/>
                  <a:ext cx="179365" cy="175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30" extrusionOk="0">
                      <a:moveTo>
                        <a:pt x="409" y="0"/>
                      </a:moveTo>
                      <a:cubicBezTo>
                        <a:pt x="193" y="13"/>
                        <a:pt x="1" y="203"/>
                        <a:pt x="17" y="421"/>
                      </a:cubicBezTo>
                      <a:cubicBezTo>
                        <a:pt x="17" y="645"/>
                        <a:pt x="194" y="829"/>
                        <a:pt x="415" y="829"/>
                      </a:cubicBezTo>
                      <a:cubicBezTo>
                        <a:pt x="423" y="829"/>
                        <a:pt x="430" y="829"/>
                        <a:pt x="438" y="829"/>
                      </a:cubicBezTo>
                      <a:cubicBezTo>
                        <a:pt x="669" y="829"/>
                        <a:pt x="845" y="639"/>
                        <a:pt x="845" y="408"/>
                      </a:cubicBezTo>
                      <a:cubicBezTo>
                        <a:pt x="832" y="176"/>
                        <a:pt x="64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3" name="Google Shape;3833;p56"/>
                <p:cNvSpPr/>
                <p:nvPr/>
              </p:nvSpPr>
              <p:spPr>
                <a:xfrm flipH="1">
                  <a:off x="3931646" y="2909550"/>
                  <a:ext cx="313994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469" extrusionOk="0">
                      <a:moveTo>
                        <a:pt x="721" y="0"/>
                      </a:moveTo>
                      <a:cubicBezTo>
                        <a:pt x="313" y="17"/>
                        <a:pt x="0" y="356"/>
                        <a:pt x="13" y="763"/>
                      </a:cubicBezTo>
                      <a:cubicBezTo>
                        <a:pt x="13" y="1161"/>
                        <a:pt x="339" y="1468"/>
                        <a:pt x="733" y="1468"/>
                      </a:cubicBezTo>
                      <a:cubicBezTo>
                        <a:pt x="743" y="1468"/>
                        <a:pt x="753" y="1468"/>
                        <a:pt x="763" y="1467"/>
                      </a:cubicBezTo>
                      <a:cubicBezTo>
                        <a:pt x="1171" y="1467"/>
                        <a:pt x="1480" y="1128"/>
                        <a:pt x="1480" y="721"/>
                      </a:cubicBezTo>
                      <a:cubicBezTo>
                        <a:pt x="1467" y="313"/>
                        <a:pt x="1128" y="0"/>
                        <a:pt x="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4" name="Google Shape;3834;p56"/>
                <p:cNvSpPr/>
                <p:nvPr/>
              </p:nvSpPr>
              <p:spPr>
                <a:xfrm flipH="1">
                  <a:off x="4187545" y="3102902"/>
                  <a:ext cx="152863" cy="15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719" extrusionOk="0">
                      <a:moveTo>
                        <a:pt x="379" y="0"/>
                      </a:moveTo>
                      <a:cubicBezTo>
                        <a:pt x="370" y="0"/>
                        <a:pt x="361" y="0"/>
                        <a:pt x="353" y="1"/>
                      </a:cubicBezTo>
                      <a:cubicBezTo>
                        <a:pt x="150" y="1"/>
                        <a:pt x="0" y="164"/>
                        <a:pt x="0" y="366"/>
                      </a:cubicBezTo>
                      <a:cubicBezTo>
                        <a:pt x="0" y="572"/>
                        <a:pt x="163" y="718"/>
                        <a:pt x="366" y="718"/>
                      </a:cubicBezTo>
                      <a:cubicBezTo>
                        <a:pt x="571" y="705"/>
                        <a:pt x="721" y="542"/>
                        <a:pt x="721" y="353"/>
                      </a:cubicBezTo>
                      <a:cubicBezTo>
                        <a:pt x="705" y="157"/>
                        <a:pt x="556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5" name="Google Shape;3835;p56"/>
                <p:cNvSpPr/>
                <p:nvPr/>
              </p:nvSpPr>
              <p:spPr>
                <a:xfrm flipH="1">
                  <a:off x="4219343" y="2915698"/>
                  <a:ext cx="242121" cy="23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129" extrusionOk="0">
                      <a:moveTo>
                        <a:pt x="558" y="1"/>
                      </a:moveTo>
                      <a:cubicBezTo>
                        <a:pt x="245" y="14"/>
                        <a:pt x="1" y="271"/>
                        <a:pt x="14" y="584"/>
                      </a:cubicBezTo>
                      <a:cubicBezTo>
                        <a:pt x="27" y="884"/>
                        <a:pt x="271" y="1129"/>
                        <a:pt x="584" y="1129"/>
                      </a:cubicBezTo>
                      <a:cubicBezTo>
                        <a:pt x="897" y="1112"/>
                        <a:pt x="1142" y="855"/>
                        <a:pt x="1129" y="558"/>
                      </a:cubicBezTo>
                      <a:cubicBezTo>
                        <a:pt x="1129" y="245"/>
                        <a:pt x="868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6" name="Google Shape;3836;p56"/>
                <p:cNvSpPr/>
                <p:nvPr/>
              </p:nvSpPr>
              <p:spPr>
                <a:xfrm flipH="1">
                  <a:off x="4090018" y="2763052"/>
                  <a:ext cx="239365" cy="23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129" extrusionOk="0">
                      <a:moveTo>
                        <a:pt x="545" y="0"/>
                      </a:moveTo>
                      <a:cubicBezTo>
                        <a:pt x="245" y="13"/>
                        <a:pt x="1" y="271"/>
                        <a:pt x="1" y="584"/>
                      </a:cubicBezTo>
                      <a:cubicBezTo>
                        <a:pt x="17" y="884"/>
                        <a:pt x="274" y="1128"/>
                        <a:pt x="571" y="1128"/>
                      </a:cubicBezTo>
                      <a:cubicBezTo>
                        <a:pt x="884" y="1115"/>
                        <a:pt x="1129" y="854"/>
                        <a:pt x="1116" y="545"/>
                      </a:cubicBezTo>
                      <a:cubicBezTo>
                        <a:pt x="1116" y="245"/>
                        <a:pt x="858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7" name="Google Shape;3837;p56"/>
                <p:cNvSpPr/>
                <p:nvPr/>
              </p:nvSpPr>
              <p:spPr>
                <a:xfrm flipH="1">
                  <a:off x="4040838" y="2940927"/>
                  <a:ext cx="72085" cy="69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329" extrusionOk="0">
                      <a:moveTo>
                        <a:pt x="183" y="1"/>
                      </a:moveTo>
                      <a:cubicBezTo>
                        <a:pt x="177" y="1"/>
                        <a:pt x="170" y="1"/>
                        <a:pt x="163" y="2"/>
                      </a:cubicBezTo>
                      <a:cubicBezTo>
                        <a:pt x="82" y="2"/>
                        <a:pt x="0" y="71"/>
                        <a:pt x="0" y="165"/>
                      </a:cubicBezTo>
                      <a:cubicBezTo>
                        <a:pt x="13" y="260"/>
                        <a:pt x="82" y="328"/>
                        <a:pt x="176" y="328"/>
                      </a:cubicBezTo>
                      <a:cubicBezTo>
                        <a:pt x="258" y="328"/>
                        <a:pt x="339" y="247"/>
                        <a:pt x="339" y="152"/>
                      </a:cubicBezTo>
                      <a:cubicBezTo>
                        <a:pt x="327" y="77"/>
                        <a:pt x="267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8" name="Google Shape;3838;p56"/>
                <p:cNvSpPr/>
                <p:nvPr/>
              </p:nvSpPr>
              <p:spPr>
                <a:xfrm flipH="1">
                  <a:off x="4132847" y="2866724"/>
                  <a:ext cx="141202" cy="13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53" extrusionOk="0">
                      <a:moveTo>
                        <a:pt x="326" y="0"/>
                      </a:moveTo>
                      <a:cubicBezTo>
                        <a:pt x="147" y="0"/>
                        <a:pt x="0" y="150"/>
                        <a:pt x="13" y="326"/>
                      </a:cubicBezTo>
                      <a:cubicBezTo>
                        <a:pt x="13" y="502"/>
                        <a:pt x="163" y="652"/>
                        <a:pt x="339" y="652"/>
                      </a:cubicBezTo>
                      <a:cubicBezTo>
                        <a:pt x="516" y="639"/>
                        <a:pt x="666" y="489"/>
                        <a:pt x="653" y="313"/>
                      </a:cubicBezTo>
                      <a:cubicBezTo>
                        <a:pt x="653" y="137"/>
                        <a:pt x="50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9" name="Google Shape;3839;p56"/>
                <p:cNvSpPr/>
                <p:nvPr/>
              </p:nvSpPr>
              <p:spPr>
                <a:xfrm flipH="1">
                  <a:off x="3962815" y="2774500"/>
                  <a:ext cx="199294" cy="196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25" extrusionOk="0">
                      <a:moveTo>
                        <a:pt x="492" y="1"/>
                      </a:moveTo>
                      <a:cubicBezTo>
                        <a:pt x="483" y="1"/>
                        <a:pt x="473" y="1"/>
                        <a:pt x="464" y="1"/>
                      </a:cubicBezTo>
                      <a:cubicBezTo>
                        <a:pt x="206" y="1"/>
                        <a:pt x="1" y="217"/>
                        <a:pt x="1" y="474"/>
                      </a:cubicBezTo>
                      <a:cubicBezTo>
                        <a:pt x="13" y="727"/>
                        <a:pt x="219" y="925"/>
                        <a:pt x="466" y="925"/>
                      </a:cubicBezTo>
                      <a:cubicBezTo>
                        <a:pt x="474" y="925"/>
                        <a:pt x="482" y="925"/>
                        <a:pt x="490" y="924"/>
                      </a:cubicBezTo>
                      <a:cubicBezTo>
                        <a:pt x="734" y="924"/>
                        <a:pt x="940" y="706"/>
                        <a:pt x="940" y="448"/>
                      </a:cubicBezTo>
                      <a:cubicBezTo>
                        <a:pt x="924" y="200"/>
                        <a:pt x="736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0" name="Google Shape;3840;p56"/>
                <p:cNvSpPr/>
                <p:nvPr/>
              </p:nvSpPr>
              <p:spPr>
                <a:xfrm flipH="1">
                  <a:off x="3868050" y="3076825"/>
                  <a:ext cx="124029" cy="12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84" extrusionOk="0">
                      <a:moveTo>
                        <a:pt x="284" y="0"/>
                      </a:moveTo>
                      <a:cubicBezTo>
                        <a:pt x="121" y="0"/>
                        <a:pt x="1" y="137"/>
                        <a:pt x="1" y="300"/>
                      </a:cubicBezTo>
                      <a:cubicBezTo>
                        <a:pt x="1" y="463"/>
                        <a:pt x="138" y="584"/>
                        <a:pt x="301" y="584"/>
                      </a:cubicBezTo>
                      <a:cubicBezTo>
                        <a:pt x="447" y="571"/>
                        <a:pt x="584" y="450"/>
                        <a:pt x="571" y="287"/>
                      </a:cubicBezTo>
                      <a:cubicBezTo>
                        <a:pt x="571" y="124"/>
                        <a:pt x="434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1" name="Google Shape;3841;p56"/>
                <p:cNvSpPr/>
                <p:nvPr/>
              </p:nvSpPr>
              <p:spPr>
                <a:xfrm flipH="1">
                  <a:off x="4060980" y="2814782"/>
                  <a:ext cx="61060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2" extrusionOk="0">
                      <a:moveTo>
                        <a:pt x="138" y="1"/>
                      </a:moveTo>
                      <a:cubicBezTo>
                        <a:pt x="69" y="1"/>
                        <a:pt x="1" y="69"/>
                        <a:pt x="1" y="137"/>
                      </a:cubicBezTo>
                      <a:cubicBezTo>
                        <a:pt x="1" y="219"/>
                        <a:pt x="69" y="271"/>
                        <a:pt x="151" y="271"/>
                      </a:cubicBezTo>
                      <a:cubicBezTo>
                        <a:pt x="219" y="271"/>
                        <a:pt x="288" y="203"/>
                        <a:pt x="275" y="137"/>
                      </a:cubicBezTo>
                      <a:cubicBezTo>
                        <a:pt x="275" y="56"/>
                        <a:pt x="219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2" name="Google Shape;3842;p56"/>
                <p:cNvSpPr/>
                <p:nvPr/>
              </p:nvSpPr>
              <p:spPr>
                <a:xfrm flipH="1">
                  <a:off x="3939923" y="3036331"/>
                  <a:ext cx="57668" cy="5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60" extrusionOk="0">
                      <a:moveTo>
                        <a:pt x="152" y="0"/>
                      </a:moveTo>
                      <a:cubicBezTo>
                        <a:pt x="146" y="0"/>
                        <a:pt x="140" y="1"/>
                        <a:pt x="134" y="2"/>
                      </a:cubicBezTo>
                      <a:cubicBezTo>
                        <a:pt x="53" y="2"/>
                        <a:pt x="1" y="54"/>
                        <a:pt x="1" y="136"/>
                      </a:cubicBezTo>
                      <a:cubicBezTo>
                        <a:pt x="1" y="204"/>
                        <a:pt x="66" y="260"/>
                        <a:pt x="134" y="260"/>
                      </a:cubicBezTo>
                      <a:cubicBezTo>
                        <a:pt x="216" y="260"/>
                        <a:pt x="271" y="191"/>
                        <a:pt x="271" y="123"/>
                      </a:cubicBezTo>
                      <a:cubicBezTo>
                        <a:pt x="271" y="60"/>
                        <a:pt x="21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3" name="Google Shape;3843;p56"/>
                <p:cNvSpPr/>
                <p:nvPr/>
              </p:nvSpPr>
              <p:spPr>
                <a:xfrm flipH="1">
                  <a:off x="4124583" y="3068556"/>
                  <a:ext cx="28622" cy="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34" extrusionOk="0">
                      <a:moveTo>
                        <a:pt x="66" y="0"/>
                      </a:moveTo>
                      <a:cubicBezTo>
                        <a:pt x="40" y="0"/>
                        <a:pt x="1" y="26"/>
                        <a:pt x="1" y="65"/>
                      </a:cubicBezTo>
                      <a:cubicBezTo>
                        <a:pt x="14" y="95"/>
                        <a:pt x="40" y="134"/>
                        <a:pt x="66" y="134"/>
                      </a:cubicBezTo>
                      <a:cubicBezTo>
                        <a:pt x="109" y="121"/>
                        <a:pt x="135" y="95"/>
                        <a:pt x="135" y="65"/>
                      </a:cubicBezTo>
                      <a:cubicBezTo>
                        <a:pt x="135" y="26"/>
                        <a:pt x="10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4" name="Google Shape;3844;p56"/>
                <p:cNvSpPr/>
                <p:nvPr/>
              </p:nvSpPr>
              <p:spPr>
                <a:xfrm flipH="1">
                  <a:off x="3902610" y="2854852"/>
                  <a:ext cx="49399" cy="4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33" extrusionOk="0">
                      <a:moveTo>
                        <a:pt x="112" y="1"/>
                      </a:moveTo>
                      <a:cubicBezTo>
                        <a:pt x="43" y="1"/>
                        <a:pt x="1" y="56"/>
                        <a:pt x="1" y="125"/>
                      </a:cubicBezTo>
                      <a:cubicBezTo>
                        <a:pt x="1" y="177"/>
                        <a:pt x="56" y="232"/>
                        <a:pt x="112" y="232"/>
                      </a:cubicBezTo>
                      <a:cubicBezTo>
                        <a:pt x="177" y="232"/>
                        <a:pt x="232" y="177"/>
                        <a:pt x="232" y="112"/>
                      </a:cubicBezTo>
                      <a:cubicBezTo>
                        <a:pt x="232" y="43"/>
                        <a:pt x="177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5" name="Google Shape;3845;p56"/>
                <p:cNvSpPr/>
                <p:nvPr/>
              </p:nvSpPr>
              <p:spPr>
                <a:xfrm flipH="1">
                  <a:off x="3888194" y="3275265"/>
                  <a:ext cx="46431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6" extrusionOk="0">
                      <a:moveTo>
                        <a:pt x="130" y="0"/>
                      </a:moveTo>
                      <a:cubicBezTo>
                        <a:pt x="124" y="0"/>
                        <a:pt x="117" y="1"/>
                        <a:pt x="111" y="3"/>
                      </a:cubicBezTo>
                      <a:cubicBezTo>
                        <a:pt x="56" y="3"/>
                        <a:pt x="0" y="42"/>
                        <a:pt x="0" y="111"/>
                      </a:cubicBezTo>
                      <a:cubicBezTo>
                        <a:pt x="13" y="166"/>
                        <a:pt x="56" y="205"/>
                        <a:pt x="111" y="205"/>
                      </a:cubicBezTo>
                      <a:cubicBezTo>
                        <a:pt x="176" y="205"/>
                        <a:pt x="219" y="166"/>
                        <a:pt x="219" y="98"/>
                      </a:cubicBezTo>
                      <a:cubicBezTo>
                        <a:pt x="219" y="49"/>
                        <a:pt x="176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6" name="Google Shape;3846;p56"/>
                <p:cNvSpPr/>
                <p:nvPr/>
              </p:nvSpPr>
              <p:spPr>
                <a:xfrm flipH="1">
                  <a:off x="4046347" y="2650263"/>
                  <a:ext cx="184877" cy="18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872" extrusionOk="0">
                      <a:moveTo>
                        <a:pt x="421" y="1"/>
                      </a:moveTo>
                      <a:cubicBezTo>
                        <a:pt x="177" y="17"/>
                        <a:pt x="1" y="206"/>
                        <a:pt x="1" y="450"/>
                      </a:cubicBezTo>
                      <a:cubicBezTo>
                        <a:pt x="1" y="682"/>
                        <a:pt x="206" y="871"/>
                        <a:pt x="434" y="871"/>
                      </a:cubicBezTo>
                      <a:cubicBezTo>
                        <a:pt x="679" y="858"/>
                        <a:pt x="871" y="669"/>
                        <a:pt x="858" y="424"/>
                      </a:cubicBezTo>
                      <a:cubicBezTo>
                        <a:pt x="858" y="193"/>
                        <a:pt x="653" y="1"/>
                        <a:pt x="4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7" name="Google Shape;3847;p56"/>
                <p:cNvSpPr/>
                <p:nvPr/>
              </p:nvSpPr>
              <p:spPr>
                <a:xfrm flipH="1">
                  <a:off x="4069883" y="2561007"/>
                  <a:ext cx="77597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70" extrusionOk="0">
                      <a:moveTo>
                        <a:pt x="176" y="1"/>
                      </a:moveTo>
                      <a:cubicBezTo>
                        <a:pt x="82" y="1"/>
                        <a:pt x="0" y="82"/>
                        <a:pt x="0" y="193"/>
                      </a:cubicBezTo>
                      <a:cubicBezTo>
                        <a:pt x="0" y="288"/>
                        <a:pt x="95" y="369"/>
                        <a:pt x="189" y="369"/>
                      </a:cubicBezTo>
                      <a:cubicBezTo>
                        <a:pt x="300" y="369"/>
                        <a:pt x="365" y="288"/>
                        <a:pt x="365" y="177"/>
                      </a:cubicBezTo>
                      <a:cubicBezTo>
                        <a:pt x="365" y="82"/>
                        <a:pt x="284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8" name="Google Shape;3848;p56"/>
                <p:cNvSpPr/>
                <p:nvPr/>
              </p:nvSpPr>
              <p:spPr>
                <a:xfrm flipH="1">
                  <a:off x="3986352" y="2725526"/>
                  <a:ext cx="77597" cy="7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67" extrusionOk="0">
                      <a:moveTo>
                        <a:pt x="177" y="1"/>
                      </a:moveTo>
                      <a:cubicBezTo>
                        <a:pt x="82" y="1"/>
                        <a:pt x="1" y="82"/>
                        <a:pt x="1" y="190"/>
                      </a:cubicBezTo>
                      <a:cubicBezTo>
                        <a:pt x="1" y="285"/>
                        <a:pt x="82" y="366"/>
                        <a:pt x="190" y="366"/>
                      </a:cubicBezTo>
                      <a:cubicBezTo>
                        <a:pt x="284" y="366"/>
                        <a:pt x="366" y="285"/>
                        <a:pt x="366" y="177"/>
                      </a:cubicBezTo>
                      <a:cubicBezTo>
                        <a:pt x="366" y="82"/>
                        <a:pt x="271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9" name="Google Shape;3849;p56"/>
                <p:cNvSpPr/>
                <p:nvPr/>
              </p:nvSpPr>
              <p:spPr>
                <a:xfrm flipH="1">
                  <a:off x="3810810" y="2955768"/>
                  <a:ext cx="77597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70" extrusionOk="0">
                      <a:moveTo>
                        <a:pt x="177" y="1"/>
                      </a:moveTo>
                      <a:cubicBezTo>
                        <a:pt x="82" y="1"/>
                        <a:pt x="1" y="82"/>
                        <a:pt x="1" y="190"/>
                      </a:cubicBezTo>
                      <a:cubicBezTo>
                        <a:pt x="1" y="288"/>
                        <a:pt x="82" y="369"/>
                        <a:pt x="190" y="369"/>
                      </a:cubicBezTo>
                      <a:cubicBezTo>
                        <a:pt x="284" y="369"/>
                        <a:pt x="366" y="288"/>
                        <a:pt x="366" y="177"/>
                      </a:cubicBezTo>
                      <a:cubicBezTo>
                        <a:pt x="366" y="82"/>
                        <a:pt x="284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0" name="Google Shape;3850;p56"/>
                <p:cNvSpPr/>
                <p:nvPr/>
              </p:nvSpPr>
              <p:spPr>
                <a:xfrm flipH="1">
                  <a:off x="4170160" y="2701993"/>
                  <a:ext cx="161979" cy="15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751" extrusionOk="0">
                      <a:moveTo>
                        <a:pt x="393" y="0"/>
                      </a:moveTo>
                      <a:cubicBezTo>
                        <a:pt x="385" y="0"/>
                        <a:pt x="377" y="1"/>
                        <a:pt x="369" y="1"/>
                      </a:cubicBezTo>
                      <a:cubicBezTo>
                        <a:pt x="164" y="1"/>
                        <a:pt x="1" y="180"/>
                        <a:pt x="1" y="383"/>
                      </a:cubicBezTo>
                      <a:cubicBezTo>
                        <a:pt x="14" y="588"/>
                        <a:pt x="193" y="751"/>
                        <a:pt x="395" y="751"/>
                      </a:cubicBezTo>
                      <a:cubicBezTo>
                        <a:pt x="600" y="751"/>
                        <a:pt x="763" y="572"/>
                        <a:pt x="763" y="370"/>
                      </a:cubicBezTo>
                      <a:cubicBezTo>
                        <a:pt x="763" y="159"/>
                        <a:pt x="597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1" name="Google Shape;3851;p56"/>
                <p:cNvSpPr/>
                <p:nvPr/>
              </p:nvSpPr>
              <p:spPr>
                <a:xfrm flipH="1">
                  <a:off x="3991863" y="3021278"/>
                  <a:ext cx="109400" cy="72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344" extrusionOk="0">
                      <a:moveTo>
                        <a:pt x="90" y="0"/>
                      </a:moveTo>
                      <a:cubicBezTo>
                        <a:pt x="62" y="0"/>
                        <a:pt x="32" y="2"/>
                        <a:pt x="1" y="5"/>
                      </a:cubicBezTo>
                      <a:cubicBezTo>
                        <a:pt x="216" y="31"/>
                        <a:pt x="379" y="125"/>
                        <a:pt x="421" y="207"/>
                      </a:cubicBezTo>
                      <a:cubicBezTo>
                        <a:pt x="310" y="125"/>
                        <a:pt x="95" y="86"/>
                        <a:pt x="95" y="86"/>
                      </a:cubicBezTo>
                      <a:lnTo>
                        <a:pt x="95" y="86"/>
                      </a:lnTo>
                      <a:cubicBezTo>
                        <a:pt x="353" y="207"/>
                        <a:pt x="460" y="288"/>
                        <a:pt x="490" y="344"/>
                      </a:cubicBezTo>
                      <a:cubicBezTo>
                        <a:pt x="503" y="305"/>
                        <a:pt x="516" y="223"/>
                        <a:pt x="516" y="223"/>
                      </a:cubicBezTo>
                      <a:cubicBezTo>
                        <a:pt x="516" y="223"/>
                        <a:pt x="435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2" name="Google Shape;3852;p56"/>
                <p:cNvSpPr/>
                <p:nvPr/>
              </p:nvSpPr>
              <p:spPr>
                <a:xfrm flipH="1">
                  <a:off x="4686187" y="2629062"/>
                  <a:ext cx="154983" cy="15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716" extrusionOk="0">
                      <a:moveTo>
                        <a:pt x="360" y="0"/>
                      </a:moveTo>
                      <a:cubicBezTo>
                        <a:pt x="163" y="0"/>
                        <a:pt x="1" y="169"/>
                        <a:pt x="12" y="374"/>
                      </a:cubicBezTo>
                      <a:cubicBezTo>
                        <a:pt x="12" y="524"/>
                        <a:pt x="119" y="658"/>
                        <a:pt x="256" y="700"/>
                      </a:cubicBezTo>
                      <a:cubicBezTo>
                        <a:pt x="292" y="710"/>
                        <a:pt x="327" y="715"/>
                        <a:pt x="362" y="715"/>
                      </a:cubicBezTo>
                      <a:cubicBezTo>
                        <a:pt x="563" y="715"/>
                        <a:pt x="730" y="554"/>
                        <a:pt x="719" y="345"/>
                      </a:cubicBezTo>
                      <a:cubicBezTo>
                        <a:pt x="719" y="198"/>
                        <a:pt x="608" y="61"/>
                        <a:pt x="475" y="19"/>
                      </a:cubicBezTo>
                      <a:cubicBezTo>
                        <a:pt x="436" y="6"/>
                        <a:pt x="39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3" name="Google Shape;3853;p56"/>
                <p:cNvSpPr/>
                <p:nvPr/>
              </p:nvSpPr>
              <p:spPr>
                <a:xfrm flipH="1">
                  <a:off x="4988933" y="2705173"/>
                  <a:ext cx="154983" cy="15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722" extrusionOk="0">
                      <a:moveTo>
                        <a:pt x="368" y="1"/>
                      </a:moveTo>
                      <a:cubicBezTo>
                        <a:pt x="167" y="1"/>
                        <a:pt x="0" y="159"/>
                        <a:pt x="11" y="368"/>
                      </a:cubicBezTo>
                      <a:cubicBezTo>
                        <a:pt x="11" y="531"/>
                        <a:pt x="122" y="654"/>
                        <a:pt x="256" y="707"/>
                      </a:cubicBezTo>
                      <a:cubicBezTo>
                        <a:pt x="292" y="717"/>
                        <a:pt x="328" y="722"/>
                        <a:pt x="362" y="722"/>
                      </a:cubicBezTo>
                      <a:cubicBezTo>
                        <a:pt x="563" y="722"/>
                        <a:pt x="730" y="561"/>
                        <a:pt x="719" y="341"/>
                      </a:cubicBezTo>
                      <a:cubicBezTo>
                        <a:pt x="719" y="191"/>
                        <a:pt x="611" y="55"/>
                        <a:pt x="474" y="15"/>
                      </a:cubicBezTo>
                      <a:cubicBezTo>
                        <a:pt x="438" y="5"/>
                        <a:pt x="40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4" name="Google Shape;3854;p56"/>
                <p:cNvSpPr/>
                <p:nvPr/>
              </p:nvSpPr>
              <p:spPr>
                <a:xfrm flipH="1">
                  <a:off x="4893318" y="2641571"/>
                  <a:ext cx="155195" cy="15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713" extrusionOk="0">
                      <a:moveTo>
                        <a:pt x="372" y="1"/>
                      </a:moveTo>
                      <a:cubicBezTo>
                        <a:pt x="176" y="1"/>
                        <a:pt x="0" y="159"/>
                        <a:pt x="11" y="368"/>
                      </a:cubicBezTo>
                      <a:cubicBezTo>
                        <a:pt x="11" y="518"/>
                        <a:pt x="119" y="655"/>
                        <a:pt x="269" y="694"/>
                      </a:cubicBezTo>
                      <a:cubicBezTo>
                        <a:pt x="306" y="707"/>
                        <a:pt x="343" y="713"/>
                        <a:pt x="380" y="713"/>
                      </a:cubicBezTo>
                      <a:cubicBezTo>
                        <a:pt x="569" y="713"/>
                        <a:pt x="732" y="547"/>
                        <a:pt x="732" y="342"/>
                      </a:cubicBezTo>
                      <a:cubicBezTo>
                        <a:pt x="719" y="192"/>
                        <a:pt x="621" y="58"/>
                        <a:pt x="474" y="15"/>
                      </a:cubicBezTo>
                      <a:cubicBezTo>
                        <a:pt x="440" y="5"/>
                        <a:pt x="406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5" name="Google Shape;3855;p56"/>
                <p:cNvSpPr/>
                <p:nvPr/>
              </p:nvSpPr>
              <p:spPr>
                <a:xfrm flipH="1">
                  <a:off x="5077765" y="2503341"/>
                  <a:ext cx="155407" cy="153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24" extrusionOk="0">
                      <a:moveTo>
                        <a:pt x="372" y="0"/>
                      </a:moveTo>
                      <a:cubicBezTo>
                        <a:pt x="177" y="0"/>
                        <a:pt x="1" y="159"/>
                        <a:pt x="12" y="367"/>
                      </a:cubicBezTo>
                      <a:cubicBezTo>
                        <a:pt x="12" y="531"/>
                        <a:pt x="123" y="654"/>
                        <a:pt x="269" y="710"/>
                      </a:cubicBezTo>
                      <a:cubicBezTo>
                        <a:pt x="302" y="719"/>
                        <a:pt x="335" y="723"/>
                        <a:pt x="367" y="723"/>
                      </a:cubicBezTo>
                      <a:cubicBezTo>
                        <a:pt x="562" y="723"/>
                        <a:pt x="732" y="562"/>
                        <a:pt x="732" y="341"/>
                      </a:cubicBezTo>
                      <a:cubicBezTo>
                        <a:pt x="719" y="191"/>
                        <a:pt x="625" y="58"/>
                        <a:pt x="475" y="15"/>
                      </a:cubicBezTo>
                      <a:cubicBezTo>
                        <a:pt x="441" y="5"/>
                        <a:pt x="406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6" name="Google Shape;3856;p56"/>
                <p:cNvSpPr/>
                <p:nvPr/>
              </p:nvSpPr>
              <p:spPr>
                <a:xfrm flipH="1">
                  <a:off x="3934407" y="3148059"/>
                  <a:ext cx="164100" cy="152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718" extrusionOk="0">
                      <a:moveTo>
                        <a:pt x="398" y="0"/>
                      </a:moveTo>
                      <a:cubicBezTo>
                        <a:pt x="217" y="0"/>
                        <a:pt x="67" y="130"/>
                        <a:pt x="40" y="303"/>
                      </a:cubicBezTo>
                      <a:cubicBezTo>
                        <a:pt x="1" y="505"/>
                        <a:pt x="134" y="685"/>
                        <a:pt x="340" y="711"/>
                      </a:cubicBezTo>
                      <a:cubicBezTo>
                        <a:pt x="362" y="715"/>
                        <a:pt x="384" y="718"/>
                        <a:pt x="406" y="718"/>
                      </a:cubicBezTo>
                      <a:cubicBezTo>
                        <a:pt x="572" y="718"/>
                        <a:pt x="724" y="592"/>
                        <a:pt x="747" y="411"/>
                      </a:cubicBezTo>
                      <a:cubicBezTo>
                        <a:pt x="773" y="222"/>
                        <a:pt x="640" y="33"/>
                        <a:pt x="447" y="3"/>
                      </a:cubicBezTo>
                      <a:cubicBezTo>
                        <a:pt x="431" y="1"/>
                        <a:pt x="414" y="0"/>
                        <a:pt x="3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7" name="Google Shape;3857;p56"/>
                <p:cNvSpPr/>
                <p:nvPr/>
              </p:nvSpPr>
              <p:spPr>
                <a:xfrm flipH="1">
                  <a:off x="5086033" y="2724678"/>
                  <a:ext cx="161979" cy="15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714" extrusionOk="0">
                      <a:moveTo>
                        <a:pt x="381" y="1"/>
                      </a:moveTo>
                      <a:cubicBezTo>
                        <a:pt x="209" y="1"/>
                        <a:pt x="53" y="119"/>
                        <a:pt x="30" y="302"/>
                      </a:cubicBezTo>
                      <a:cubicBezTo>
                        <a:pt x="0" y="494"/>
                        <a:pt x="137" y="683"/>
                        <a:pt x="326" y="709"/>
                      </a:cubicBezTo>
                      <a:cubicBezTo>
                        <a:pt x="344" y="712"/>
                        <a:pt x="361" y="713"/>
                        <a:pt x="379" y="713"/>
                      </a:cubicBezTo>
                      <a:cubicBezTo>
                        <a:pt x="552" y="713"/>
                        <a:pt x="710" y="584"/>
                        <a:pt x="734" y="412"/>
                      </a:cubicBezTo>
                      <a:cubicBezTo>
                        <a:pt x="763" y="220"/>
                        <a:pt x="639" y="31"/>
                        <a:pt x="437" y="5"/>
                      </a:cubicBezTo>
                      <a:cubicBezTo>
                        <a:pt x="418" y="2"/>
                        <a:pt x="400" y="1"/>
                        <a:pt x="3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8" name="Google Shape;3858;p56"/>
                <p:cNvSpPr/>
                <p:nvPr/>
              </p:nvSpPr>
              <p:spPr>
                <a:xfrm flipH="1">
                  <a:off x="5066104" y="2816902"/>
                  <a:ext cx="152863" cy="14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674" extrusionOk="0">
                      <a:moveTo>
                        <a:pt x="360" y="0"/>
                      </a:moveTo>
                      <a:cubicBezTo>
                        <a:pt x="201" y="0"/>
                        <a:pt x="53" y="116"/>
                        <a:pt x="26" y="291"/>
                      </a:cubicBezTo>
                      <a:cubicBezTo>
                        <a:pt x="0" y="467"/>
                        <a:pt x="121" y="643"/>
                        <a:pt x="313" y="669"/>
                      </a:cubicBezTo>
                      <a:cubicBezTo>
                        <a:pt x="331" y="672"/>
                        <a:pt x="348" y="673"/>
                        <a:pt x="365" y="673"/>
                      </a:cubicBezTo>
                      <a:cubicBezTo>
                        <a:pt x="523" y="673"/>
                        <a:pt x="668" y="557"/>
                        <a:pt x="691" y="398"/>
                      </a:cubicBezTo>
                      <a:cubicBezTo>
                        <a:pt x="721" y="209"/>
                        <a:pt x="597" y="30"/>
                        <a:pt x="408" y="4"/>
                      </a:cubicBezTo>
                      <a:cubicBezTo>
                        <a:pt x="392" y="1"/>
                        <a:pt x="376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9" name="Google Shape;3859;p56"/>
                <p:cNvSpPr/>
                <p:nvPr/>
              </p:nvSpPr>
              <p:spPr>
                <a:xfrm flipH="1">
                  <a:off x="4208113" y="3059016"/>
                  <a:ext cx="46007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11" extrusionOk="0">
                      <a:moveTo>
                        <a:pt x="101" y="0"/>
                      </a:moveTo>
                      <a:cubicBezTo>
                        <a:pt x="56" y="0"/>
                        <a:pt x="12" y="36"/>
                        <a:pt x="1" y="84"/>
                      </a:cubicBezTo>
                      <a:cubicBezTo>
                        <a:pt x="1" y="153"/>
                        <a:pt x="27" y="208"/>
                        <a:pt x="96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3" y="211"/>
                        <a:pt x="205" y="172"/>
                        <a:pt x="216" y="127"/>
                      </a:cubicBezTo>
                      <a:cubicBezTo>
                        <a:pt x="216" y="71"/>
                        <a:pt x="177" y="16"/>
                        <a:pt x="122" y="3"/>
                      </a:cubicBezTo>
                      <a:cubicBezTo>
                        <a:pt x="115" y="1"/>
                        <a:pt x="108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0" name="Google Shape;3860;p56"/>
                <p:cNvSpPr/>
                <p:nvPr/>
              </p:nvSpPr>
              <p:spPr>
                <a:xfrm flipH="1">
                  <a:off x="4334682" y="3370033"/>
                  <a:ext cx="49399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1" extrusionOk="0">
                      <a:moveTo>
                        <a:pt x="103" y="0"/>
                      </a:moveTo>
                      <a:cubicBezTo>
                        <a:pt x="56" y="0"/>
                        <a:pt x="12" y="36"/>
                        <a:pt x="1" y="85"/>
                      </a:cubicBezTo>
                      <a:cubicBezTo>
                        <a:pt x="1" y="153"/>
                        <a:pt x="43" y="208"/>
                        <a:pt x="96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4" y="211"/>
                        <a:pt x="208" y="173"/>
                        <a:pt x="219" y="127"/>
                      </a:cubicBezTo>
                      <a:cubicBezTo>
                        <a:pt x="232" y="71"/>
                        <a:pt x="193" y="3"/>
                        <a:pt x="125" y="3"/>
                      </a:cubicBezTo>
                      <a:cubicBezTo>
                        <a:pt x="118" y="1"/>
                        <a:pt x="110" y="0"/>
                        <a:pt x="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1" name="Google Shape;3861;p56"/>
                <p:cNvSpPr/>
                <p:nvPr/>
              </p:nvSpPr>
              <p:spPr>
                <a:xfrm flipH="1">
                  <a:off x="4176313" y="2938595"/>
                  <a:ext cx="23110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08" extrusionOk="0">
                      <a:moveTo>
                        <a:pt x="56" y="0"/>
                      </a:moveTo>
                      <a:cubicBezTo>
                        <a:pt x="27" y="0"/>
                        <a:pt x="1" y="13"/>
                        <a:pt x="1" y="43"/>
                      </a:cubicBezTo>
                      <a:cubicBezTo>
                        <a:pt x="1" y="82"/>
                        <a:pt x="14" y="108"/>
                        <a:pt x="40" y="108"/>
                      </a:cubicBezTo>
                      <a:cubicBezTo>
                        <a:pt x="69" y="108"/>
                        <a:pt x="95" y="95"/>
                        <a:pt x="108" y="69"/>
                      </a:cubicBezTo>
                      <a:cubicBezTo>
                        <a:pt x="108" y="43"/>
                        <a:pt x="95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2" name="Google Shape;3862;p56"/>
                <p:cNvSpPr/>
                <p:nvPr/>
              </p:nvSpPr>
              <p:spPr>
                <a:xfrm flipH="1">
                  <a:off x="4112711" y="2964884"/>
                  <a:ext cx="23110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08" extrusionOk="0">
                      <a:moveTo>
                        <a:pt x="66" y="0"/>
                      </a:moveTo>
                      <a:cubicBezTo>
                        <a:pt x="40" y="0"/>
                        <a:pt x="14" y="13"/>
                        <a:pt x="1" y="39"/>
                      </a:cubicBezTo>
                      <a:cubicBezTo>
                        <a:pt x="1" y="82"/>
                        <a:pt x="27" y="108"/>
                        <a:pt x="53" y="108"/>
                      </a:cubicBezTo>
                      <a:cubicBezTo>
                        <a:pt x="82" y="108"/>
                        <a:pt x="108" y="95"/>
                        <a:pt x="108" y="65"/>
                      </a:cubicBezTo>
                      <a:cubicBezTo>
                        <a:pt x="108" y="39"/>
                        <a:pt x="95" y="13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3" name="Google Shape;3863;p56"/>
                <p:cNvSpPr/>
                <p:nvPr/>
              </p:nvSpPr>
              <p:spPr>
                <a:xfrm flipH="1">
                  <a:off x="5175927" y="2602561"/>
                  <a:ext cx="79930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66" extrusionOk="0">
                      <a:moveTo>
                        <a:pt x="194" y="0"/>
                      </a:moveTo>
                      <a:cubicBezTo>
                        <a:pt x="92" y="0"/>
                        <a:pt x="0" y="83"/>
                        <a:pt x="11" y="186"/>
                      </a:cubicBezTo>
                      <a:cubicBezTo>
                        <a:pt x="11" y="268"/>
                        <a:pt x="50" y="336"/>
                        <a:pt x="132" y="349"/>
                      </a:cubicBezTo>
                      <a:cubicBezTo>
                        <a:pt x="156" y="360"/>
                        <a:pt x="180" y="365"/>
                        <a:pt x="203" y="365"/>
                      </a:cubicBezTo>
                      <a:cubicBezTo>
                        <a:pt x="298" y="365"/>
                        <a:pt x="376" y="281"/>
                        <a:pt x="376" y="173"/>
                      </a:cubicBezTo>
                      <a:cubicBezTo>
                        <a:pt x="376" y="105"/>
                        <a:pt x="324" y="36"/>
                        <a:pt x="256" y="10"/>
                      </a:cubicBezTo>
                      <a:cubicBezTo>
                        <a:pt x="235" y="3"/>
                        <a:pt x="21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4" name="Google Shape;3864;p56"/>
                <p:cNvSpPr/>
                <p:nvPr/>
              </p:nvSpPr>
              <p:spPr>
                <a:xfrm flipH="1">
                  <a:off x="3951794" y="2994989"/>
                  <a:ext cx="103887" cy="9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60" extrusionOk="0">
                      <a:moveTo>
                        <a:pt x="246" y="0"/>
                      </a:moveTo>
                      <a:cubicBezTo>
                        <a:pt x="138" y="0"/>
                        <a:pt x="42" y="87"/>
                        <a:pt x="30" y="197"/>
                      </a:cubicBezTo>
                      <a:cubicBezTo>
                        <a:pt x="1" y="318"/>
                        <a:pt x="95" y="442"/>
                        <a:pt x="219" y="455"/>
                      </a:cubicBezTo>
                      <a:cubicBezTo>
                        <a:pt x="233" y="458"/>
                        <a:pt x="247" y="459"/>
                        <a:pt x="260" y="459"/>
                      </a:cubicBezTo>
                      <a:cubicBezTo>
                        <a:pt x="366" y="459"/>
                        <a:pt x="465" y="373"/>
                        <a:pt x="477" y="266"/>
                      </a:cubicBezTo>
                      <a:cubicBezTo>
                        <a:pt x="490" y="142"/>
                        <a:pt x="408" y="21"/>
                        <a:pt x="288" y="5"/>
                      </a:cubicBezTo>
                      <a:cubicBezTo>
                        <a:pt x="274" y="2"/>
                        <a:pt x="260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5" name="Google Shape;3865;p56"/>
                <p:cNvSpPr/>
                <p:nvPr/>
              </p:nvSpPr>
              <p:spPr>
                <a:xfrm flipH="1">
                  <a:off x="4011792" y="2990113"/>
                  <a:ext cx="103887" cy="99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467" extrusionOk="0">
                      <a:moveTo>
                        <a:pt x="245" y="0"/>
                      </a:moveTo>
                      <a:cubicBezTo>
                        <a:pt x="135" y="0"/>
                        <a:pt x="37" y="79"/>
                        <a:pt x="13" y="191"/>
                      </a:cubicBezTo>
                      <a:cubicBezTo>
                        <a:pt x="0" y="328"/>
                        <a:pt x="82" y="435"/>
                        <a:pt x="202" y="465"/>
                      </a:cubicBezTo>
                      <a:cubicBezTo>
                        <a:pt x="211" y="466"/>
                        <a:pt x="220" y="466"/>
                        <a:pt x="228" y="466"/>
                      </a:cubicBezTo>
                      <a:cubicBezTo>
                        <a:pt x="343" y="466"/>
                        <a:pt x="449" y="388"/>
                        <a:pt x="476" y="272"/>
                      </a:cubicBezTo>
                      <a:cubicBezTo>
                        <a:pt x="489" y="139"/>
                        <a:pt x="408" y="28"/>
                        <a:pt x="271" y="2"/>
                      </a:cubicBezTo>
                      <a:cubicBezTo>
                        <a:pt x="262" y="1"/>
                        <a:pt x="254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6" name="Google Shape;3866;p56"/>
                <p:cNvSpPr/>
                <p:nvPr/>
              </p:nvSpPr>
              <p:spPr>
                <a:xfrm flipH="1">
                  <a:off x="5515351" y="2725314"/>
                  <a:ext cx="83958" cy="7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60" extrusionOk="0">
                      <a:moveTo>
                        <a:pt x="194" y="0"/>
                      </a:moveTo>
                      <a:cubicBezTo>
                        <a:pt x="106" y="0"/>
                        <a:pt x="26" y="62"/>
                        <a:pt x="14" y="152"/>
                      </a:cubicBezTo>
                      <a:cubicBezTo>
                        <a:pt x="1" y="246"/>
                        <a:pt x="69" y="341"/>
                        <a:pt x="164" y="354"/>
                      </a:cubicBezTo>
                      <a:cubicBezTo>
                        <a:pt x="180" y="358"/>
                        <a:pt x="195" y="360"/>
                        <a:pt x="210" y="360"/>
                      </a:cubicBezTo>
                      <a:cubicBezTo>
                        <a:pt x="295" y="360"/>
                        <a:pt x="357" y="298"/>
                        <a:pt x="382" y="204"/>
                      </a:cubicBezTo>
                      <a:cubicBezTo>
                        <a:pt x="395" y="110"/>
                        <a:pt x="327" y="15"/>
                        <a:pt x="219" y="2"/>
                      </a:cubicBezTo>
                      <a:cubicBezTo>
                        <a:pt x="211" y="1"/>
                        <a:pt x="203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7" name="Google Shape;3867;p56"/>
                <p:cNvSpPr/>
                <p:nvPr/>
              </p:nvSpPr>
              <p:spPr>
                <a:xfrm flipH="1">
                  <a:off x="5023281" y="2422566"/>
                  <a:ext cx="83746" cy="7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2" extrusionOk="0">
                      <a:moveTo>
                        <a:pt x="196" y="0"/>
                      </a:moveTo>
                      <a:cubicBezTo>
                        <a:pt x="109" y="0"/>
                        <a:pt x="29" y="65"/>
                        <a:pt x="17" y="152"/>
                      </a:cubicBezTo>
                      <a:cubicBezTo>
                        <a:pt x="0" y="259"/>
                        <a:pt x="69" y="357"/>
                        <a:pt x="163" y="370"/>
                      </a:cubicBezTo>
                      <a:cubicBezTo>
                        <a:pt x="171" y="371"/>
                        <a:pt x="179" y="372"/>
                        <a:pt x="187" y="372"/>
                      </a:cubicBezTo>
                      <a:cubicBezTo>
                        <a:pt x="276" y="372"/>
                        <a:pt x="357" y="306"/>
                        <a:pt x="369" y="207"/>
                      </a:cubicBezTo>
                      <a:cubicBezTo>
                        <a:pt x="395" y="113"/>
                        <a:pt x="313" y="15"/>
                        <a:pt x="219" y="2"/>
                      </a:cubicBezTo>
                      <a:cubicBezTo>
                        <a:pt x="211" y="1"/>
                        <a:pt x="203" y="0"/>
                        <a:pt x="1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8" name="Google Shape;3868;p56"/>
                <p:cNvSpPr/>
                <p:nvPr/>
              </p:nvSpPr>
              <p:spPr>
                <a:xfrm flipH="1">
                  <a:off x="4020909" y="3047355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196" y="1"/>
                      </a:moveTo>
                      <a:cubicBezTo>
                        <a:pt x="109" y="1"/>
                        <a:pt x="29" y="67"/>
                        <a:pt x="17" y="165"/>
                      </a:cubicBezTo>
                      <a:cubicBezTo>
                        <a:pt x="0" y="263"/>
                        <a:pt x="69" y="358"/>
                        <a:pt x="163" y="371"/>
                      </a:cubicBezTo>
                      <a:cubicBezTo>
                        <a:pt x="172" y="372"/>
                        <a:pt x="181" y="372"/>
                        <a:pt x="190" y="372"/>
                      </a:cubicBezTo>
                      <a:cubicBezTo>
                        <a:pt x="289" y="372"/>
                        <a:pt x="370" y="308"/>
                        <a:pt x="382" y="221"/>
                      </a:cubicBezTo>
                      <a:cubicBezTo>
                        <a:pt x="395" y="113"/>
                        <a:pt x="326" y="19"/>
                        <a:pt x="219" y="2"/>
                      </a:cubicBezTo>
                      <a:cubicBezTo>
                        <a:pt x="211" y="1"/>
                        <a:pt x="203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9" name="Google Shape;3869;p56"/>
                <p:cNvSpPr/>
                <p:nvPr/>
              </p:nvSpPr>
              <p:spPr>
                <a:xfrm flipH="1">
                  <a:off x="5129706" y="2964036"/>
                  <a:ext cx="173004" cy="15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54" extrusionOk="0">
                      <a:moveTo>
                        <a:pt x="408" y="0"/>
                      </a:moveTo>
                      <a:cubicBezTo>
                        <a:pt x="225" y="0"/>
                        <a:pt x="67" y="130"/>
                        <a:pt x="43" y="314"/>
                      </a:cubicBezTo>
                      <a:cubicBezTo>
                        <a:pt x="1" y="519"/>
                        <a:pt x="151" y="708"/>
                        <a:pt x="353" y="751"/>
                      </a:cubicBezTo>
                      <a:cubicBezTo>
                        <a:pt x="370" y="753"/>
                        <a:pt x="386" y="754"/>
                        <a:pt x="403" y="754"/>
                      </a:cubicBezTo>
                      <a:cubicBezTo>
                        <a:pt x="588" y="754"/>
                        <a:pt x="751" y="623"/>
                        <a:pt x="790" y="438"/>
                      </a:cubicBezTo>
                      <a:cubicBezTo>
                        <a:pt x="816" y="232"/>
                        <a:pt x="679" y="30"/>
                        <a:pt x="464" y="4"/>
                      </a:cubicBezTo>
                      <a:cubicBezTo>
                        <a:pt x="445" y="1"/>
                        <a:pt x="427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0" name="Google Shape;3870;p56"/>
                <p:cNvSpPr/>
                <p:nvPr/>
              </p:nvSpPr>
              <p:spPr>
                <a:xfrm flipH="1">
                  <a:off x="4488381" y="3569745"/>
                  <a:ext cx="219648" cy="181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54" extrusionOk="0">
                      <a:moveTo>
                        <a:pt x="514" y="0"/>
                      </a:moveTo>
                      <a:cubicBezTo>
                        <a:pt x="374" y="0"/>
                        <a:pt x="227" y="69"/>
                        <a:pt x="117" y="228"/>
                      </a:cubicBezTo>
                      <a:cubicBezTo>
                        <a:pt x="1" y="588"/>
                        <a:pt x="247" y="853"/>
                        <a:pt x="521" y="853"/>
                      </a:cubicBezTo>
                      <a:cubicBezTo>
                        <a:pt x="661" y="853"/>
                        <a:pt x="809" y="784"/>
                        <a:pt x="919" y="623"/>
                      </a:cubicBezTo>
                      <a:cubicBezTo>
                        <a:pt x="1036" y="264"/>
                        <a:pt x="789" y="0"/>
                        <a:pt x="5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1" name="Google Shape;3871;p56"/>
                <p:cNvSpPr/>
                <p:nvPr/>
              </p:nvSpPr>
              <p:spPr>
                <a:xfrm flipH="1">
                  <a:off x="4820597" y="3625503"/>
                  <a:ext cx="214771" cy="175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830" extrusionOk="0">
                      <a:moveTo>
                        <a:pt x="512" y="1"/>
                      </a:moveTo>
                      <a:cubicBezTo>
                        <a:pt x="376" y="1"/>
                        <a:pt x="232" y="69"/>
                        <a:pt x="125" y="226"/>
                      </a:cubicBezTo>
                      <a:cubicBezTo>
                        <a:pt x="1" y="575"/>
                        <a:pt x="236" y="829"/>
                        <a:pt x="500" y="829"/>
                      </a:cubicBezTo>
                      <a:cubicBezTo>
                        <a:pt x="636" y="829"/>
                        <a:pt x="780" y="762"/>
                        <a:pt x="885" y="604"/>
                      </a:cubicBezTo>
                      <a:cubicBezTo>
                        <a:pt x="1012" y="256"/>
                        <a:pt x="777" y="1"/>
                        <a:pt x="5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2" name="Google Shape;3872;p56"/>
                <p:cNvSpPr/>
                <p:nvPr/>
              </p:nvSpPr>
              <p:spPr>
                <a:xfrm flipH="1">
                  <a:off x="4602656" y="3473493"/>
                  <a:ext cx="133357" cy="109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517" extrusionOk="0">
                      <a:moveTo>
                        <a:pt x="313" y="1"/>
                      </a:moveTo>
                      <a:cubicBezTo>
                        <a:pt x="228" y="1"/>
                        <a:pt x="138" y="43"/>
                        <a:pt x="73" y="141"/>
                      </a:cubicBezTo>
                      <a:cubicBezTo>
                        <a:pt x="0" y="356"/>
                        <a:pt x="146" y="517"/>
                        <a:pt x="310" y="517"/>
                      </a:cubicBezTo>
                      <a:cubicBezTo>
                        <a:pt x="394" y="517"/>
                        <a:pt x="484" y="474"/>
                        <a:pt x="549" y="373"/>
                      </a:cubicBezTo>
                      <a:cubicBezTo>
                        <a:pt x="629" y="158"/>
                        <a:pt x="479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3" name="Google Shape;3873;p56"/>
                <p:cNvSpPr/>
                <p:nvPr/>
              </p:nvSpPr>
              <p:spPr>
                <a:xfrm flipH="1">
                  <a:off x="5186952" y="2471964"/>
                  <a:ext cx="66573" cy="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14" extrusionOk="0">
                      <a:moveTo>
                        <a:pt x="163" y="0"/>
                      </a:moveTo>
                      <a:cubicBezTo>
                        <a:pt x="69" y="0"/>
                        <a:pt x="0" y="69"/>
                        <a:pt x="0" y="150"/>
                      </a:cubicBezTo>
                      <a:cubicBezTo>
                        <a:pt x="0" y="245"/>
                        <a:pt x="69" y="313"/>
                        <a:pt x="163" y="313"/>
                      </a:cubicBezTo>
                      <a:cubicBezTo>
                        <a:pt x="245" y="313"/>
                        <a:pt x="313" y="245"/>
                        <a:pt x="313" y="150"/>
                      </a:cubicBezTo>
                      <a:cubicBezTo>
                        <a:pt x="313" y="69"/>
                        <a:pt x="245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4" name="Google Shape;3874;p56"/>
                <p:cNvSpPr/>
                <p:nvPr/>
              </p:nvSpPr>
              <p:spPr>
                <a:xfrm flipH="1">
                  <a:off x="4951197" y="2563764"/>
                  <a:ext cx="115124" cy="11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546" extrusionOk="0">
                      <a:moveTo>
                        <a:pt x="271" y="1"/>
                      </a:moveTo>
                      <a:cubicBezTo>
                        <a:pt x="121" y="1"/>
                        <a:pt x="1" y="125"/>
                        <a:pt x="1" y="275"/>
                      </a:cubicBezTo>
                      <a:cubicBezTo>
                        <a:pt x="1" y="425"/>
                        <a:pt x="121" y="545"/>
                        <a:pt x="271" y="545"/>
                      </a:cubicBezTo>
                      <a:cubicBezTo>
                        <a:pt x="421" y="545"/>
                        <a:pt x="542" y="425"/>
                        <a:pt x="542" y="275"/>
                      </a:cubicBezTo>
                      <a:cubicBezTo>
                        <a:pt x="542" y="125"/>
                        <a:pt x="421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5" name="Google Shape;3875;p56"/>
                <p:cNvSpPr/>
                <p:nvPr/>
              </p:nvSpPr>
              <p:spPr>
                <a:xfrm flipH="1">
                  <a:off x="5215997" y="3004954"/>
                  <a:ext cx="60424" cy="5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71" extrusionOk="0">
                      <a:moveTo>
                        <a:pt x="147" y="0"/>
                      </a:moveTo>
                      <a:cubicBezTo>
                        <a:pt x="66" y="0"/>
                        <a:pt x="1" y="56"/>
                        <a:pt x="1" y="137"/>
                      </a:cubicBezTo>
                      <a:cubicBezTo>
                        <a:pt x="1" y="219"/>
                        <a:pt x="66" y="271"/>
                        <a:pt x="147" y="271"/>
                      </a:cubicBezTo>
                      <a:cubicBezTo>
                        <a:pt x="229" y="271"/>
                        <a:pt x="284" y="219"/>
                        <a:pt x="284" y="137"/>
                      </a:cubicBezTo>
                      <a:cubicBezTo>
                        <a:pt x="284" y="56"/>
                        <a:pt x="229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6" name="Google Shape;3876;p56"/>
                <p:cNvSpPr/>
                <p:nvPr/>
              </p:nvSpPr>
              <p:spPr>
                <a:xfrm flipH="1">
                  <a:off x="4591211" y="3615327"/>
                  <a:ext cx="60212" cy="61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88" extrusionOk="0">
                      <a:moveTo>
                        <a:pt x="134" y="0"/>
                      </a:moveTo>
                      <a:cubicBezTo>
                        <a:pt x="52" y="0"/>
                        <a:pt x="0" y="56"/>
                        <a:pt x="0" y="137"/>
                      </a:cubicBezTo>
                      <a:cubicBezTo>
                        <a:pt x="0" y="219"/>
                        <a:pt x="52" y="287"/>
                        <a:pt x="134" y="287"/>
                      </a:cubicBezTo>
                      <a:cubicBezTo>
                        <a:pt x="215" y="287"/>
                        <a:pt x="284" y="219"/>
                        <a:pt x="284" y="137"/>
                      </a:cubicBezTo>
                      <a:cubicBezTo>
                        <a:pt x="284" y="56"/>
                        <a:pt x="215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56"/>
                <p:cNvSpPr/>
                <p:nvPr/>
              </p:nvSpPr>
              <p:spPr>
                <a:xfrm flipH="1">
                  <a:off x="4349309" y="2664892"/>
                  <a:ext cx="94771" cy="9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37" extrusionOk="0">
                      <a:moveTo>
                        <a:pt x="216" y="0"/>
                      </a:moveTo>
                      <a:cubicBezTo>
                        <a:pt x="95" y="0"/>
                        <a:pt x="0" y="95"/>
                        <a:pt x="0" y="218"/>
                      </a:cubicBezTo>
                      <a:cubicBezTo>
                        <a:pt x="0" y="339"/>
                        <a:pt x="95" y="437"/>
                        <a:pt x="216" y="437"/>
                      </a:cubicBezTo>
                      <a:cubicBezTo>
                        <a:pt x="339" y="437"/>
                        <a:pt x="447" y="339"/>
                        <a:pt x="447" y="218"/>
                      </a:cubicBezTo>
                      <a:cubicBezTo>
                        <a:pt x="447" y="95"/>
                        <a:pt x="339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56"/>
                <p:cNvSpPr/>
                <p:nvPr/>
              </p:nvSpPr>
              <p:spPr>
                <a:xfrm flipH="1">
                  <a:off x="4058224" y="2843827"/>
                  <a:ext cx="34770" cy="34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64" extrusionOk="0">
                      <a:moveTo>
                        <a:pt x="82" y="0"/>
                      </a:moveTo>
                      <a:cubicBezTo>
                        <a:pt x="43" y="0"/>
                        <a:pt x="1" y="40"/>
                        <a:pt x="1" y="82"/>
                      </a:cubicBezTo>
                      <a:cubicBezTo>
                        <a:pt x="1" y="134"/>
                        <a:pt x="43" y="164"/>
                        <a:pt x="82" y="164"/>
                      </a:cubicBezTo>
                      <a:cubicBezTo>
                        <a:pt x="138" y="164"/>
                        <a:pt x="164" y="134"/>
                        <a:pt x="164" y="82"/>
                      </a:cubicBezTo>
                      <a:cubicBezTo>
                        <a:pt x="164" y="40"/>
                        <a:pt x="138" y="0"/>
                        <a:pt x="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56"/>
                <p:cNvSpPr/>
                <p:nvPr/>
              </p:nvSpPr>
              <p:spPr>
                <a:xfrm flipH="1">
                  <a:off x="3991866" y="3203182"/>
                  <a:ext cx="46431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20" extrusionOk="0">
                      <a:moveTo>
                        <a:pt x="111" y="1"/>
                      </a:moveTo>
                      <a:cubicBezTo>
                        <a:pt x="43" y="1"/>
                        <a:pt x="0" y="43"/>
                        <a:pt x="0" y="112"/>
                      </a:cubicBezTo>
                      <a:cubicBezTo>
                        <a:pt x="0" y="164"/>
                        <a:pt x="43" y="219"/>
                        <a:pt x="111" y="219"/>
                      </a:cubicBezTo>
                      <a:cubicBezTo>
                        <a:pt x="163" y="219"/>
                        <a:pt x="219" y="164"/>
                        <a:pt x="219" y="112"/>
                      </a:cubicBezTo>
                      <a:cubicBezTo>
                        <a:pt x="219" y="43"/>
                        <a:pt x="163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80" name="Google Shape;3880;p56"/>
              <p:cNvGrpSpPr/>
              <p:nvPr/>
            </p:nvGrpSpPr>
            <p:grpSpPr>
              <a:xfrm>
                <a:off x="3565891" y="2219210"/>
                <a:ext cx="4038674" cy="1761421"/>
                <a:chOff x="5526428" y="2257835"/>
                <a:chExt cx="4038674" cy="1761421"/>
              </a:xfrm>
            </p:grpSpPr>
            <p:sp>
              <p:nvSpPr>
                <p:cNvPr id="3881" name="Google Shape;3881;p56"/>
                <p:cNvSpPr/>
                <p:nvPr/>
              </p:nvSpPr>
              <p:spPr>
                <a:xfrm flipH="1">
                  <a:off x="5526428" y="2257835"/>
                  <a:ext cx="4038674" cy="1761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" h="8308" extrusionOk="0">
                      <a:moveTo>
                        <a:pt x="13937" y="1"/>
                      </a:moveTo>
                      <a:cubicBezTo>
                        <a:pt x="13874" y="1"/>
                        <a:pt x="13819" y="10"/>
                        <a:pt x="13776" y="32"/>
                      </a:cubicBezTo>
                      <a:cubicBezTo>
                        <a:pt x="13557" y="156"/>
                        <a:pt x="12661" y="440"/>
                        <a:pt x="12214" y="547"/>
                      </a:cubicBezTo>
                      <a:cubicBezTo>
                        <a:pt x="11764" y="658"/>
                        <a:pt x="11533" y="684"/>
                        <a:pt x="11044" y="1512"/>
                      </a:cubicBezTo>
                      <a:cubicBezTo>
                        <a:pt x="10571" y="2328"/>
                        <a:pt x="10271" y="2654"/>
                        <a:pt x="9593" y="3224"/>
                      </a:cubicBezTo>
                      <a:cubicBezTo>
                        <a:pt x="8924" y="3795"/>
                        <a:pt x="0" y="3824"/>
                        <a:pt x="0" y="3824"/>
                      </a:cubicBezTo>
                      <a:lnTo>
                        <a:pt x="0" y="8307"/>
                      </a:lnTo>
                      <a:cubicBezTo>
                        <a:pt x="0" y="8307"/>
                        <a:pt x="7920" y="7488"/>
                        <a:pt x="9323" y="7488"/>
                      </a:cubicBezTo>
                      <a:cubicBezTo>
                        <a:pt x="9377" y="7488"/>
                        <a:pt x="9422" y="7490"/>
                        <a:pt x="9456" y="7492"/>
                      </a:cubicBezTo>
                      <a:cubicBezTo>
                        <a:pt x="10137" y="7541"/>
                        <a:pt x="11238" y="7821"/>
                        <a:pt x="12598" y="7821"/>
                      </a:cubicBezTo>
                      <a:cubicBezTo>
                        <a:pt x="13054" y="7821"/>
                        <a:pt x="13539" y="7789"/>
                        <a:pt x="14046" y="7707"/>
                      </a:cubicBezTo>
                      <a:cubicBezTo>
                        <a:pt x="16071" y="7381"/>
                        <a:pt x="17959" y="5699"/>
                        <a:pt x="18409" y="5236"/>
                      </a:cubicBezTo>
                      <a:cubicBezTo>
                        <a:pt x="18856" y="4773"/>
                        <a:pt x="19048" y="3687"/>
                        <a:pt x="19048" y="3374"/>
                      </a:cubicBezTo>
                      <a:cubicBezTo>
                        <a:pt x="19048" y="3228"/>
                        <a:pt x="18961" y="3160"/>
                        <a:pt x="18838" y="3160"/>
                      </a:cubicBezTo>
                      <a:cubicBezTo>
                        <a:pt x="18709" y="3160"/>
                        <a:pt x="18541" y="3235"/>
                        <a:pt x="18396" y="3374"/>
                      </a:cubicBezTo>
                      <a:cubicBezTo>
                        <a:pt x="18396" y="3110"/>
                        <a:pt x="18235" y="2837"/>
                        <a:pt x="17971" y="2837"/>
                      </a:cubicBezTo>
                      <a:cubicBezTo>
                        <a:pt x="17909" y="2837"/>
                        <a:pt x="17842" y="2852"/>
                        <a:pt x="17770" y="2885"/>
                      </a:cubicBezTo>
                      <a:cubicBezTo>
                        <a:pt x="17783" y="2614"/>
                        <a:pt x="17688" y="2328"/>
                        <a:pt x="17092" y="2259"/>
                      </a:cubicBezTo>
                      <a:cubicBezTo>
                        <a:pt x="17238" y="1966"/>
                        <a:pt x="17032" y="1762"/>
                        <a:pt x="16811" y="1762"/>
                      </a:cubicBezTo>
                      <a:cubicBezTo>
                        <a:pt x="16786" y="1762"/>
                        <a:pt x="16761" y="1765"/>
                        <a:pt x="16736" y="1770"/>
                      </a:cubicBezTo>
                      <a:cubicBezTo>
                        <a:pt x="16564" y="1802"/>
                        <a:pt x="15975" y="1915"/>
                        <a:pt x="15440" y="1915"/>
                      </a:cubicBezTo>
                      <a:cubicBezTo>
                        <a:pt x="15258" y="1915"/>
                        <a:pt x="15082" y="1902"/>
                        <a:pt x="14930" y="1868"/>
                      </a:cubicBezTo>
                      <a:cubicBezTo>
                        <a:pt x="14346" y="1731"/>
                        <a:pt x="13068" y="1555"/>
                        <a:pt x="13068" y="1555"/>
                      </a:cubicBezTo>
                      <a:cubicBezTo>
                        <a:pt x="13068" y="1555"/>
                        <a:pt x="13700" y="1160"/>
                        <a:pt x="14227" y="1160"/>
                      </a:cubicBezTo>
                      <a:cubicBezTo>
                        <a:pt x="14235" y="1160"/>
                        <a:pt x="14244" y="1160"/>
                        <a:pt x="14252" y="1160"/>
                      </a:cubicBezTo>
                      <a:cubicBezTo>
                        <a:pt x="14780" y="1160"/>
                        <a:pt x="15501" y="847"/>
                        <a:pt x="15582" y="521"/>
                      </a:cubicBezTo>
                      <a:cubicBezTo>
                        <a:pt x="15640" y="255"/>
                        <a:pt x="15413" y="128"/>
                        <a:pt x="15118" y="128"/>
                      </a:cubicBezTo>
                      <a:cubicBezTo>
                        <a:pt x="15066" y="128"/>
                        <a:pt x="15011" y="132"/>
                        <a:pt x="14956" y="140"/>
                      </a:cubicBezTo>
                      <a:cubicBezTo>
                        <a:pt x="14929" y="143"/>
                        <a:pt x="14901" y="144"/>
                        <a:pt x="14872" y="144"/>
                      </a:cubicBezTo>
                      <a:cubicBezTo>
                        <a:pt x="14580" y="144"/>
                        <a:pt x="14190" y="1"/>
                        <a:pt x="13937" y="1"/>
                      </a:cubicBezTo>
                      <a:close/>
                    </a:path>
                  </a:pathLst>
                </a:custGeom>
                <a:solidFill>
                  <a:srgbClr val="A56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56"/>
                <p:cNvSpPr/>
                <p:nvPr/>
              </p:nvSpPr>
              <p:spPr>
                <a:xfrm flipH="1">
                  <a:off x="5526428" y="2257835"/>
                  <a:ext cx="4038674" cy="164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" h="7765" extrusionOk="0">
                      <a:moveTo>
                        <a:pt x="13937" y="1"/>
                      </a:moveTo>
                      <a:cubicBezTo>
                        <a:pt x="13874" y="1"/>
                        <a:pt x="13819" y="10"/>
                        <a:pt x="13776" y="32"/>
                      </a:cubicBezTo>
                      <a:cubicBezTo>
                        <a:pt x="13557" y="156"/>
                        <a:pt x="12661" y="440"/>
                        <a:pt x="12214" y="547"/>
                      </a:cubicBezTo>
                      <a:cubicBezTo>
                        <a:pt x="11764" y="658"/>
                        <a:pt x="11533" y="684"/>
                        <a:pt x="11044" y="1512"/>
                      </a:cubicBezTo>
                      <a:cubicBezTo>
                        <a:pt x="10571" y="2328"/>
                        <a:pt x="10271" y="2654"/>
                        <a:pt x="9593" y="3224"/>
                      </a:cubicBezTo>
                      <a:cubicBezTo>
                        <a:pt x="8924" y="3795"/>
                        <a:pt x="0" y="3824"/>
                        <a:pt x="0" y="3824"/>
                      </a:cubicBezTo>
                      <a:lnTo>
                        <a:pt x="0" y="7068"/>
                      </a:lnTo>
                      <a:cubicBezTo>
                        <a:pt x="0" y="7068"/>
                        <a:pt x="6679" y="6789"/>
                        <a:pt x="8586" y="6789"/>
                      </a:cubicBezTo>
                      <a:cubicBezTo>
                        <a:pt x="8778" y="6789"/>
                        <a:pt x="8922" y="6791"/>
                        <a:pt x="9006" y="6798"/>
                      </a:cubicBezTo>
                      <a:cubicBezTo>
                        <a:pt x="9807" y="6858"/>
                        <a:pt x="11526" y="7765"/>
                        <a:pt x="13304" y="7765"/>
                      </a:cubicBezTo>
                      <a:cubicBezTo>
                        <a:pt x="13551" y="7765"/>
                        <a:pt x="13799" y="7747"/>
                        <a:pt x="14046" y="7707"/>
                      </a:cubicBezTo>
                      <a:cubicBezTo>
                        <a:pt x="16071" y="7381"/>
                        <a:pt x="17959" y="5699"/>
                        <a:pt x="18409" y="5236"/>
                      </a:cubicBezTo>
                      <a:cubicBezTo>
                        <a:pt x="18856" y="4773"/>
                        <a:pt x="19048" y="3687"/>
                        <a:pt x="19048" y="3374"/>
                      </a:cubicBezTo>
                      <a:cubicBezTo>
                        <a:pt x="19048" y="3228"/>
                        <a:pt x="18961" y="3160"/>
                        <a:pt x="18838" y="3160"/>
                      </a:cubicBezTo>
                      <a:cubicBezTo>
                        <a:pt x="18709" y="3160"/>
                        <a:pt x="18541" y="3235"/>
                        <a:pt x="18396" y="3374"/>
                      </a:cubicBezTo>
                      <a:cubicBezTo>
                        <a:pt x="18396" y="3110"/>
                        <a:pt x="18235" y="2837"/>
                        <a:pt x="17971" y="2837"/>
                      </a:cubicBezTo>
                      <a:cubicBezTo>
                        <a:pt x="17909" y="2837"/>
                        <a:pt x="17842" y="2852"/>
                        <a:pt x="17770" y="2885"/>
                      </a:cubicBezTo>
                      <a:cubicBezTo>
                        <a:pt x="17783" y="2614"/>
                        <a:pt x="17688" y="2328"/>
                        <a:pt x="17092" y="2259"/>
                      </a:cubicBezTo>
                      <a:cubicBezTo>
                        <a:pt x="17238" y="1966"/>
                        <a:pt x="17032" y="1762"/>
                        <a:pt x="16811" y="1762"/>
                      </a:cubicBezTo>
                      <a:cubicBezTo>
                        <a:pt x="16786" y="1762"/>
                        <a:pt x="16761" y="1765"/>
                        <a:pt x="16736" y="1770"/>
                      </a:cubicBezTo>
                      <a:cubicBezTo>
                        <a:pt x="16564" y="1802"/>
                        <a:pt x="15975" y="1915"/>
                        <a:pt x="15440" y="1915"/>
                      </a:cubicBezTo>
                      <a:cubicBezTo>
                        <a:pt x="15258" y="1915"/>
                        <a:pt x="15082" y="1902"/>
                        <a:pt x="14930" y="1868"/>
                      </a:cubicBezTo>
                      <a:cubicBezTo>
                        <a:pt x="14346" y="1731"/>
                        <a:pt x="13068" y="1555"/>
                        <a:pt x="13068" y="1555"/>
                      </a:cubicBezTo>
                      <a:cubicBezTo>
                        <a:pt x="13068" y="1555"/>
                        <a:pt x="13700" y="1160"/>
                        <a:pt x="14227" y="1160"/>
                      </a:cubicBezTo>
                      <a:cubicBezTo>
                        <a:pt x="14235" y="1160"/>
                        <a:pt x="14244" y="1160"/>
                        <a:pt x="14252" y="1160"/>
                      </a:cubicBezTo>
                      <a:cubicBezTo>
                        <a:pt x="14780" y="1160"/>
                        <a:pt x="15501" y="847"/>
                        <a:pt x="15582" y="521"/>
                      </a:cubicBezTo>
                      <a:cubicBezTo>
                        <a:pt x="15640" y="255"/>
                        <a:pt x="15413" y="128"/>
                        <a:pt x="15118" y="128"/>
                      </a:cubicBezTo>
                      <a:cubicBezTo>
                        <a:pt x="15066" y="128"/>
                        <a:pt x="15011" y="132"/>
                        <a:pt x="14956" y="140"/>
                      </a:cubicBezTo>
                      <a:cubicBezTo>
                        <a:pt x="14929" y="143"/>
                        <a:pt x="14901" y="144"/>
                        <a:pt x="14872" y="144"/>
                      </a:cubicBezTo>
                      <a:cubicBezTo>
                        <a:pt x="14580" y="144"/>
                        <a:pt x="14190" y="1"/>
                        <a:pt x="13937" y="1"/>
                      </a:cubicBezTo>
                      <a:close/>
                    </a:path>
                  </a:pathLst>
                </a:custGeom>
                <a:solidFill>
                  <a:srgbClr val="BA7D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56"/>
                <p:cNvSpPr/>
                <p:nvPr/>
              </p:nvSpPr>
              <p:spPr>
                <a:xfrm flipH="1">
                  <a:off x="6566889" y="2257835"/>
                  <a:ext cx="57668" cy="9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53" extrusionOk="0">
                      <a:moveTo>
                        <a:pt x="61" y="1"/>
                      </a:moveTo>
                      <a:cubicBezTo>
                        <a:pt x="41" y="1"/>
                        <a:pt x="20" y="2"/>
                        <a:pt x="0" y="6"/>
                      </a:cubicBezTo>
                      <a:cubicBezTo>
                        <a:pt x="108" y="114"/>
                        <a:pt x="108" y="208"/>
                        <a:pt x="137" y="401"/>
                      </a:cubicBezTo>
                      <a:cubicBezTo>
                        <a:pt x="150" y="371"/>
                        <a:pt x="163" y="182"/>
                        <a:pt x="137" y="58"/>
                      </a:cubicBezTo>
                      <a:lnTo>
                        <a:pt x="137" y="58"/>
                      </a:lnTo>
                      <a:cubicBezTo>
                        <a:pt x="232" y="101"/>
                        <a:pt x="232" y="290"/>
                        <a:pt x="258" y="453"/>
                      </a:cubicBezTo>
                      <a:cubicBezTo>
                        <a:pt x="271" y="208"/>
                        <a:pt x="245" y="88"/>
                        <a:pt x="219" y="19"/>
                      </a:cubicBezTo>
                      <a:cubicBezTo>
                        <a:pt x="161" y="10"/>
                        <a:pt x="110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56"/>
                <p:cNvSpPr/>
                <p:nvPr/>
              </p:nvSpPr>
              <p:spPr>
                <a:xfrm flipH="1">
                  <a:off x="6068669" y="2676552"/>
                  <a:ext cx="126573" cy="178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842" extrusionOk="0">
                      <a:moveTo>
                        <a:pt x="163" y="0"/>
                      </a:moveTo>
                      <a:lnTo>
                        <a:pt x="163" y="0"/>
                      </a:lnTo>
                      <a:cubicBezTo>
                        <a:pt x="300" y="150"/>
                        <a:pt x="463" y="395"/>
                        <a:pt x="421" y="639"/>
                      </a:cubicBezTo>
                      <a:cubicBezTo>
                        <a:pt x="326" y="366"/>
                        <a:pt x="0" y="95"/>
                        <a:pt x="0" y="95"/>
                      </a:cubicBezTo>
                      <a:lnTo>
                        <a:pt x="0" y="95"/>
                      </a:lnTo>
                      <a:cubicBezTo>
                        <a:pt x="258" y="545"/>
                        <a:pt x="258" y="842"/>
                        <a:pt x="258" y="842"/>
                      </a:cubicBezTo>
                      <a:cubicBezTo>
                        <a:pt x="258" y="842"/>
                        <a:pt x="463" y="747"/>
                        <a:pt x="528" y="679"/>
                      </a:cubicBezTo>
                      <a:cubicBezTo>
                        <a:pt x="528" y="679"/>
                        <a:pt x="597" y="300"/>
                        <a:pt x="163" y="0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56"/>
                <p:cNvSpPr/>
                <p:nvPr/>
              </p:nvSpPr>
              <p:spPr>
                <a:xfrm flipH="1">
                  <a:off x="6281521" y="2273524"/>
                  <a:ext cx="224948" cy="85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403" extrusionOk="0">
                      <a:moveTo>
                        <a:pt x="1" y="1"/>
                      </a:moveTo>
                      <a:cubicBezTo>
                        <a:pt x="1" y="1"/>
                        <a:pt x="96" y="95"/>
                        <a:pt x="82" y="284"/>
                      </a:cubicBezTo>
                      <a:cubicBezTo>
                        <a:pt x="68" y="379"/>
                        <a:pt x="312" y="403"/>
                        <a:pt x="559" y="403"/>
                      </a:cubicBezTo>
                      <a:cubicBezTo>
                        <a:pt x="773" y="403"/>
                        <a:pt x="990" y="385"/>
                        <a:pt x="1048" y="379"/>
                      </a:cubicBezTo>
                      <a:cubicBezTo>
                        <a:pt x="1061" y="229"/>
                        <a:pt x="1048" y="177"/>
                        <a:pt x="992" y="121"/>
                      </a:cubicBezTo>
                      <a:cubicBezTo>
                        <a:pt x="953" y="53"/>
                        <a:pt x="692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2C1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56"/>
                <p:cNvSpPr/>
                <p:nvPr/>
              </p:nvSpPr>
              <p:spPr>
                <a:xfrm flipH="1">
                  <a:off x="5941446" y="2736763"/>
                  <a:ext cx="636893" cy="19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4" h="904" extrusionOk="0">
                      <a:moveTo>
                        <a:pt x="1" y="871"/>
                      </a:moveTo>
                      <a:cubicBezTo>
                        <a:pt x="3" y="871"/>
                        <a:pt x="5" y="871"/>
                        <a:pt x="6" y="871"/>
                      </a:cubicBezTo>
                      <a:lnTo>
                        <a:pt x="6" y="871"/>
                      </a:lnTo>
                      <a:cubicBezTo>
                        <a:pt x="5" y="871"/>
                        <a:pt x="3" y="871"/>
                        <a:pt x="1" y="871"/>
                      </a:cubicBezTo>
                      <a:close/>
                      <a:moveTo>
                        <a:pt x="3004" y="0"/>
                      </a:moveTo>
                      <a:cubicBezTo>
                        <a:pt x="2880" y="82"/>
                        <a:pt x="2772" y="150"/>
                        <a:pt x="2648" y="206"/>
                      </a:cubicBezTo>
                      <a:cubicBezTo>
                        <a:pt x="2541" y="274"/>
                        <a:pt x="2417" y="342"/>
                        <a:pt x="2309" y="408"/>
                      </a:cubicBezTo>
                      <a:cubicBezTo>
                        <a:pt x="2065" y="532"/>
                        <a:pt x="1833" y="639"/>
                        <a:pt x="1576" y="734"/>
                      </a:cubicBezTo>
                      <a:cubicBezTo>
                        <a:pt x="1331" y="815"/>
                        <a:pt x="1061" y="858"/>
                        <a:pt x="803" y="871"/>
                      </a:cubicBezTo>
                      <a:cubicBezTo>
                        <a:pt x="666" y="884"/>
                        <a:pt x="529" y="884"/>
                        <a:pt x="395" y="884"/>
                      </a:cubicBezTo>
                      <a:cubicBezTo>
                        <a:pt x="273" y="884"/>
                        <a:pt x="138" y="884"/>
                        <a:pt x="6" y="871"/>
                      </a:cubicBezTo>
                      <a:lnTo>
                        <a:pt x="6" y="871"/>
                      </a:lnTo>
                      <a:cubicBezTo>
                        <a:pt x="200" y="890"/>
                        <a:pt x="387" y="903"/>
                        <a:pt x="579" y="903"/>
                      </a:cubicBezTo>
                      <a:cubicBezTo>
                        <a:pt x="653" y="903"/>
                        <a:pt x="727" y="901"/>
                        <a:pt x="803" y="897"/>
                      </a:cubicBezTo>
                      <a:cubicBezTo>
                        <a:pt x="1074" y="884"/>
                        <a:pt x="1331" y="845"/>
                        <a:pt x="1589" y="763"/>
                      </a:cubicBezTo>
                      <a:cubicBezTo>
                        <a:pt x="1846" y="682"/>
                        <a:pt x="2078" y="558"/>
                        <a:pt x="2322" y="424"/>
                      </a:cubicBezTo>
                      <a:cubicBezTo>
                        <a:pt x="2554" y="300"/>
                        <a:pt x="2785" y="163"/>
                        <a:pt x="3004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56"/>
                <p:cNvSpPr/>
                <p:nvPr/>
              </p:nvSpPr>
              <p:spPr>
                <a:xfrm flipH="1">
                  <a:off x="5797706" y="2869480"/>
                  <a:ext cx="625020" cy="357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686" extrusionOk="0">
                      <a:moveTo>
                        <a:pt x="2948" y="0"/>
                      </a:moveTo>
                      <a:cubicBezTo>
                        <a:pt x="2866" y="108"/>
                        <a:pt x="2772" y="232"/>
                        <a:pt x="2677" y="326"/>
                      </a:cubicBezTo>
                      <a:cubicBezTo>
                        <a:pt x="2567" y="434"/>
                        <a:pt x="2472" y="545"/>
                        <a:pt x="2364" y="639"/>
                      </a:cubicBezTo>
                      <a:cubicBezTo>
                        <a:pt x="2254" y="734"/>
                        <a:pt x="2146" y="828"/>
                        <a:pt x="2025" y="910"/>
                      </a:cubicBezTo>
                      <a:cubicBezTo>
                        <a:pt x="1970" y="965"/>
                        <a:pt x="1901" y="991"/>
                        <a:pt x="1846" y="1034"/>
                      </a:cubicBezTo>
                      <a:cubicBezTo>
                        <a:pt x="1781" y="1073"/>
                        <a:pt x="1725" y="1115"/>
                        <a:pt x="1657" y="1141"/>
                      </a:cubicBezTo>
                      <a:cubicBezTo>
                        <a:pt x="1399" y="1265"/>
                        <a:pt x="1112" y="1373"/>
                        <a:pt x="842" y="1454"/>
                      </a:cubicBezTo>
                      <a:cubicBezTo>
                        <a:pt x="705" y="1510"/>
                        <a:pt x="571" y="1549"/>
                        <a:pt x="421" y="1575"/>
                      </a:cubicBezTo>
                      <a:cubicBezTo>
                        <a:pt x="284" y="1617"/>
                        <a:pt x="134" y="1656"/>
                        <a:pt x="0" y="1686"/>
                      </a:cubicBezTo>
                      <a:cubicBezTo>
                        <a:pt x="284" y="1630"/>
                        <a:pt x="571" y="1562"/>
                        <a:pt x="855" y="1480"/>
                      </a:cubicBezTo>
                      <a:cubicBezTo>
                        <a:pt x="1129" y="1399"/>
                        <a:pt x="1399" y="1304"/>
                        <a:pt x="1670" y="1167"/>
                      </a:cubicBezTo>
                      <a:cubicBezTo>
                        <a:pt x="1738" y="1141"/>
                        <a:pt x="1794" y="1102"/>
                        <a:pt x="1862" y="1060"/>
                      </a:cubicBezTo>
                      <a:cubicBezTo>
                        <a:pt x="1927" y="1021"/>
                        <a:pt x="1983" y="991"/>
                        <a:pt x="2038" y="939"/>
                      </a:cubicBezTo>
                      <a:cubicBezTo>
                        <a:pt x="2159" y="858"/>
                        <a:pt x="2283" y="760"/>
                        <a:pt x="2377" y="665"/>
                      </a:cubicBezTo>
                      <a:cubicBezTo>
                        <a:pt x="2596" y="463"/>
                        <a:pt x="2785" y="232"/>
                        <a:pt x="2948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8" name="Google Shape;3888;p56"/>
                <p:cNvSpPr/>
                <p:nvPr/>
              </p:nvSpPr>
              <p:spPr>
                <a:xfrm flipH="1">
                  <a:off x="5941463" y="2878384"/>
                  <a:ext cx="150107" cy="20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0" extrusionOk="0">
                      <a:moveTo>
                        <a:pt x="176" y="1"/>
                      </a:moveTo>
                      <a:cubicBezTo>
                        <a:pt x="339" y="147"/>
                        <a:pt x="571" y="421"/>
                        <a:pt x="545" y="705"/>
                      </a:cubicBezTo>
                      <a:cubicBezTo>
                        <a:pt x="408" y="392"/>
                        <a:pt x="0" y="121"/>
                        <a:pt x="0" y="121"/>
                      </a:cubicBezTo>
                      <a:lnTo>
                        <a:pt x="0" y="121"/>
                      </a:lnTo>
                      <a:cubicBezTo>
                        <a:pt x="352" y="610"/>
                        <a:pt x="395" y="949"/>
                        <a:pt x="395" y="949"/>
                      </a:cubicBezTo>
                      <a:cubicBezTo>
                        <a:pt x="395" y="949"/>
                        <a:pt x="610" y="829"/>
                        <a:pt x="678" y="734"/>
                      </a:cubicBezTo>
                      <a:cubicBezTo>
                        <a:pt x="678" y="734"/>
                        <a:pt x="708" y="284"/>
                        <a:pt x="176" y="1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56"/>
                <p:cNvSpPr/>
                <p:nvPr/>
              </p:nvSpPr>
              <p:spPr>
                <a:xfrm flipH="1">
                  <a:off x="5664774" y="2973152"/>
                  <a:ext cx="694985" cy="56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2651" extrusionOk="0">
                      <a:moveTo>
                        <a:pt x="3277" y="0"/>
                      </a:moveTo>
                      <a:lnTo>
                        <a:pt x="3277" y="0"/>
                      </a:lnTo>
                      <a:cubicBezTo>
                        <a:pt x="3196" y="176"/>
                        <a:pt x="3114" y="339"/>
                        <a:pt x="3032" y="489"/>
                      </a:cubicBezTo>
                      <a:cubicBezTo>
                        <a:pt x="2935" y="652"/>
                        <a:pt x="2840" y="802"/>
                        <a:pt x="2719" y="939"/>
                      </a:cubicBezTo>
                      <a:cubicBezTo>
                        <a:pt x="2501" y="1223"/>
                        <a:pt x="2217" y="1454"/>
                        <a:pt x="1917" y="1673"/>
                      </a:cubicBezTo>
                      <a:cubicBezTo>
                        <a:pt x="1630" y="1875"/>
                        <a:pt x="1321" y="2080"/>
                        <a:pt x="1008" y="2243"/>
                      </a:cubicBezTo>
                      <a:cubicBezTo>
                        <a:pt x="682" y="2420"/>
                        <a:pt x="356" y="2569"/>
                        <a:pt x="0" y="2651"/>
                      </a:cubicBezTo>
                      <a:cubicBezTo>
                        <a:pt x="180" y="2622"/>
                        <a:pt x="356" y="2569"/>
                        <a:pt x="519" y="2501"/>
                      </a:cubicBezTo>
                      <a:cubicBezTo>
                        <a:pt x="695" y="2433"/>
                        <a:pt x="858" y="2351"/>
                        <a:pt x="1021" y="2270"/>
                      </a:cubicBezTo>
                      <a:cubicBezTo>
                        <a:pt x="1334" y="2106"/>
                        <a:pt x="1647" y="1901"/>
                        <a:pt x="1943" y="1699"/>
                      </a:cubicBezTo>
                      <a:cubicBezTo>
                        <a:pt x="2093" y="1591"/>
                        <a:pt x="2230" y="1467"/>
                        <a:pt x="2364" y="1360"/>
                      </a:cubicBezTo>
                      <a:cubicBezTo>
                        <a:pt x="2501" y="1236"/>
                        <a:pt x="2638" y="1102"/>
                        <a:pt x="2746" y="952"/>
                      </a:cubicBezTo>
                      <a:cubicBezTo>
                        <a:pt x="2964" y="665"/>
                        <a:pt x="3140" y="339"/>
                        <a:pt x="3277" y="0"/>
                      </a:cubicBezTo>
                      <a:close/>
                    </a:path>
                  </a:pathLst>
                </a:custGeom>
                <a:solidFill>
                  <a:srgbClr val="D88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0" name="Google Shape;3890;p56"/>
                <p:cNvSpPr/>
                <p:nvPr/>
              </p:nvSpPr>
              <p:spPr>
                <a:xfrm flipH="1">
                  <a:off x="5800478" y="3059440"/>
                  <a:ext cx="161979" cy="193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1" extrusionOk="0">
                      <a:moveTo>
                        <a:pt x="151" y="1"/>
                      </a:moveTo>
                      <a:lnTo>
                        <a:pt x="151" y="1"/>
                      </a:lnTo>
                      <a:cubicBezTo>
                        <a:pt x="343" y="125"/>
                        <a:pt x="601" y="353"/>
                        <a:pt x="627" y="640"/>
                      </a:cubicBezTo>
                      <a:cubicBezTo>
                        <a:pt x="451" y="369"/>
                        <a:pt x="1" y="151"/>
                        <a:pt x="1" y="151"/>
                      </a:cubicBezTo>
                      <a:lnTo>
                        <a:pt x="1" y="151"/>
                      </a:lnTo>
                      <a:cubicBezTo>
                        <a:pt x="409" y="584"/>
                        <a:pt x="506" y="910"/>
                        <a:pt x="506" y="910"/>
                      </a:cubicBezTo>
                      <a:cubicBezTo>
                        <a:pt x="506" y="910"/>
                        <a:pt x="709" y="760"/>
                        <a:pt x="764" y="653"/>
                      </a:cubicBezTo>
                      <a:cubicBezTo>
                        <a:pt x="764" y="653"/>
                        <a:pt x="722" y="206"/>
                        <a:pt x="151" y="1"/>
                      </a:cubicBezTo>
                      <a:close/>
                    </a:path>
                  </a:pathLst>
                </a:custGeom>
                <a:solidFill>
                  <a:srgbClr val="E5A0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1" name="Google Shape;3891;p56"/>
              <p:cNvGrpSpPr/>
              <p:nvPr/>
            </p:nvGrpSpPr>
            <p:grpSpPr>
              <a:xfrm>
                <a:off x="3643273" y="1841450"/>
                <a:ext cx="2387843" cy="2139174"/>
                <a:chOff x="5572998" y="1841450"/>
                <a:chExt cx="2387843" cy="2139174"/>
              </a:xfrm>
            </p:grpSpPr>
            <p:sp>
              <p:nvSpPr>
                <p:cNvPr id="3892" name="Google Shape;3892;p56"/>
                <p:cNvSpPr/>
                <p:nvPr/>
              </p:nvSpPr>
              <p:spPr>
                <a:xfrm flipH="1">
                  <a:off x="6935355" y="2293665"/>
                  <a:ext cx="141202" cy="121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75" extrusionOk="0">
                      <a:moveTo>
                        <a:pt x="327" y="1"/>
                      </a:moveTo>
                      <a:cubicBezTo>
                        <a:pt x="271" y="1"/>
                        <a:pt x="214" y="17"/>
                        <a:pt x="163" y="52"/>
                      </a:cubicBezTo>
                      <a:cubicBezTo>
                        <a:pt x="39" y="150"/>
                        <a:pt x="0" y="326"/>
                        <a:pt x="95" y="447"/>
                      </a:cubicBezTo>
                      <a:cubicBezTo>
                        <a:pt x="154" y="532"/>
                        <a:pt x="244" y="574"/>
                        <a:pt x="337" y="574"/>
                      </a:cubicBezTo>
                      <a:cubicBezTo>
                        <a:pt x="393" y="574"/>
                        <a:pt x="451" y="559"/>
                        <a:pt x="502" y="528"/>
                      </a:cubicBezTo>
                      <a:cubicBezTo>
                        <a:pt x="626" y="434"/>
                        <a:pt x="665" y="258"/>
                        <a:pt x="571" y="121"/>
                      </a:cubicBezTo>
                      <a:cubicBezTo>
                        <a:pt x="512" y="45"/>
                        <a:pt x="421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56"/>
                <p:cNvSpPr/>
                <p:nvPr/>
              </p:nvSpPr>
              <p:spPr>
                <a:xfrm flipH="1">
                  <a:off x="7710244" y="2868208"/>
                  <a:ext cx="121273" cy="106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503" extrusionOk="0">
                      <a:moveTo>
                        <a:pt x="289" y="1"/>
                      </a:moveTo>
                      <a:cubicBezTo>
                        <a:pt x="238" y="1"/>
                        <a:pt x="185" y="16"/>
                        <a:pt x="137" y="49"/>
                      </a:cubicBezTo>
                      <a:cubicBezTo>
                        <a:pt x="30" y="130"/>
                        <a:pt x="1" y="277"/>
                        <a:pt x="82" y="388"/>
                      </a:cubicBezTo>
                      <a:cubicBezTo>
                        <a:pt x="124" y="462"/>
                        <a:pt x="203" y="502"/>
                        <a:pt x="283" y="502"/>
                      </a:cubicBezTo>
                      <a:cubicBezTo>
                        <a:pt x="331" y="502"/>
                        <a:pt x="380" y="487"/>
                        <a:pt x="421" y="456"/>
                      </a:cubicBezTo>
                      <a:cubicBezTo>
                        <a:pt x="545" y="375"/>
                        <a:pt x="571" y="225"/>
                        <a:pt x="490" y="101"/>
                      </a:cubicBezTo>
                      <a:cubicBezTo>
                        <a:pt x="441" y="36"/>
                        <a:pt x="367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56"/>
                <p:cNvSpPr/>
                <p:nvPr/>
              </p:nvSpPr>
              <p:spPr>
                <a:xfrm flipH="1">
                  <a:off x="7310181" y="2810330"/>
                  <a:ext cx="230248" cy="2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953" extrusionOk="0">
                      <a:moveTo>
                        <a:pt x="558" y="0"/>
                      </a:moveTo>
                      <a:cubicBezTo>
                        <a:pt x="459" y="0"/>
                        <a:pt x="358" y="30"/>
                        <a:pt x="271" y="90"/>
                      </a:cubicBezTo>
                      <a:cubicBezTo>
                        <a:pt x="56" y="240"/>
                        <a:pt x="0" y="537"/>
                        <a:pt x="163" y="755"/>
                      </a:cubicBezTo>
                      <a:cubicBezTo>
                        <a:pt x="253" y="886"/>
                        <a:pt x="397" y="953"/>
                        <a:pt x="541" y="953"/>
                      </a:cubicBezTo>
                      <a:cubicBezTo>
                        <a:pt x="638" y="953"/>
                        <a:pt x="734" y="923"/>
                        <a:pt x="815" y="863"/>
                      </a:cubicBezTo>
                      <a:cubicBezTo>
                        <a:pt x="1034" y="713"/>
                        <a:pt x="1086" y="416"/>
                        <a:pt x="939" y="198"/>
                      </a:cubicBezTo>
                      <a:cubicBezTo>
                        <a:pt x="849" y="67"/>
                        <a:pt x="706" y="0"/>
                        <a:pt x="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56"/>
                <p:cNvSpPr/>
                <p:nvPr/>
              </p:nvSpPr>
              <p:spPr>
                <a:xfrm flipH="1">
                  <a:off x="7453923" y="2906158"/>
                  <a:ext cx="230248" cy="20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959" extrusionOk="0">
                      <a:moveTo>
                        <a:pt x="541" y="0"/>
                      </a:moveTo>
                      <a:cubicBezTo>
                        <a:pt x="448" y="0"/>
                        <a:pt x="354" y="28"/>
                        <a:pt x="271" y="85"/>
                      </a:cubicBezTo>
                      <a:cubicBezTo>
                        <a:pt x="52" y="235"/>
                        <a:pt x="0" y="535"/>
                        <a:pt x="163" y="750"/>
                      </a:cubicBezTo>
                      <a:cubicBezTo>
                        <a:pt x="256" y="885"/>
                        <a:pt x="405" y="958"/>
                        <a:pt x="554" y="958"/>
                      </a:cubicBezTo>
                      <a:cubicBezTo>
                        <a:pt x="646" y="958"/>
                        <a:pt x="737" y="931"/>
                        <a:pt x="815" y="874"/>
                      </a:cubicBezTo>
                      <a:cubicBezTo>
                        <a:pt x="1030" y="724"/>
                        <a:pt x="1086" y="424"/>
                        <a:pt x="936" y="209"/>
                      </a:cubicBezTo>
                      <a:cubicBezTo>
                        <a:pt x="843" y="73"/>
                        <a:pt x="693" y="0"/>
                        <a:pt x="5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56"/>
                <p:cNvSpPr/>
                <p:nvPr/>
              </p:nvSpPr>
              <p:spPr>
                <a:xfrm flipH="1">
                  <a:off x="6871749" y="2433802"/>
                  <a:ext cx="265655" cy="23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1109" extrusionOk="0">
                      <a:moveTo>
                        <a:pt x="616" y="0"/>
                      </a:moveTo>
                      <a:cubicBezTo>
                        <a:pt x="508" y="0"/>
                        <a:pt x="398" y="32"/>
                        <a:pt x="300" y="99"/>
                      </a:cubicBezTo>
                      <a:cubicBezTo>
                        <a:pt x="56" y="275"/>
                        <a:pt x="0" y="614"/>
                        <a:pt x="163" y="875"/>
                      </a:cubicBezTo>
                      <a:cubicBezTo>
                        <a:pt x="274" y="1026"/>
                        <a:pt x="450" y="1108"/>
                        <a:pt x="626" y="1108"/>
                      </a:cubicBezTo>
                      <a:cubicBezTo>
                        <a:pt x="736" y="1108"/>
                        <a:pt x="845" y="1076"/>
                        <a:pt x="939" y="1008"/>
                      </a:cubicBezTo>
                      <a:cubicBezTo>
                        <a:pt x="1184" y="832"/>
                        <a:pt x="1252" y="493"/>
                        <a:pt x="1076" y="236"/>
                      </a:cubicBezTo>
                      <a:cubicBezTo>
                        <a:pt x="965" y="84"/>
                        <a:pt x="792" y="0"/>
                        <a:pt x="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56"/>
                <p:cNvSpPr/>
                <p:nvPr/>
              </p:nvSpPr>
              <p:spPr>
                <a:xfrm flipH="1">
                  <a:off x="6696209" y="2498253"/>
                  <a:ext cx="199294" cy="177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36" extrusionOk="0">
                      <a:moveTo>
                        <a:pt x="481" y="0"/>
                      </a:moveTo>
                      <a:cubicBezTo>
                        <a:pt x="396" y="0"/>
                        <a:pt x="309" y="27"/>
                        <a:pt x="232" y="82"/>
                      </a:cubicBezTo>
                      <a:cubicBezTo>
                        <a:pt x="43" y="202"/>
                        <a:pt x="0" y="460"/>
                        <a:pt x="124" y="652"/>
                      </a:cubicBezTo>
                      <a:cubicBezTo>
                        <a:pt x="209" y="770"/>
                        <a:pt x="341" y="836"/>
                        <a:pt x="474" y="836"/>
                      </a:cubicBezTo>
                      <a:cubicBezTo>
                        <a:pt x="555" y="836"/>
                        <a:pt x="636" y="812"/>
                        <a:pt x="708" y="760"/>
                      </a:cubicBezTo>
                      <a:cubicBezTo>
                        <a:pt x="897" y="623"/>
                        <a:pt x="939" y="365"/>
                        <a:pt x="815" y="176"/>
                      </a:cubicBezTo>
                      <a:cubicBezTo>
                        <a:pt x="735" y="61"/>
                        <a:pt x="610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56"/>
                <p:cNvSpPr/>
                <p:nvPr/>
              </p:nvSpPr>
              <p:spPr>
                <a:xfrm flipH="1">
                  <a:off x="7021847" y="2372108"/>
                  <a:ext cx="354065" cy="31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471" extrusionOk="0">
                      <a:moveTo>
                        <a:pt x="837" y="0"/>
                      </a:moveTo>
                      <a:cubicBezTo>
                        <a:pt x="693" y="0"/>
                        <a:pt x="547" y="43"/>
                        <a:pt x="421" y="132"/>
                      </a:cubicBezTo>
                      <a:cubicBezTo>
                        <a:pt x="82" y="364"/>
                        <a:pt x="0" y="823"/>
                        <a:pt x="228" y="1150"/>
                      </a:cubicBezTo>
                      <a:cubicBezTo>
                        <a:pt x="370" y="1358"/>
                        <a:pt x="597" y="1470"/>
                        <a:pt x="827" y="1470"/>
                      </a:cubicBezTo>
                      <a:cubicBezTo>
                        <a:pt x="974" y="1470"/>
                        <a:pt x="1122" y="1424"/>
                        <a:pt x="1249" y="1329"/>
                      </a:cubicBezTo>
                      <a:cubicBezTo>
                        <a:pt x="1588" y="1097"/>
                        <a:pt x="1670" y="647"/>
                        <a:pt x="1438" y="308"/>
                      </a:cubicBezTo>
                      <a:cubicBezTo>
                        <a:pt x="1296" y="108"/>
                        <a:pt x="1068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56"/>
                <p:cNvSpPr/>
                <p:nvPr/>
              </p:nvSpPr>
              <p:spPr>
                <a:xfrm flipH="1">
                  <a:off x="6920938" y="2536838"/>
                  <a:ext cx="173004" cy="15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17" extrusionOk="0">
                      <a:moveTo>
                        <a:pt x="402" y="1"/>
                      </a:moveTo>
                      <a:cubicBezTo>
                        <a:pt x="333" y="1"/>
                        <a:pt x="264" y="21"/>
                        <a:pt x="203" y="63"/>
                      </a:cubicBezTo>
                      <a:cubicBezTo>
                        <a:pt x="40" y="170"/>
                        <a:pt x="0" y="402"/>
                        <a:pt x="108" y="565"/>
                      </a:cubicBezTo>
                      <a:cubicBezTo>
                        <a:pt x="175" y="664"/>
                        <a:pt x="285" y="717"/>
                        <a:pt x="398" y="717"/>
                      </a:cubicBezTo>
                      <a:cubicBezTo>
                        <a:pt x="471" y="717"/>
                        <a:pt x="546" y="694"/>
                        <a:pt x="610" y="646"/>
                      </a:cubicBezTo>
                      <a:cubicBezTo>
                        <a:pt x="773" y="536"/>
                        <a:pt x="816" y="320"/>
                        <a:pt x="692" y="157"/>
                      </a:cubicBezTo>
                      <a:cubicBezTo>
                        <a:pt x="625" y="56"/>
                        <a:pt x="515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56"/>
                <p:cNvSpPr/>
                <p:nvPr/>
              </p:nvSpPr>
              <p:spPr>
                <a:xfrm flipH="1">
                  <a:off x="6952735" y="2636695"/>
                  <a:ext cx="267775" cy="23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116" extrusionOk="0">
                      <a:moveTo>
                        <a:pt x="629" y="1"/>
                      </a:moveTo>
                      <a:cubicBezTo>
                        <a:pt x="521" y="1"/>
                        <a:pt x="410" y="32"/>
                        <a:pt x="311" y="94"/>
                      </a:cubicBezTo>
                      <a:cubicBezTo>
                        <a:pt x="66" y="270"/>
                        <a:pt x="1" y="622"/>
                        <a:pt x="177" y="880"/>
                      </a:cubicBezTo>
                      <a:cubicBezTo>
                        <a:pt x="286" y="1031"/>
                        <a:pt x="463" y="1115"/>
                        <a:pt x="640" y="1115"/>
                      </a:cubicBezTo>
                      <a:cubicBezTo>
                        <a:pt x="748" y="1115"/>
                        <a:pt x="857" y="1084"/>
                        <a:pt x="950" y="1017"/>
                      </a:cubicBezTo>
                      <a:cubicBezTo>
                        <a:pt x="1207" y="841"/>
                        <a:pt x="1263" y="488"/>
                        <a:pt x="1087" y="244"/>
                      </a:cubicBezTo>
                      <a:cubicBezTo>
                        <a:pt x="978" y="82"/>
                        <a:pt x="806" y="1"/>
                        <a:pt x="6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56"/>
                <p:cNvSpPr/>
                <p:nvPr/>
              </p:nvSpPr>
              <p:spPr>
                <a:xfrm flipH="1">
                  <a:off x="7151174" y="2612102"/>
                  <a:ext cx="268411" cy="23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" h="1115" extrusionOk="0">
                      <a:moveTo>
                        <a:pt x="630" y="0"/>
                      </a:moveTo>
                      <a:cubicBezTo>
                        <a:pt x="521" y="0"/>
                        <a:pt x="412" y="32"/>
                        <a:pt x="314" y="99"/>
                      </a:cubicBezTo>
                      <a:cubicBezTo>
                        <a:pt x="56" y="278"/>
                        <a:pt x="1" y="630"/>
                        <a:pt x="177" y="875"/>
                      </a:cubicBezTo>
                      <a:cubicBezTo>
                        <a:pt x="284" y="1032"/>
                        <a:pt x="454" y="1114"/>
                        <a:pt x="628" y="1114"/>
                      </a:cubicBezTo>
                      <a:cubicBezTo>
                        <a:pt x="739" y="1114"/>
                        <a:pt x="852" y="1081"/>
                        <a:pt x="953" y="1012"/>
                      </a:cubicBezTo>
                      <a:cubicBezTo>
                        <a:pt x="1210" y="833"/>
                        <a:pt x="1266" y="494"/>
                        <a:pt x="1087" y="236"/>
                      </a:cubicBezTo>
                      <a:cubicBezTo>
                        <a:pt x="977" y="84"/>
                        <a:pt x="806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56"/>
                <p:cNvSpPr/>
                <p:nvPr/>
              </p:nvSpPr>
              <p:spPr>
                <a:xfrm flipH="1">
                  <a:off x="7007225" y="2634574"/>
                  <a:ext cx="161343" cy="1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68" extrusionOk="0">
                      <a:moveTo>
                        <a:pt x="378" y="0"/>
                      </a:moveTo>
                      <a:cubicBezTo>
                        <a:pt x="313" y="0"/>
                        <a:pt x="247" y="20"/>
                        <a:pt x="189" y="61"/>
                      </a:cubicBezTo>
                      <a:cubicBezTo>
                        <a:pt x="39" y="172"/>
                        <a:pt x="0" y="375"/>
                        <a:pt x="108" y="524"/>
                      </a:cubicBezTo>
                      <a:cubicBezTo>
                        <a:pt x="174" y="617"/>
                        <a:pt x="277" y="667"/>
                        <a:pt x="382" y="667"/>
                      </a:cubicBezTo>
                      <a:cubicBezTo>
                        <a:pt x="447" y="667"/>
                        <a:pt x="513" y="647"/>
                        <a:pt x="571" y="606"/>
                      </a:cubicBezTo>
                      <a:cubicBezTo>
                        <a:pt x="718" y="511"/>
                        <a:pt x="760" y="293"/>
                        <a:pt x="652" y="143"/>
                      </a:cubicBezTo>
                      <a:cubicBezTo>
                        <a:pt x="584" y="51"/>
                        <a:pt x="482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56"/>
                <p:cNvSpPr/>
                <p:nvPr/>
              </p:nvSpPr>
              <p:spPr>
                <a:xfrm flipH="1">
                  <a:off x="7241072" y="2533234"/>
                  <a:ext cx="80354" cy="69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29" extrusionOk="0">
                      <a:moveTo>
                        <a:pt x="183" y="1"/>
                      </a:moveTo>
                      <a:cubicBezTo>
                        <a:pt x="152" y="1"/>
                        <a:pt x="121" y="9"/>
                        <a:pt x="95" y="24"/>
                      </a:cubicBezTo>
                      <a:cubicBezTo>
                        <a:pt x="27" y="80"/>
                        <a:pt x="1" y="187"/>
                        <a:pt x="53" y="256"/>
                      </a:cubicBezTo>
                      <a:cubicBezTo>
                        <a:pt x="86" y="304"/>
                        <a:pt x="133" y="329"/>
                        <a:pt x="183" y="329"/>
                      </a:cubicBezTo>
                      <a:cubicBezTo>
                        <a:pt x="216" y="329"/>
                        <a:pt x="251" y="317"/>
                        <a:pt x="284" y="295"/>
                      </a:cubicBezTo>
                      <a:cubicBezTo>
                        <a:pt x="353" y="243"/>
                        <a:pt x="379" y="145"/>
                        <a:pt x="327" y="63"/>
                      </a:cubicBezTo>
                      <a:cubicBezTo>
                        <a:pt x="292" y="23"/>
                        <a:pt x="237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56"/>
                <p:cNvSpPr/>
                <p:nvPr/>
              </p:nvSpPr>
              <p:spPr>
                <a:xfrm flipH="1">
                  <a:off x="7165595" y="2627366"/>
                  <a:ext cx="158587" cy="13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48" extrusionOk="0">
                      <a:moveTo>
                        <a:pt x="380" y="1"/>
                      </a:moveTo>
                      <a:cubicBezTo>
                        <a:pt x="315" y="1"/>
                        <a:pt x="248" y="20"/>
                        <a:pt x="190" y="56"/>
                      </a:cubicBezTo>
                      <a:cubicBezTo>
                        <a:pt x="40" y="164"/>
                        <a:pt x="1" y="369"/>
                        <a:pt x="108" y="503"/>
                      </a:cubicBezTo>
                      <a:cubicBezTo>
                        <a:pt x="167" y="596"/>
                        <a:pt x="267" y="647"/>
                        <a:pt x="370" y="647"/>
                      </a:cubicBezTo>
                      <a:cubicBezTo>
                        <a:pt x="434" y="647"/>
                        <a:pt x="499" y="627"/>
                        <a:pt x="555" y="585"/>
                      </a:cubicBezTo>
                      <a:cubicBezTo>
                        <a:pt x="705" y="490"/>
                        <a:pt x="747" y="288"/>
                        <a:pt x="637" y="138"/>
                      </a:cubicBezTo>
                      <a:cubicBezTo>
                        <a:pt x="579" y="46"/>
                        <a:pt x="481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56"/>
                <p:cNvSpPr/>
                <p:nvPr/>
              </p:nvSpPr>
              <p:spPr>
                <a:xfrm flipH="1">
                  <a:off x="7263752" y="2514578"/>
                  <a:ext cx="224948" cy="19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931" extrusionOk="0">
                      <a:moveTo>
                        <a:pt x="539" y="0"/>
                      </a:moveTo>
                      <a:cubicBezTo>
                        <a:pt x="446" y="0"/>
                        <a:pt x="351" y="28"/>
                        <a:pt x="271" y="86"/>
                      </a:cubicBezTo>
                      <a:cubicBezTo>
                        <a:pt x="56" y="220"/>
                        <a:pt x="1" y="520"/>
                        <a:pt x="151" y="722"/>
                      </a:cubicBezTo>
                      <a:cubicBezTo>
                        <a:pt x="244" y="857"/>
                        <a:pt x="388" y="930"/>
                        <a:pt x="536" y="930"/>
                      </a:cubicBezTo>
                      <a:cubicBezTo>
                        <a:pt x="627" y="930"/>
                        <a:pt x="720" y="903"/>
                        <a:pt x="803" y="846"/>
                      </a:cubicBezTo>
                      <a:cubicBezTo>
                        <a:pt x="1005" y="696"/>
                        <a:pt x="1060" y="412"/>
                        <a:pt x="910" y="194"/>
                      </a:cubicBezTo>
                      <a:cubicBezTo>
                        <a:pt x="829" y="68"/>
                        <a:pt x="685" y="0"/>
                        <a:pt x="5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56"/>
                <p:cNvSpPr/>
                <p:nvPr/>
              </p:nvSpPr>
              <p:spPr>
                <a:xfrm flipH="1">
                  <a:off x="7102625" y="2764960"/>
                  <a:ext cx="262263" cy="23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1090" extrusionOk="0">
                      <a:moveTo>
                        <a:pt x="619" y="0"/>
                      </a:moveTo>
                      <a:cubicBezTo>
                        <a:pt x="513" y="0"/>
                        <a:pt x="406" y="32"/>
                        <a:pt x="313" y="99"/>
                      </a:cubicBezTo>
                      <a:cubicBezTo>
                        <a:pt x="69" y="275"/>
                        <a:pt x="0" y="617"/>
                        <a:pt x="176" y="862"/>
                      </a:cubicBezTo>
                      <a:cubicBezTo>
                        <a:pt x="286" y="1012"/>
                        <a:pt x="456" y="1089"/>
                        <a:pt x="628" y="1089"/>
                      </a:cubicBezTo>
                      <a:cubicBezTo>
                        <a:pt x="736" y="1089"/>
                        <a:pt x="845" y="1058"/>
                        <a:pt x="939" y="995"/>
                      </a:cubicBezTo>
                      <a:cubicBezTo>
                        <a:pt x="1184" y="819"/>
                        <a:pt x="1236" y="480"/>
                        <a:pt x="1073" y="236"/>
                      </a:cubicBezTo>
                      <a:cubicBezTo>
                        <a:pt x="964" y="84"/>
                        <a:pt x="792" y="0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56"/>
                <p:cNvSpPr/>
                <p:nvPr/>
              </p:nvSpPr>
              <p:spPr>
                <a:xfrm flipH="1">
                  <a:off x="7157327" y="2294937"/>
                  <a:ext cx="138446" cy="12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79" extrusionOk="0">
                      <a:moveTo>
                        <a:pt x="326" y="1"/>
                      </a:moveTo>
                      <a:cubicBezTo>
                        <a:pt x="271" y="1"/>
                        <a:pt x="214" y="16"/>
                        <a:pt x="163" y="46"/>
                      </a:cubicBezTo>
                      <a:cubicBezTo>
                        <a:pt x="30" y="144"/>
                        <a:pt x="0" y="320"/>
                        <a:pt x="95" y="454"/>
                      </a:cubicBezTo>
                      <a:cubicBezTo>
                        <a:pt x="154" y="536"/>
                        <a:pt x="241" y="579"/>
                        <a:pt x="327" y="579"/>
                      </a:cubicBezTo>
                      <a:cubicBezTo>
                        <a:pt x="385" y="579"/>
                        <a:pt x="441" y="560"/>
                        <a:pt x="490" y="522"/>
                      </a:cubicBezTo>
                      <a:cubicBezTo>
                        <a:pt x="626" y="441"/>
                        <a:pt x="653" y="252"/>
                        <a:pt x="571" y="128"/>
                      </a:cubicBezTo>
                      <a:cubicBezTo>
                        <a:pt x="512" y="44"/>
                        <a:pt x="420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8" name="Google Shape;3908;p56"/>
                <p:cNvSpPr/>
                <p:nvPr/>
              </p:nvSpPr>
              <p:spPr>
                <a:xfrm flipH="1">
                  <a:off x="7350257" y="2622914"/>
                  <a:ext cx="66573" cy="5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76" extrusionOk="0">
                      <a:moveTo>
                        <a:pt x="161" y="0"/>
                      </a:moveTo>
                      <a:cubicBezTo>
                        <a:pt x="135" y="0"/>
                        <a:pt x="108" y="7"/>
                        <a:pt x="82" y="22"/>
                      </a:cubicBezTo>
                      <a:cubicBezTo>
                        <a:pt x="14" y="77"/>
                        <a:pt x="1" y="159"/>
                        <a:pt x="56" y="211"/>
                      </a:cubicBezTo>
                      <a:cubicBezTo>
                        <a:pt x="81" y="254"/>
                        <a:pt x="122" y="275"/>
                        <a:pt x="167" y="275"/>
                      </a:cubicBezTo>
                      <a:cubicBezTo>
                        <a:pt x="193" y="275"/>
                        <a:pt x="220" y="268"/>
                        <a:pt x="245" y="253"/>
                      </a:cubicBezTo>
                      <a:cubicBezTo>
                        <a:pt x="301" y="211"/>
                        <a:pt x="314" y="130"/>
                        <a:pt x="275" y="64"/>
                      </a:cubicBezTo>
                      <a:cubicBezTo>
                        <a:pt x="248" y="21"/>
                        <a:pt x="206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56"/>
                <p:cNvSpPr/>
                <p:nvPr/>
              </p:nvSpPr>
              <p:spPr>
                <a:xfrm flipH="1">
                  <a:off x="7234713" y="2400941"/>
                  <a:ext cx="63817" cy="55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64" extrusionOk="0">
                      <a:moveTo>
                        <a:pt x="148" y="0"/>
                      </a:moveTo>
                      <a:cubicBezTo>
                        <a:pt x="121" y="0"/>
                        <a:pt x="94" y="8"/>
                        <a:pt x="69" y="22"/>
                      </a:cubicBezTo>
                      <a:cubicBezTo>
                        <a:pt x="13" y="65"/>
                        <a:pt x="0" y="146"/>
                        <a:pt x="43" y="215"/>
                      </a:cubicBezTo>
                      <a:cubicBezTo>
                        <a:pt x="66" y="246"/>
                        <a:pt x="106" y="264"/>
                        <a:pt x="145" y="264"/>
                      </a:cubicBezTo>
                      <a:cubicBezTo>
                        <a:pt x="171" y="264"/>
                        <a:pt x="197" y="256"/>
                        <a:pt x="219" y="241"/>
                      </a:cubicBezTo>
                      <a:cubicBezTo>
                        <a:pt x="287" y="198"/>
                        <a:pt x="300" y="117"/>
                        <a:pt x="258" y="65"/>
                      </a:cubicBezTo>
                      <a:cubicBezTo>
                        <a:pt x="233" y="22"/>
                        <a:pt x="192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56"/>
                <p:cNvSpPr/>
                <p:nvPr/>
              </p:nvSpPr>
              <p:spPr>
                <a:xfrm flipH="1">
                  <a:off x="7142914" y="2546591"/>
                  <a:ext cx="31802" cy="28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33" extrusionOk="0">
                      <a:moveTo>
                        <a:pt x="78" y="0"/>
                      </a:moveTo>
                      <a:cubicBezTo>
                        <a:pt x="65" y="0"/>
                        <a:pt x="53" y="5"/>
                        <a:pt x="42" y="17"/>
                      </a:cubicBezTo>
                      <a:cubicBezTo>
                        <a:pt x="0" y="30"/>
                        <a:pt x="0" y="69"/>
                        <a:pt x="13" y="98"/>
                      </a:cubicBezTo>
                      <a:cubicBezTo>
                        <a:pt x="32" y="123"/>
                        <a:pt x="54" y="132"/>
                        <a:pt x="76" y="132"/>
                      </a:cubicBezTo>
                      <a:cubicBezTo>
                        <a:pt x="88" y="132"/>
                        <a:pt x="100" y="129"/>
                        <a:pt x="111" y="124"/>
                      </a:cubicBezTo>
                      <a:cubicBezTo>
                        <a:pt x="137" y="98"/>
                        <a:pt x="150" y="56"/>
                        <a:pt x="124" y="30"/>
                      </a:cubicBezTo>
                      <a:cubicBezTo>
                        <a:pt x="116" y="12"/>
                        <a:pt x="9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1" name="Google Shape;3911;p56"/>
                <p:cNvSpPr/>
                <p:nvPr/>
              </p:nvSpPr>
              <p:spPr>
                <a:xfrm flipH="1">
                  <a:off x="7416615" y="2471964"/>
                  <a:ext cx="54700" cy="49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32" extrusionOk="0">
                      <a:moveTo>
                        <a:pt x="125" y="0"/>
                      </a:moveTo>
                      <a:cubicBezTo>
                        <a:pt x="106" y="0"/>
                        <a:pt x="87" y="5"/>
                        <a:pt x="69" y="13"/>
                      </a:cubicBezTo>
                      <a:cubicBezTo>
                        <a:pt x="13" y="56"/>
                        <a:pt x="0" y="137"/>
                        <a:pt x="43" y="176"/>
                      </a:cubicBezTo>
                      <a:cubicBezTo>
                        <a:pt x="60" y="214"/>
                        <a:pt x="103" y="232"/>
                        <a:pt x="145" y="232"/>
                      </a:cubicBezTo>
                      <a:cubicBezTo>
                        <a:pt x="166" y="232"/>
                        <a:pt x="187" y="227"/>
                        <a:pt x="206" y="219"/>
                      </a:cubicBezTo>
                      <a:cubicBezTo>
                        <a:pt x="245" y="176"/>
                        <a:pt x="258" y="95"/>
                        <a:pt x="232" y="56"/>
                      </a:cubicBezTo>
                      <a:cubicBezTo>
                        <a:pt x="203" y="19"/>
                        <a:pt x="165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56"/>
                <p:cNvSpPr/>
                <p:nvPr/>
              </p:nvSpPr>
              <p:spPr>
                <a:xfrm flipH="1">
                  <a:off x="7565869" y="2682064"/>
                  <a:ext cx="51944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6" extrusionOk="0">
                      <a:moveTo>
                        <a:pt x="117" y="0"/>
                      </a:moveTo>
                      <a:cubicBezTo>
                        <a:pt x="98" y="0"/>
                        <a:pt x="80" y="4"/>
                        <a:pt x="65" y="14"/>
                      </a:cubicBezTo>
                      <a:cubicBezTo>
                        <a:pt x="13" y="56"/>
                        <a:pt x="0" y="124"/>
                        <a:pt x="39" y="164"/>
                      </a:cubicBezTo>
                      <a:cubicBezTo>
                        <a:pt x="55" y="197"/>
                        <a:pt x="87" y="215"/>
                        <a:pt x="122" y="215"/>
                      </a:cubicBezTo>
                      <a:cubicBezTo>
                        <a:pt x="144" y="215"/>
                        <a:pt x="168" y="208"/>
                        <a:pt x="189" y="193"/>
                      </a:cubicBezTo>
                      <a:cubicBezTo>
                        <a:pt x="228" y="164"/>
                        <a:pt x="245" y="95"/>
                        <a:pt x="215" y="43"/>
                      </a:cubicBezTo>
                      <a:cubicBezTo>
                        <a:pt x="190" y="15"/>
                        <a:pt x="152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56"/>
                <p:cNvSpPr/>
                <p:nvPr/>
              </p:nvSpPr>
              <p:spPr>
                <a:xfrm flipH="1">
                  <a:off x="7911441" y="2952163"/>
                  <a:ext cx="49399" cy="45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4" extrusionOk="0">
                      <a:moveTo>
                        <a:pt x="125" y="1"/>
                      </a:moveTo>
                      <a:cubicBezTo>
                        <a:pt x="101" y="1"/>
                        <a:pt x="76" y="7"/>
                        <a:pt x="53" y="18"/>
                      </a:cubicBezTo>
                      <a:cubicBezTo>
                        <a:pt x="1" y="60"/>
                        <a:pt x="1" y="112"/>
                        <a:pt x="27" y="168"/>
                      </a:cubicBezTo>
                      <a:cubicBezTo>
                        <a:pt x="51" y="200"/>
                        <a:pt x="79" y="213"/>
                        <a:pt x="109" y="213"/>
                      </a:cubicBezTo>
                      <a:cubicBezTo>
                        <a:pt x="131" y="213"/>
                        <a:pt x="154" y="206"/>
                        <a:pt x="177" y="194"/>
                      </a:cubicBezTo>
                      <a:cubicBezTo>
                        <a:pt x="232" y="155"/>
                        <a:pt x="232" y="99"/>
                        <a:pt x="203" y="44"/>
                      </a:cubicBezTo>
                      <a:cubicBezTo>
                        <a:pt x="188" y="13"/>
                        <a:pt x="15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4" name="Google Shape;3914;p56"/>
                <p:cNvSpPr/>
                <p:nvPr/>
              </p:nvSpPr>
              <p:spPr>
                <a:xfrm flipH="1">
                  <a:off x="7626715" y="2875840"/>
                  <a:ext cx="51944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6" extrusionOk="0">
                      <a:moveTo>
                        <a:pt x="126" y="0"/>
                      </a:moveTo>
                      <a:cubicBezTo>
                        <a:pt x="105" y="0"/>
                        <a:pt x="84" y="9"/>
                        <a:pt x="69" y="26"/>
                      </a:cubicBezTo>
                      <a:cubicBezTo>
                        <a:pt x="13" y="52"/>
                        <a:pt x="0" y="120"/>
                        <a:pt x="42" y="176"/>
                      </a:cubicBezTo>
                      <a:cubicBezTo>
                        <a:pt x="59" y="201"/>
                        <a:pt x="94" y="215"/>
                        <a:pt x="130" y="215"/>
                      </a:cubicBezTo>
                      <a:cubicBezTo>
                        <a:pt x="150" y="215"/>
                        <a:pt x="171" y="211"/>
                        <a:pt x="189" y="202"/>
                      </a:cubicBezTo>
                      <a:cubicBezTo>
                        <a:pt x="232" y="159"/>
                        <a:pt x="245" y="94"/>
                        <a:pt x="219" y="52"/>
                      </a:cubicBezTo>
                      <a:cubicBezTo>
                        <a:pt x="193" y="18"/>
                        <a:pt x="158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56"/>
                <p:cNvSpPr/>
                <p:nvPr/>
              </p:nvSpPr>
              <p:spPr>
                <a:xfrm flipH="1">
                  <a:off x="7079311" y="2229214"/>
                  <a:ext cx="51944" cy="4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3" extrusionOk="0">
                      <a:moveTo>
                        <a:pt x="127" y="0"/>
                      </a:moveTo>
                      <a:cubicBezTo>
                        <a:pt x="106" y="0"/>
                        <a:pt x="85" y="7"/>
                        <a:pt x="69" y="17"/>
                      </a:cubicBezTo>
                      <a:cubicBezTo>
                        <a:pt x="13" y="60"/>
                        <a:pt x="0" y="112"/>
                        <a:pt x="40" y="167"/>
                      </a:cubicBezTo>
                      <a:cubicBezTo>
                        <a:pt x="57" y="199"/>
                        <a:pt x="86" y="213"/>
                        <a:pt x="118" y="213"/>
                      </a:cubicBezTo>
                      <a:cubicBezTo>
                        <a:pt x="141" y="213"/>
                        <a:pt x="166" y="206"/>
                        <a:pt x="190" y="193"/>
                      </a:cubicBezTo>
                      <a:cubicBezTo>
                        <a:pt x="232" y="167"/>
                        <a:pt x="245" y="99"/>
                        <a:pt x="216" y="47"/>
                      </a:cubicBezTo>
                      <a:cubicBezTo>
                        <a:pt x="192" y="14"/>
                        <a:pt x="159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56"/>
                <p:cNvSpPr/>
                <p:nvPr/>
              </p:nvSpPr>
              <p:spPr>
                <a:xfrm flipH="1">
                  <a:off x="6828930" y="2265255"/>
                  <a:ext cx="52156" cy="46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17" extrusionOk="0">
                      <a:moveTo>
                        <a:pt x="123" y="1"/>
                      </a:moveTo>
                      <a:cubicBezTo>
                        <a:pt x="101" y="1"/>
                        <a:pt x="78" y="8"/>
                        <a:pt x="56" y="23"/>
                      </a:cubicBezTo>
                      <a:cubicBezTo>
                        <a:pt x="14" y="53"/>
                        <a:pt x="1" y="121"/>
                        <a:pt x="30" y="173"/>
                      </a:cubicBezTo>
                      <a:cubicBezTo>
                        <a:pt x="56" y="201"/>
                        <a:pt x="94" y="216"/>
                        <a:pt x="128" y="216"/>
                      </a:cubicBezTo>
                      <a:cubicBezTo>
                        <a:pt x="146" y="216"/>
                        <a:pt x="163" y="212"/>
                        <a:pt x="177" y="203"/>
                      </a:cubicBezTo>
                      <a:cubicBezTo>
                        <a:pt x="232" y="160"/>
                        <a:pt x="245" y="92"/>
                        <a:pt x="206" y="53"/>
                      </a:cubicBezTo>
                      <a:cubicBezTo>
                        <a:pt x="188" y="19"/>
                        <a:pt x="157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7" name="Google Shape;3917;p56"/>
                <p:cNvSpPr/>
                <p:nvPr/>
              </p:nvSpPr>
              <p:spPr>
                <a:xfrm flipH="1">
                  <a:off x="7335623" y="2656835"/>
                  <a:ext cx="207563" cy="18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861" extrusionOk="0">
                      <a:moveTo>
                        <a:pt x="491" y="1"/>
                      </a:moveTo>
                      <a:cubicBezTo>
                        <a:pt x="405" y="1"/>
                        <a:pt x="318" y="27"/>
                        <a:pt x="245" y="80"/>
                      </a:cubicBezTo>
                      <a:cubicBezTo>
                        <a:pt x="39" y="214"/>
                        <a:pt x="0" y="488"/>
                        <a:pt x="137" y="677"/>
                      </a:cubicBezTo>
                      <a:cubicBezTo>
                        <a:pt x="220" y="795"/>
                        <a:pt x="351" y="861"/>
                        <a:pt x="488" y="861"/>
                      </a:cubicBezTo>
                      <a:cubicBezTo>
                        <a:pt x="571" y="861"/>
                        <a:pt x="656" y="836"/>
                        <a:pt x="734" y="785"/>
                      </a:cubicBezTo>
                      <a:cubicBezTo>
                        <a:pt x="923" y="651"/>
                        <a:pt x="978" y="377"/>
                        <a:pt x="841" y="188"/>
                      </a:cubicBezTo>
                      <a:cubicBezTo>
                        <a:pt x="760" y="65"/>
                        <a:pt x="626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56"/>
                <p:cNvSpPr/>
                <p:nvPr/>
              </p:nvSpPr>
              <p:spPr>
                <a:xfrm flipH="1">
                  <a:off x="7520286" y="2808846"/>
                  <a:ext cx="89258" cy="7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369" extrusionOk="0">
                      <a:moveTo>
                        <a:pt x="200" y="0"/>
                      </a:moveTo>
                      <a:cubicBezTo>
                        <a:pt x="168" y="0"/>
                        <a:pt x="136" y="9"/>
                        <a:pt x="108" y="29"/>
                      </a:cubicBezTo>
                      <a:cubicBezTo>
                        <a:pt x="13" y="97"/>
                        <a:pt x="0" y="205"/>
                        <a:pt x="56" y="286"/>
                      </a:cubicBezTo>
                      <a:cubicBezTo>
                        <a:pt x="89" y="339"/>
                        <a:pt x="153" y="369"/>
                        <a:pt x="216" y="369"/>
                      </a:cubicBezTo>
                      <a:cubicBezTo>
                        <a:pt x="251" y="369"/>
                        <a:pt x="285" y="360"/>
                        <a:pt x="313" y="342"/>
                      </a:cubicBezTo>
                      <a:cubicBezTo>
                        <a:pt x="395" y="273"/>
                        <a:pt x="421" y="165"/>
                        <a:pt x="352" y="84"/>
                      </a:cubicBezTo>
                      <a:cubicBezTo>
                        <a:pt x="318" y="31"/>
                        <a:pt x="26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56"/>
                <p:cNvSpPr/>
                <p:nvPr/>
              </p:nvSpPr>
              <p:spPr>
                <a:xfrm flipH="1">
                  <a:off x="7634982" y="2944743"/>
                  <a:ext cx="86714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71" extrusionOk="0">
                      <a:moveTo>
                        <a:pt x="204" y="0"/>
                      </a:moveTo>
                      <a:cubicBezTo>
                        <a:pt x="166" y="0"/>
                        <a:pt x="128" y="13"/>
                        <a:pt x="95" y="40"/>
                      </a:cubicBezTo>
                      <a:cubicBezTo>
                        <a:pt x="14" y="95"/>
                        <a:pt x="1" y="203"/>
                        <a:pt x="53" y="297"/>
                      </a:cubicBezTo>
                      <a:cubicBezTo>
                        <a:pt x="87" y="346"/>
                        <a:pt x="144" y="371"/>
                        <a:pt x="202" y="371"/>
                      </a:cubicBezTo>
                      <a:cubicBezTo>
                        <a:pt x="240" y="371"/>
                        <a:pt x="278" y="360"/>
                        <a:pt x="311" y="340"/>
                      </a:cubicBezTo>
                      <a:cubicBezTo>
                        <a:pt x="392" y="284"/>
                        <a:pt x="408" y="160"/>
                        <a:pt x="353" y="79"/>
                      </a:cubicBezTo>
                      <a:cubicBezTo>
                        <a:pt x="319" y="29"/>
                        <a:pt x="262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0" name="Google Shape;3920;p56"/>
                <p:cNvSpPr/>
                <p:nvPr/>
              </p:nvSpPr>
              <p:spPr>
                <a:xfrm flipH="1">
                  <a:off x="7442055" y="2602137"/>
                  <a:ext cx="86714" cy="7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69" extrusionOk="0">
                      <a:moveTo>
                        <a:pt x="206" y="0"/>
                      </a:moveTo>
                      <a:cubicBezTo>
                        <a:pt x="170" y="0"/>
                        <a:pt x="132" y="12"/>
                        <a:pt x="95" y="38"/>
                      </a:cubicBezTo>
                      <a:cubicBezTo>
                        <a:pt x="14" y="94"/>
                        <a:pt x="1" y="201"/>
                        <a:pt x="53" y="283"/>
                      </a:cubicBezTo>
                      <a:cubicBezTo>
                        <a:pt x="87" y="341"/>
                        <a:pt x="147" y="369"/>
                        <a:pt x="208" y="369"/>
                      </a:cubicBezTo>
                      <a:cubicBezTo>
                        <a:pt x="245" y="369"/>
                        <a:pt x="283" y="358"/>
                        <a:pt x="314" y="338"/>
                      </a:cubicBezTo>
                      <a:cubicBezTo>
                        <a:pt x="395" y="283"/>
                        <a:pt x="408" y="162"/>
                        <a:pt x="353" y="81"/>
                      </a:cubicBezTo>
                      <a:cubicBezTo>
                        <a:pt x="319" y="31"/>
                        <a:pt x="265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56"/>
                <p:cNvSpPr/>
                <p:nvPr/>
              </p:nvSpPr>
              <p:spPr>
                <a:xfrm flipH="1">
                  <a:off x="7347500" y="2328434"/>
                  <a:ext cx="86502" cy="7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67" extrusionOk="0">
                      <a:moveTo>
                        <a:pt x="201" y="0"/>
                      </a:moveTo>
                      <a:cubicBezTo>
                        <a:pt x="164" y="0"/>
                        <a:pt x="126" y="12"/>
                        <a:pt x="95" y="38"/>
                      </a:cubicBezTo>
                      <a:cubicBezTo>
                        <a:pt x="13" y="94"/>
                        <a:pt x="0" y="201"/>
                        <a:pt x="56" y="283"/>
                      </a:cubicBezTo>
                      <a:cubicBezTo>
                        <a:pt x="92" y="336"/>
                        <a:pt x="155" y="367"/>
                        <a:pt x="218" y="367"/>
                      </a:cubicBezTo>
                      <a:cubicBezTo>
                        <a:pt x="251" y="367"/>
                        <a:pt x="285" y="358"/>
                        <a:pt x="313" y="338"/>
                      </a:cubicBezTo>
                      <a:cubicBezTo>
                        <a:pt x="395" y="270"/>
                        <a:pt x="408" y="162"/>
                        <a:pt x="356" y="81"/>
                      </a:cubicBezTo>
                      <a:cubicBezTo>
                        <a:pt x="322" y="30"/>
                        <a:pt x="262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56"/>
                <p:cNvSpPr/>
                <p:nvPr/>
              </p:nvSpPr>
              <p:spPr>
                <a:xfrm flipH="1">
                  <a:off x="7321211" y="2448007"/>
                  <a:ext cx="86502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70" extrusionOk="0">
                      <a:moveTo>
                        <a:pt x="199" y="0"/>
                      </a:moveTo>
                      <a:cubicBezTo>
                        <a:pt x="162" y="0"/>
                        <a:pt x="126" y="11"/>
                        <a:pt x="95" y="32"/>
                      </a:cubicBezTo>
                      <a:cubicBezTo>
                        <a:pt x="13" y="87"/>
                        <a:pt x="0" y="208"/>
                        <a:pt x="52" y="289"/>
                      </a:cubicBezTo>
                      <a:cubicBezTo>
                        <a:pt x="86" y="340"/>
                        <a:pt x="147" y="370"/>
                        <a:pt x="207" y="370"/>
                      </a:cubicBezTo>
                      <a:cubicBezTo>
                        <a:pt x="244" y="370"/>
                        <a:pt x="282" y="358"/>
                        <a:pt x="313" y="332"/>
                      </a:cubicBezTo>
                      <a:cubicBezTo>
                        <a:pt x="395" y="276"/>
                        <a:pt x="408" y="169"/>
                        <a:pt x="352" y="87"/>
                      </a:cubicBezTo>
                      <a:cubicBezTo>
                        <a:pt x="318" y="29"/>
                        <a:pt x="259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3" name="Google Shape;3923;p56"/>
                <p:cNvSpPr/>
                <p:nvPr/>
              </p:nvSpPr>
              <p:spPr>
                <a:xfrm flipH="1">
                  <a:off x="6839954" y="2529206"/>
                  <a:ext cx="86714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371" extrusionOk="0">
                      <a:moveTo>
                        <a:pt x="194" y="1"/>
                      </a:moveTo>
                      <a:cubicBezTo>
                        <a:pt x="159" y="1"/>
                        <a:pt x="125" y="10"/>
                        <a:pt x="95" y="30"/>
                      </a:cubicBezTo>
                      <a:cubicBezTo>
                        <a:pt x="14" y="99"/>
                        <a:pt x="1" y="206"/>
                        <a:pt x="53" y="288"/>
                      </a:cubicBezTo>
                      <a:cubicBezTo>
                        <a:pt x="89" y="341"/>
                        <a:pt x="147" y="370"/>
                        <a:pt x="209" y="370"/>
                      </a:cubicBezTo>
                      <a:cubicBezTo>
                        <a:pt x="242" y="370"/>
                        <a:pt x="277" y="362"/>
                        <a:pt x="310" y="343"/>
                      </a:cubicBezTo>
                      <a:cubicBezTo>
                        <a:pt x="392" y="275"/>
                        <a:pt x="408" y="164"/>
                        <a:pt x="353" y="82"/>
                      </a:cubicBezTo>
                      <a:cubicBezTo>
                        <a:pt x="317" y="30"/>
                        <a:pt x="255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56"/>
                <p:cNvSpPr/>
                <p:nvPr/>
              </p:nvSpPr>
              <p:spPr>
                <a:xfrm flipH="1">
                  <a:off x="7508413" y="3131947"/>
                  <a:ext cx="89470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" h="371" extrusionOk="0">
                      <a:moveTo>
                        <a:pt x="212" y="1"/>
                      </a:moveTo>
                      <a:cubicBezTo>
                        <a:pt x="176" y="1"/>
                        <a:pt x="140" y="13"/>
                        <a:pt x="108" y="40"/>
                      </a:cubicBezTo>
                      <a:cubicBezTo>
                        <a:pt x="14" y="92"/>
                        <a:pt x="1" y="203"/>
                        <a:pt x="53" y="298"/>
                      </a:cubicBezTo>
                      <a:cubicBezTo>
                        <a:pt x="86" y="346"/>
                        <a:pt x="143" y="371"/>
                        <a:pt x="201" y="371"/>
                      </a:cubicBezTo>
                      <a:cubicBezTo>
                        <a:pt x="241" y="371"/>
                        <a:pt x="281" y="359"/>
                        <a:pt x="314" y="337"/>
                      </a:cubicBezTo>
                      <a:cubicBezTo>
                        <a:pt x="395" y="285"/>
                        <a:pt x="421" y="161"/>
                        <a:pt x="353" y="79"/>
                      </a:cubicBezTo>
                      <a:cubicBezTo>
                        <a:pt x="319" y="30"/>
                        <a:pt x="266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56"/>
                <p:cNvSpPr/>
                <p:nvPr/>
              </p:nvSpPr>
              <p:spPr>
                <a:xfrm flipH="1">
                  <a:off x="7254849" y="2739307"/>
                  <a:ext cx="184665" cy="16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" h="756" extrusionOk="0">
                      <a:moveTo>
                        <a:pt x="438" y="0"/>
                      </a:moveTo>
                      <a:cubicBezTo>
                        <a:pt x="363" y="0"/>
                        <a:pt x="287" y="23"/>
                        <a:pt x="219" y="70"/>
                      </a:cubicBezTo>
                      <a:cubicBezTo>
                        <a:pt x="56" y="194"/>
                        <a:pt x="0" y="425"/>
                        <a:pt x="121" y="601"/>
                      </a:cubicBezTo>
                      <a:cubicBezTo>
                        <a:pt x="198" y="703"/>
                        <a:pt x="317" y="756"/>
                        <a:pt x="438" y="756"/>
                      </a:cubicBezTo>
                      <a:cubicBezTo>
                        <a:pt x="511" y="756"/>
                        <a:pt x="586" y="736"/>
                        <a:pt x="652" y="696"/>
                      </a:cubicBezTo>
                      <a:cubicBezTo>
                        <a:pt x="815" y="575"/>
                        <a:pt x="871" y="330"/>
                        <a:pt x="747" y="167"/>
                      </a:cubicBezTo>
                      <a:cubicBezTo>
                        <a:pt x="673" y="57"/>
                        <a:pt x="557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6" name="Google Shape;3926;p56"/>
                <p:cNvSpPr/>
                <p:nvPr/>
              </p:nvSpPr>
              <p:spPr>
                <a:xfrm flipH="1">
                  <a:off x="5906906" y="3473917"/>
                  <a:ext cx="147350" cy="13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617" extrusionOk="0">
                      <a:moveTo>
                        <a:pt x="344" y="1"/>
                      </a:moveTo>
                      <a:cubicBezTo>
                        <a:pt x="315" y="1"/>
                        <a:pt x="286" y="5"/>
                        <a:pt x="258" y="15"/>
                      </a:cubicBezTo>
                      <a:cubicBezTo>
                        <a:pt x="95" y="71"/>
                        <a:pt x="0" y="247"/>
                        <a:pt x="56" y="410"/>
                      </a:cubicBezTo>
                      <a:cubicBezTo>
                        <a:pt x="97" y="538"/>
                        <a:pt x="217" y="616"/>
                        <a:pt x="346" y="616"/>
                      </a:cubicBezTo>
                      <a:cubicBezTo>
                        <a:pt x="381" y="616"/>
                        <a:pt x="416" y="610"/>
                        <a:pt x="450" y="599"/>
                      </a:cubicBezTo>
                      <a:cubicBezTo>
                        <a:pt x="613" y="547"/>
                        <a:pt x="695" y="384"/>
                        <a:pt x="639" y="221"/>
                      </a:cubicBezTo>
                      <a:cubicBezTo>
                        <a:pt x="594" y="88"/>
                        <a:pt x="470" y="1"/>
                        <a:pt x="3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56"/>
                <p:cNvSpPr/>
                <p:nvPr/>
              </p:nvSpPr>
              <p:spPr>
                <a:xfrm flipH="1">
                  <a:off x="5987678" y="3459500"/>
                  <a:ext cx="242121" cy="21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017" extrusionOk="0">
                      <a:moveTo>
                        <a:pt x="578" y="1"/>
                      </a:moveTo>
                      <a:cubicBezTo>
                        <a:pt x="522" y="1"/>
                        <a:pt x="465" y="10"/>
                        <a:pt x="408" y="31"/>
                      </a:cubicBezTo>
                      <a:cubicBezTo>
                        <a:pt x="150" y="126"/>
                        <a:pt x="0" y="409"/>
                        <a:pt x="95" y="667"/>
                      </a:cubicBezTo>
                      <a:cubicBezTo>
                        <a:pt x="160" y="887"/>
                        <a:pt x="367" y="1016"/>
                        <a:pt x="579" y="1016"/>
                      </a:cubicBezTo>
                      <a:cubicBezTo>
                        <a:pt x="631" y="1016"/>
                        <a:pt x="683" y="1009"/>
                        <a:pt x="734" y="993"/>
                      </a:cubicBezTo>
                      <a:cubicBezTo>
                        <a:pt x="1004" y="898"/>
                        <a:pt x="1141" y="615"/>
                        <a:pt x="1060" y="341"/>
                      </a:cubicBezTo>
                      <a:cubicBezTo>
                        <a:pt x="985" y="137"/>
                        <a:pt x="790" y="1"/>
                        <a:pt x="57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56"/>
                <p:cNvSpPr/>
                <p:nvPr/>
              </p:nvSpPr>
              <p:spPr>
                <a:xfrm flipH="1">
                  <a:off x="6128667" y="3395898"/>
                  <a:ext cx="124029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18" extrusionOk="0">
                      <a:moveTo>
                        <a:pt x="292" y="0"/>
                      </a:moveTo>
                      <a:cubicBezTo>
                        <a:pt x="263" y="0"/>
                        <a:pt x="232" y="6"/>
                        <a:pt x="203" y="18"/>
                      </a:cubicBezTo>
                      <a:cubicBezTo>
                        <a:pt x="66" y="57"/>
                        <a:pt x="1" y="207"/>
                        <a:pt x="40" y="344"/>
                      </a:cubicBezTo>
                      <a:cubicBezTo>
                        <a:pt x="85" y="452"/>
                        <a:pt x="181" y="518"/>
                        <a:pt x="289" y="518"/>
                      </a:cubicBezTo>
                      <a:cubicBezTo>
                        <a:pt x="314" y="518"/>
                        <a:pt x="340" y="514"/>
                        <a:pt x="366" y="507"/>
                      </a:cubicBezTo>
                      <a:cubicBezTo>
                        <a:pt x="503" y="465"/>
                        <a:pt x="584" y="315"/>
                        <a:pt x="529" y="181"/>
                      </a:cubicBezTo>
                      <a:cubicBezTo>
                        <a:pt x="498" y="74"/>
                        <a:pt x="399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9" name="Google Shape;3929;p56"/>
                <p:cNvSpPr/>
                <p:nvPr/>
              </p:nvSpPr>
              <p:spPr>
                <a:xfrm flipH="1">
                  <a:off x="6224071" y="3382329"/>
                  <a:ext cx="106644" cy="9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7" extrusionOk="0">
                      <a:moveTo>
                        <a:pt x="251" y="1"/>
                      </a:moveTo>
                      <a:cubicBezTo>
                        <a:pt x="227" y="1"/>
                        <a:pt x="201" y="5"/>
                        <a:pt x="176" y="13"/>
                      </a:cubicBezTo>
                      <a:cubicBezTo>
                        <a:pt x="69" y="53"/>
                        <a:pt x="0" y="176"/>
                        <a:pt x="43" y="297"/>
                      </a:cubicBezTo>
                      <a:cubicBezTo>
                        <a:pt x="74" y="385"/>
                        <a:pt x="159" y="447"/>
                        <a:pt x="253" y="447"/>
                      </a:cubicBezTo>
                      <a:cubicBezTo>
                        <a:pt x="277" y="447"/>
                        <a:pt x="302" y="443"/>
                        <a:pt x="326" y="434"/>
                      </a:cubicBezTo>
                      <a:cubicBezTo>
                        <a:pt x="450" y="395"/>
                        <a:pt x="502" y="271"/>
                        <a:pt x="463" y="150"/>
                      </a:cubicBezTo>
                      <a:cubicBezTo>
                        <a:pt x="429" y="62"/>
                        <a:pt x="34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56"/>
                <p:cNvSpPr/>
                <p:nvPr/>
              </p:nvSpPr>
              <p:spPr>
                <a:xfrm flipH="1">
                  <a:off x="6165977" y="3454412"/>
                  <a:ext cx="204806" cy="18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860" extrusionOk="0">
                      <a:moveTo>
                        <a:pt x="484" y="1"/>
                      </a:moveTo>
                      <a:cubicBezTo>
                        <a:pt x="436" y="1"/>
                        <a:pt x="387" y="9"/>
                        <a:pt x="339" y="26"/>
                      </a:cubicBezTo>
                      <a:cubicBezTo>
                        <a:pt x="121" y="107"/>
                        <a:pt x="0" y="339"/>
                        <a:pt x="82" y="570"/>
                      </a:cubicBezTo>
                      <a:cubicBezTo>
                        <a:pt x="137" y="747"/>
                        <a:pt x="308" y="860"/>
                        <a:pt x="485" y="860"/>
                      </a:cubicBezTo>
                      <a:cubicBezTo>
                        <a:pt x="527" y="860"/>
                        <a:pt x="569" y="854"/>
                        <a:pt x="610" y="841"/>
                      </a:cubicBezTo>
                      <a:cubicBezTo>
                        <a:pt x="841" y="759"/>
                        <a:pt x="965" y="515"/>
                        <a:pt x="884" y="299"/>
                      </a:cubicBezTo>
                      <a:cubicBezTo>
                        <a:pt x="829" y="116"/>
                        <a:pt x="665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56"/>
                <p:cNvSpPr/>
                <p:nvPr/>
              </p:nvSpPr>
              <p:spPr>
                <a:xfrm flipH="1">
                  <a:off x="6105978" y="3606422"/>
                  <a:ext cx="236609" cy="210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992" extrusionOk="0">
                      <a:moveTo>
                        <a:pt x="568" y="1"/>
                      </a:moveTo>
                      <a:cubicBezTo>
                        <a:pt x="516" y="1"/>
                        <a:pt x="462" y="10"/>
                        <a:pt x="408" y="29"/>
                      </a:cubicBezTo>
                      <a:cubicBezTo>
                        <a:pt x="138" y="111"/>
                        <a:pt x="1" y="398"/>
                        <a:pt x="99" y="655"/>
                      </a:cubicBezTo>
                      <a:cubicBezTo>
                        <a:pt x="164" y="863"/>
                        <a:pt x="361" y="992"/>
                        <a:pt x="569" y="992"/>
                      </a:cubicBezTo>
                      <a:cubicBezTo>
                        <a:pt x="620" y="992"/>
                        <a:pt x="671" y="984"/>
                        <a:pt x="721" y="968"/>
                      </a:cubicBezTo>
                      <a:cubicBezTo>
                        <a:pt x="979" y="870"/>
                        <a:pt x="1116" y="600"/>
                        <a:pt x="1034" y="342"/>
                      </a:cubicBezTo>
                      <a:cubicBezTo>
                        <a:pt x="959" y="137"/>
                        <a:pt x="773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2" name="Google Shape;3932;p56"/>
                <p:cNvSpPr/>
                <p:nvPr/>
              </p:nvSpPr>
              <p:spPr>
                <a:xfrm flipH="1">
                  <a:off x="6226820" y="3503810"/>
                  <a:ext cx="314206" cy="277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311" extrusionOk="0">
                      <a:moveTo>
                        <a:pt x="742" y="1"/>
                      </a:moveTo>
                      <a:cubicBezTo>
                        <a:pt x="671" y="1"/>
                        <a:pt x="600" y="12"/>
                        <a:pt x="529" y="37"/>
                      </a:cubicBezTo>
                      <a:cubicBezTo>
                        <a:pt x="190" y="148"/>
                        <a:pt x="1" y="513"/>
                        <a:pt x="122" y="865"/>
                      </a:cubicBezTo>
                      <a:cubicBezTo>
                        <a:pt x="209" y="1136"/>
                        <a:pt x="464" y="1311"/>
                        <a:pt x="736" y="1311"/>
                      </a:cubicBezTo>
                      <a:cubicBezTo>
                        <a:pt x="808" y="1311"/>
                        <a:pt x="881" y="1299"/>
                        <a:pt x="953" y="1273"/>
                      </a:cubicBezTo>
                      <a:cubicBezTo>
                        <a:pt x="1292" y="1165"/>
                        <a:pt x="1481" y="784"/>
                        <a:pt x="1361" y="445"/>
                      </a:cubicBezTo>
                      <a:cubicBezTo>
                        <a:pt x="1273" y="175"/>
                        <a:pt x="1016" y="1"/>
                        <a:pt x="7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3" name="Google Shape;3933;p56"/>
                <p:cNvSpPr/>
                <p:nvPr/>
              </p:nvSpPr>
              <p:spPr>
                <a:xfrm flipH="1">
                  <a:off x="6224066" y="3760341"/>
                  <a:ext cx="239365" cy="2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000" extrusionOk="0">
                      <a:moveTo>
                        <a:pt x="561" y="0"/>
                      </a:moveTo>
                      <a:cubicBezTo>
                        <a:pt x="510" y="0"/>
                        <a:pt x="459" y="8"/>
                        <a:pt x="408" y="24"/>
                      </a:cubicBezTo>
                      <a:cubicBezTo>
                        <a:pt x="137" y="118"/>
                        <a:pt x="0" y="405"/>
                        <a:pt x="82" y="663"/>
                      </a:cubicBezTo>
                      <a:cubicBezTo>
                        <a:pt x="160" y="870"/>
                        <a:pt x="359" y="999"/>
                        <a:pt x="569" y="999"/>
                      </a:cubicBezTo>
                      <a:cubicBezTo>
                        <a:pt x="619" y="999"/>
                        <a:pt x="670" y="992"/>
                        <a:pt x="721" y="976"/>
                      </a:cubicBezTo>
                      <a:cubicBezTo>
                        <a:pt x="978" y="878"/>
                        <a:pt x="1128" y="607"/>
                        <a:pt x="1034" y="337"/>
                      </a:cubicBezTo>
                      <a:cubicBezTo>
                        <a:pt x="968" y="129"/>
                        <a:pt x="771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56"/>
                <p:cNvSpPr/>
                <p:nvPr/>
              </p:nvSpPr>
              <p:spPr>
                <a:xfrm flipH="1">
                  <a:off x="6261383" y="3759068"/>
                  <a:ext cx="144170" cy="127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603" extrusionOk="0">
                      <a:moveTo>
                        <a:pt x="336" y="1"/>
                      </a:moveTo>
                      <a:cubicBezTo>
                        <a:pt x="306" y="1"/>
                        <a:pt x="275" y="6"/>
                        <a:pt x="246" y="17"/>
                      </a:cubicBezTo>
                      <a:cubicBezTo>
                        <a:pt x="83" y="69"/>
                        <a:pt x="1" y="248"/>
                        <a:pt x="53" y="395"/>
                      </a:cubicBezTo>
                      <a:cubicBezTo>
                        <a:pt x="97" y="525"/>
                        <a:pt x="210" y="603"/>
                        <a:pt x="336" y="603"/>
                      </a:cubicBezTo>
                      <a:cubicBezTo>
                        <a:pt x="368" y="603"/>
                        <a:pt x="402" y="598"/>
                        <a:pt x="435" y="587"/>
                      </a:cubicBezTo>
                      <a:cubicBezTo>
                        <a:pt x="598" y="532"/>
                        <a:pt x="679" y="369"/>
                        <a:pt x="624" y="206"/>
                      </a:cubicBezTo>
                      <a:cubicBezTo>
                        <a:pt x="582" y="85"/>
                        <a:pt x="46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56"/>
                <p:cNvSpPr/>
                <p:nvPr/>
              </p:nvSpPr>
              <p:spPr>
                <a:xfrm flipH="1">
                  <a:off x="6431416" y="3625291"/>
                  <a:ext cx="69329" cy="6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02" extrusionOk="0">
                      <a:moveTo>
                        <a:pt x="174" y="1"/>
                      </a:moveTo>
                      <a:cubicBezTo>
                        <a:pt x="158" y="1"/>
                        <a:pt x="141" y="3"/>
                        <a:pt x="124" y="9"/>
                      </a:cubicBezTo>
                      <a:cubicBezTo>
                        <a:pt x="42" y="35"/>
                        <a:pt x="0" y="116"/>
                        <a:pt x="29" y="198"/>
                      </a:cubicBezTo>
                      <a:cubicBezTo>
                        <a:pt x="50" y="262"/>
                        <a:pt x="104" y="302"/>
                        <a:pt x="166" y="302"/>
                      </a:cubicBezTo>
                      <a:cubicBezTo>
                        <a:pt x="183" y="302"/>
                        <a:pt x="201" y="299"/>
                        <a:pt x="218" y="292"/>
                      </a:cubicBezTo>
                      <a:cubicBezTo>
                        <a:pt x="287" y="266"/>
                        <a:pt x="326" y="185"/>
                        <a:pt x="313" y="103"/>
                      </a:cubicBezTo>
                      <a:cubicBezTo>
                        <a:pt x="292" y="39"/>
                        <a:pt x="23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56"/>
                <p:cNvSpPr/>
                <p:nvPr/>
              </p:nvSpPr>
              <p:spPr>
                <a:xfrm flipH="1">
                  <a:off x="6396856" y="3714123"/>
                  <a:ext cx="138446" cy="12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586" extrusionOk="0">
                      <a:moveTo>
                        <a:pt x="308" y="0"/>
                      </a:moveTo>
                      <a:cubicBezTo>
                        <a:pt x="282" y="0"/>
                        <a:pt x="257" y="4"/>
                        <a:pt x="232" y="10"/>
                      </a:cubicBezTo>
                      <a:cubicBezTo>
                        <a:pt x="82" y="66"/>
                        <a:pt x="0" y="229"/>
                        <a:pt x="55" y="379"/>
                      </a:cubicBezTo>
                      <a:cubicBezTo>
                        <a:pt x="99" y="507"/>
                        <a:pt x="210" y="585"/>
                        <a:pt x="327" y="585"/>
                      </a:cubicBezTo>
                      <a:cubicBezTo>
                        <a:pt x="358" y="585"/>
                        <a:pt x="390" y="580"/>
                        <a:pt x="421" y="568"/>
                      </a:cubicBezTo>
                      <a:cubicBezTo>
                        <a:pt x="571" y="512"/>
                        <a:pt x="652" y="349"/>
                        <a:pt x="600" y="199"/>
                      </a:cubicBezTo>
                      <a:cubicBezTo>
                        <a:pt x="554" y="77"/>
                        <a:pt x="433" y="0"/>
                        <a:pt x="30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56"/>
                <p:cNvSpPr/>
                <p:nvPr/>
              </p:nvSpPr>
              <p:spPr>
                <a:xfrm flipH="1">
                  <a:off x="6457064" y="3582889"/>
                  <a:ext cx="199294" cy="176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831" extrusionOk="0">
                      <a:moveTo>
                        <a:pt x="464" y="0"/>
                      </a:moveTo>
                      <a:cubicBezTo>
                        <a:pt x="423" y="0"/>
                        <a:pt x="381" y="7"/>
                        <a:pt x="340" y="20"/>
                      </a:cubicBezTo>
                      <a:cubicBezTo>
                        <a:pt x="124" y="101"/>
                        <a:pt x="0" y="329"/>
                        <a:pt x="69" y="548"/>
                      </a:cubicBezTo>
                      <a:cubicBezTo>
                        <a:pt x="133" y="720"/>
                        <a:pt x="290" y="831"/>
                        <a:pt x="460" y="831"/>
                      </a:cubicBezTo>
                      <a:cubicBezTo>
                        <a:pt x="507" y="831"/>
                        <a:pt x="554" y="823"/>
                        <a:pt x="600" y="805"/>
                      </a:cubicBezTo>
                      <a:cubicBezTo>
                        <a:pt x="816" y="737"/>
                        <a:pt x="939" y="509"/>
                        <a:pt x="871" y="290"/>
                      </a:cubicBezTo>
                      <a:cubicBezTo>
                        <a:pt x="805" y="113"/>
                        <a:pt x="640" y="0"/>
                        <a:pt x="4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56"/>
                <p:cNvSpPr/>
                <p:nvPr/>
              </p:nvSpPr>
              <p:spPr>
                <a:xfrm flipH="1">
                  <a:off x="6330494" y="3774757"/>
                  <a:ext cx="233217" cy="2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971" extrusionOk="0">
                      <a:moveTo>
                        <a:pt x="546" y="0"/>
                      </a:moveTo>
                      <a:cubicBezTo>
                        <a:pt x="495" y="0"/>
                        <a:pt x="443" y="8"/>
                        <a:pt x="392" y="24"/>
                      </a:cubicBezTo>
                      <a:cubicBezTo>
                        <a:pt x="134" y="106"/>
                        <a:pt x="0" y="389"/>
                        <a:pt x="82" y="634"/>
                      </a:cubicBezTo>
                      <a:cubicBezTo>
                        <a:pt x="158" y="841"/>
                        <a:pt x="348" y="970"/>
                        <a:pt x="554" y="970"/>
                      </a:cubicBezTo>
                      <a:cubicBezTo>
                        <a:pt x="604" y="970"/>
                        <a:pt x="654" y="963"/>
                        <a:pt x="705" y="947"/>
                      </a:cubicBezTo>
                      <a:cubicBezTo>
                        <a:pt x="962" y="865"/>
                        <a:pt x="1099" y="582"/>
                        <a:pt x="1005" y="337"/>
                      </a:cubicBezTo>
                      <a:cubicBezTo>
                        <a:pt x="939" y="128"/>
                        <a:pt x="752" y="0"/>
                        <a:pt x="5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56"/>
                <p:cNvSpPr/>
                <p:nvPr/>
              </p:nvSpPr>
              <p:spPr>
                <a:xfrm flipH="1">
                  <a:off x="6290429" y="3418583"/>
                  <a:ext cx="124029" cy="11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21" extrusionOk="0">
                      <a:moveTo>
                        <a:pt x="307" y="1"/>
                      </a:moveTo>
                      <a:cubicBezTo>
                        <a:pt x="278" y="1"/>
                        <a:pt x="249" y="7"/>
                        <a:pt x="219" y="19"/>
                      </a:cubicBezTo>
                      <a:cubicBezTo>
                        <a:pt x="82" y="61"/>
                        <a:pt x="1" y="208"/>
                        <a:pt x="56" y="345"/>
                      </a:cubicBezTo>
                      <a:cubicBezTo>
                        <a:pt x="87" y="454"/>
                        <a:pt x="190" y="520"/>
                        <a:pt x="300" y="520"/>
                      </a:cubicBezTo>
                      <a:cubicBezTo>
                        <a:pt x="327" y="520"/>
                        <a:pt x="355" y="516"/>
                        <a:pt x="382" y="508"/>
                      </a:cubicBezTo>
                      <a:cubicBezTo>
                        <a:pt x="519" y="452"/>
                        <a:pt x="584" y="319"/>
                        <a:pt x="545" y="182"/>
                      </a:cubicBezTo>
                      <a:cubicBezTo>
                        <a:pt x="502" y="74"/>
                        <a:pt x="410" y="1"/>
                        <a:pt x="30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56"/>
                <p:cNvSpPr/>
                <p:nvPr/>
              </p:nvSpPr>
              <p:spPr>
                <a:xfrm flipH="1">
                  <a:off x="6543568" y="3678081"/>
                  <a:ext cx="58304" cy="51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44" extrusionOk="0">
                      <a:moveTo>
                        <a:pt x="131" y="1"/>
                      </a:moveTo>
                      <a:cubicBezTo>
                        <a:pt x="120" y="1"/>
                        <a:pt x="110" y="2"/>
                        <a:pt x="99" y="4"/>
                      </a:cubicBezTo>
                      <a:cubicBezTo>
                        <a:pt x="30" y="30"/>
                        <a:pt x="1" y="99"/>
                        <a:pt x="17" y="167"/>
                      </a:cubicBezTo>
                      <a:cubicBezTo>
                        <a:pt x="38" y="211"/>
                        <a:pt x="84" y="244"/>
                        <a:pt x="136" y="244"/>
                      </a:cubicBezTo>
                      <a:cubicBezTo>
                        <a:pt x="151" y="244"/>
                        <a:pt x="165" y="241"/>
                        <a:pt x="180" y="236"/>
                      </a:cubicBezTo>
                      <a:cubicBezTo>
                        <a:pt x="232" y="223"/>
                        <a:pt x="275" y="154"/>
                        <a:pt x="246" y="86"/>
                      </a:cubicBezTo>
                      <a:cubicBezTo>
                        <a:pt x="235" y="29"/>
                        <a:pt x="185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56"/>
                <p:cNvSpPr/>
                <p:nvPr/>
              </p:nvSpPr>
              <p:spPr>
                <a:xfrm flipH="1">
                  <a:off x="6390711" y="3515683"/>
                  <a:ext cx="55548" cy="5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38" extrusionOk="0">
                      <a:moveTo>
                        <a:pt x="136" y="1"/>
                      </a:moveTo>
                      <a:cubicBezTo>
                        <a:pt x="123" y="1"/>
                        <a:pt x="110" y="4"/>
                        <a:pt x="98" y="10"/>
                      </a:cubicBezTo>
                      <a:cubicBezTo>
                        <a:pt x="30" y="24"/>
                        <a:pt x="1" y="92"/>
                        <a:pt x="17" y="157"/>
                      </a:cubicBezTo>
                      <a:cubicBezTo>
                        <a:pt x="36" y="208"/>
                        <a:pt x="79" y="237"/>
                        <a:pt x="120" y="237"/>
                      </a:cubicBezTo>
                      <a:cubicBezTo>
                        <a:pt x="135" y="237"/>
                        <a:pt x="150" y="233"/>
                        <a:pt x="164" y="226"/>
                      </a:cubicBezTo>
                      <a:cubicBezTo>
                        <a:pt x="232" y="213"/>
                        <a:pt x="261" y="144"/>
                        <a:pt x="245" y="76"/>
                      </a:cubicBezTo>
                      <a:cubicBezTo>
                        <a:pt x="225" y="35"/>
                        <a:pt x="179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56"/>
                <p:cNvSpPr/>
                <p:nvPr/>
              </p:nvSpPr>
              <p:spPr>
                <a:xfrm flipH="1">
                  <a:off x="6345130" y="3668753"/>
                  <a:ext cx="25654" cy="2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21" extrusionOk="0">
                      <a:moveTo>
                        <a:pt x="64" y="1"/>
                      </a:moveTo>
                      <a:cubicBezTo>
                        <a:pt x="55" y="1"/>
                        <a:pt x="47" y="2"/>
                        <a:pt x="39" y="6"/>
                      </a:cubicBezTo>
                      <a:cubicBezTo>
                        <a:pt x="13" y="6"/>
                        <a:pt x="0" y="48"/>
                        <a:pt x="0" y="74"/>
                      </a:cubicBezTo>
                      <a:cubicBezTo>
                        <a:pt x="11" y="98"/>
                        <a:pt x="39" y="120"/>
                        <a:pt x="65" y="120"/>
                      </a:cubicBezTo>
                      <a:cubicBezTo>
                        <a:pt x="71" y="120"/>
                        <a:pt x="76" y="119"/>
                        <a:pt x="82" y="117"/>
                      </a:cubicBezTo>
                      <a:cubicBezTo>
                        <a:pt x="108" y="104"/>
                        <a:pt x="121" y="74"/>
                        <a:pt x="121" y="35"/>
                      </a:cubicBezTo>
                      <a:cubicBezTo>
                        <a:pt x="111" y="14"/>
                        <a:pt x="87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56"/>
                <p:cNvSpPr/>
                <p:nvPr/>
              </p:nvSpPr>
              <p:spPr>
                <a:xfrm flipH="1">
                  <a:off x="6560741" y="3532643"/>
                  <a:ext cx="49399" cy="4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0" extrusionOk="0">
                      <a:moveTo>
                        <a:pt x="125" y="1"/>
                      </a:moveTo>
                      <a:cubicBezTo>
                        <a:pt x="111" y="1"/>
                        <a:pt x="97" y="4"/>
                        <a:pt x="82" y="12"/>
                      </a:cubicBezTo>
                      <a:cubicBezTo>
                        <a:pt x="27" y="25"/>
                        <a:pt x="1" y="77"/>
                        <a:pt x="14" y="133"/>
                      </a:cubicBezTo>
                      <a:cubicBezTo>
                        <a:pt x="24" y="176"/>
                        <a:pt x="68" y="209"/>
                        <a:pt x="113" y="209"/>
                      </a:cubicBezTo>
                      <a:cubicBezTo>
                        <a:pt x="126" y="209"/>
                        <a:pt x="139" y="207"/>
                        <a:pt x="151" y="201"/>
                      </a:cubicBezTo>
                      <a:cubicBezTo>
                        <a:pt x="203" y="188"/>
                        <a:pt x="232" y="133"/>
                        <a:pt x="203" y="77"/>
                      </a:cubicBezTo>
                      <a:cubicBezTo>
                        <a:pt x="193" y="29"/>
                        <a:pt x="163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56"/>
                <p:cNvSpPr/>
                <p:nvPr/>
              </p:nvSpPr>
              <p:spPr>
                <a:xfrm flipH="1">
                  <a:off x="6742644" y="3676809"/>
                  <a:ext cx="45795" cy="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90" extrusionOk="0">
                      <a:moveTo>
                        <a:pt x="124" y="0"/>
                      </a:moveTo>
                      <a:cubicBezTo>
                        <a:pt x="110" y="0"/>
                        <a:pt x="96" y="3"/>
                        <a:pt x="82" y="10"/>
                      </a:cubicBezTo>
                      <a:cubicBezTo>
                        <a:pt x="27" y="23"/>
                        <a:pt x="1" y="79"/>
                        <a:pt x="14" y="118"/>
                      </a:cubicBezTo>
                      <a:cubicBezTo>
                        <a:pt x="35" y="164"/>
                        <a:pt x="77" y="190"/>
                        <a:pt x="113" y="190"/>
                      </a:cubicBezTo>
                      <a:cubicBezTo>
                        <a:pt x="121" y="190"/>
                        <a:pt x="128" y="188"/>
                        <a:pt x="134" y="186"/>
                      </a:cubicBezTo>
                      <a:cubicBezTo>
                        <a:pt x="190" y="173"/>
                        <a:pt x="216" y="118"/>
                        <a:pt x="203" y="66"/>
                      </a:cubicBezTo>
                      <a:cubicBezTo>
                        <a:pt x="193" y="25"/>
                        <a:pt x="161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56"/>
                <p:cNvSpPr/>
                <p:nvPr/>
              </p:nvSpPr>
              <p:spPr>
                <a:xfrm flipH="1">
                  <a:off x="6160471" y="3320847"/>
                  <a:ext cx="46643" cy="4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92" extrusionOk="0">
                      <a:moveTo>
                        <a:pt x="105" y="0"/>
                      </a:moveTo>
                      <a:cubicBezTo>
                        <a:pt x="97" y="0"/>
                        <a:pt x="89" y="1"/>
                        <a:pt x="82" y="3"/>
                      </a:cubicBezTo>
                      <a:cubicBezTo>
                        <a:pt x="30" y="17"/>
                        <a:pt x="1" y="72"/>
                        <a:pt x="14" y="127"/>
                      </a:cubicBezTo>
                      <a:cubicBezTo>
                        <a:pt x="26" y="165"/>
                        <a:pt x="56" y="191"/>
                        <a:pt x="94" y="191"/>
                      </a:cubicBezTo>
                      <a:cubicBezTo>
                        <a:pt x="108" y="191"/>
                        <a:pt x="123" y="188"/>
                        <a:pt x="138" y="180"/>
                      </a:cubicBezTo>
                      <a:cubicBezTo>
                        <a:pt x="193" y="167"/>
                        <a:pt x="219" y="114"/>
                        <a:pt x="193" y="72"/>
                      </a:cubicBezTo>
                      <a:cubicBezTo>
                        <a:pt x="180" y="26"/>
                        <a:pt x="141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56"/>
                <p:cNvSpPr/>
                <p:nvPr/>
              </p:nvSpPr>
              <p:spPr>
                <a:xfrm flipH="1">
                  <a:off x="6555224" y="3689106"/>
                  <a:ext cx="184877" cy="16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775" extrusionOk="0">
                      <a:moveTo>
                        <a:pt x="439" y="0"/>
                      </a:moveTo>
                      <a:cubicBezTo>
                        <a:pt x="398" y="0"/>
                        <a:pt x="356" y="7"/>
                        <a:pt x="314" y="21"/>
                      </a:cubicBezTo>
                      <a:cubicBezTo>
                        <a:pt x="112" y="89"/>
                        <a:pt x="1" y="317"/>
                        <a:pt x="69" y="510"/>
                      </a:cubicBezTo>
                      <a:cubicBezTo>
                        <a:pt x="124" y="671"/>
                        <a:pt x="275" y="775"/>
                        <a:pt x="436" y="775"/>
                      </a:cubicBezTo>
                      <a:cubicBezTo>
                        <a:pt x="477" y="775"/>
                        <a:pt x="518" y="768"/>
                        <a:pt x="558" y="754"/>
                      </a:cubicBezTo>
                      <a:cubicBezTo>
                        <a:pt x="764" y="686"/>
                        <a:pt x="871" y="467"/>
                        <a:pt x="803" y="265"/>
                      </a:cubicBezTo>
                      <a:cubicBezTo>
                        <a:pt x="748" y="102"/>
                        <a:pt x="601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56"/>
                <p:cNvSpPr/>
                <p:nvPr/>
              </p:nvSpPr>
              <p:spPr>
                <a:xfrm flipH="1">
                  <a:off x="6736282" y="3746560"/>
                  <a:ext cx="81202" cy="7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34" extrusionOk="0">
                      <a:moveTo>
                        <a:pt x="182" y="0"/>
                      </a:moveTo>
                      <a:cubicBezTo>
                        <a:pt x="167" y="0"/>
                        <a:pt x="152" y="3"/>
                        <a:pt x="138" y="7"/>
                      </a:cubicBezTo>
                      <a:cubicBezTo>
                        <a:pt x="56" y="46"/>
                        <a:pt x="1" y="128"/>
                        <a:pt x="27" y="226"/>
                      </a:cubicBezTo>
                      <a:cubicBezTo>
                        <a:pt x="59" y="288"/>
                        <a:pt x="115" y="334"/>
                        <a:pt x="182" y="334"/>
                      </a:cubicBezTo>
                      <a:cubicBezTo>
                        <a:pt x="202" y="334"/>
                        <a:pt x="223" y="329"/>
                        <a:pt x="245" y="320"/>
                      </a:cubicBezTo>
                      <a:cubicBezTo>
                        <a:pt x="327" y="291"/>
                        <a:pt x="382" y="196"/>
                        <a:pt x="340" y="115"/>
                      </a:cubicBezTo>
                      <a:cubicBezTo>
                        <a:pt x="318" y="48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56"/>
                <p:cNvSpPr/>
                <p:nvPr/>
              </p:nvSpPr>
              <p:spPr>
                <a:xfrm flipH="1">
                  <a:off x="6468729" y="3422399"/>
                  <a:ext cx="77810" cy="7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34" extrusionOk="0">
                      <a:moveTo>
                        <a:pt x="187" y="0"/>
                      </a:moveTo>
                      <a:cubicBezTo>
                        <a:pt x="165" y="0"/>
                        <a:pt x="143" y="4"/>
                        <a:pt x="121" y="14"/>
                      </a:cubicBezTo>
                      <a:cubicBezTo>
                        <a:pt x="40" y="43"/>
                        <a:pt x="1" y="137"/>
                        <a:pt x="27" y="219"/>
                      </a:cubicBezTo>
                      <a:cubicBezTo>
                        <a:pt x="48" y="286"/>
                        <a:pt x="116" y="333"/>
                        <a:pt x="185" y="333"/>
                      </a:cubicBezTo>
                      <a:cubicBezTo>
                        <a:pt x="200" y="333"/>
                        <a:pt x="215" y="331"/>
                        <a:pt x="229" y="327"/>
                      </a:cubicBezTo>
                      <a:cubicBezTo>
                        <a:pt x="311" y="287"/>
                        <a:pt x="366" y="206"/>
                        <a:pt x="340" y="108"/>
                      </a:cubicBezTo>
                      <a:cubicBezTo>
                        <a:pt x="317" y="46"/>
                        <a:pt x="257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56"/>
                <p:cNvSpPr/>
                <p:nvPr/>
              </p:nvSpPr>
              <p:spPr>
                <a:xfrm flipH="1">
                  <a:off x="6477209" y="3532007"/>
                  <a:ext cx="78234" cy="7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33" extrusionOk="0">
                      <a:moveTo>
                        <a:pt x="197" y="0"/>
                      </a:moveTo>
                      <a:cubicBezTo>
                        <a:pt x="177" y="0"/>
                        <a:pt x="157" y="5"/>
                        <a:pt x="137" y="15"/>
                      </a:cubicBezTo>
                      <a:cubicBezTo>
                        <a:pt x="43" y="41"/>
                        <a:pt x="0" y="136"/>
                        <a:pt x="27" y="217"/>
                      </a:cubicBezTo>
                      <a:cubicBezTo>
                        <a:pt x="50" y="284"/>
                        <a:pt x="118" y="333"/>
                        <a:pt x="186" y="333"/>
                      </a:cubicBezTo>
                      <a:cubicBezTo>
                        <a:pt x="201" y="333"/>
                        <a:pt x="217" y="330"/>
                        <a:pt x="232" y="325"/>
                      </a:cubicBezTo>
                      <a:cubicBezTo>
                        <a:pt x="327" y="286"/>
                        <a:pt x="369" y="204"/>
                        <a:pt x="340" y="110"/>
                      </a:cubicBezTo>
                      <a:cubicBezTo>
                        <a:pt x="320" y="47"/>
                        <a:pt x="260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56"/>
                <p:cNvSpPr/>
                <p:nvPr/>
              </p:nvSpPr>
              <p:spPr>
                <a:xfrm flipH="1">
                  <a:off x="6010580" y="3368761"/>
                  <a:ext cx="78234" cy="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30" extrusionOk="0">
                      <a:moveTo>
                        <a:pt x="189" y="1"/>
                      </a:moveTo>
                      <a:cubicBezTo>
                        <a:pt x="172" y="1"/>
                        <a:pt x="154" y="4"/>
                        <a:pt x="137" y="9"/>
                      </a:cubicBezTo>
                      <a:cubicBezTo>
                        <a:pt x="43" y="35"/>
                        <a:pt x="0" y="133"/>
                        <a:pt x="26" y="214"/>
                      </a:cubicBezTo>
                      <a:cubicBezTo>
                        <a:pt x="50" y="290"/>
                        <a:pt x="115" y="330"/>
                        <a:pt x="181" y="330"/>
                      </a:cubicBezTo>
                      <a:cubicBezTo>
                        <a:pt x="198" y="330"/>
                        <a:pt x="215" y="327"/>
                        <a:pt x="232" y="322"/>
                      </a:cubicBezTo>
                      <a:cubicBezTo>
                        <a:pt x="326" y="296"/>
                        <a:pt x="369" y="198"/>
                        <a:pt x="339" y="104"/>
                      </a:cubicBezTo>
                      <a:cubicBezTo>
                        <a:pt x="319" y="39"/>
                        <a:pt x="255" y="1"/>
                        <a:pt x="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56"/>
                <p:cNvSpPr/>
                <p:nvPr/>
              </p:nvSpPr>
              <p:spPr>
                <a:xfrm flipH="1">
                  <a:off x="6457065" y="3707338"/>
                  <a:ext cx="161979" cy="1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70" extrusionOk="0">
                      <a:moveTo>
                        <a:pt x="377" y="0"/>
                      </a:moveTo>
                      <a:cubicBezTo>
                        <a:pt x="343" y="0"/>
                        <a:pt x="308" y="5"/>
                        <a:pt x="274" y="16"/>
                      </a:cubicBezTo>
                      <a:cubicBezTo>
                        <a:pt x="98" y="68"/>
                        <a:pt x="0" y="261"/>
                        <a:pt x="56" y="437"/>
                      </a:cubicBezTo>
                      <a:cubicBezTo>
                        <a:pt x="112" y="580"/>
                        <a:pt x="248" y="670"/>
                        <a:pt x="391" y="670"/>
                      </a:cubicBezTo>
                      <a:cubicBezTo>
                        <a:pt x="424" y="670"/>
                        <a:pt x="457" y="665"/>
                        <a:pt x="490" y="655"/>
                      </a:cubicBezTo>
                      <a:cubicBezTo>
                        <a:pt x="669" y="600"/>
                        <a:pt x="763" y="411"/>
                        <a:pt x="708" y="231"/>
                      </a:cubicBezTo>
                      <a:cubicBezTo>
                        <a:pt x="653" y="89"/>
                        <a:pt x="519" y="0"/>
                        <a:pt x="3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56"/>
                <p:cNvSpPr/>
                <p:nvPr/>
              </p:nvSpPr>
              <p:spPr>
                <a:xfrm flipH="1">
                  <a:off x="6039627" y="2301933"/>
                  <a:ext cx="46431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9" extrusionOk="0">
                      <a:moveTo>
                        <a:pt x="111" y="0"/>
                      </a:moveTo>
                      <a:cubicBezTo>
                        <a:pt x="56" y="0"/>
                        <a:pt x="0" y="56"/>
                        <a:pt x="13" y="111"/>
                      </a:cubicBezTo>
                      <a:cubicBezTo>
                        <a:pt x="13" y="163"/>
                        <a:pt x="56" y="219"/>
                        <a:pt x="124" y="219"/>
                      </a:cubicBezTo>
                      <a:cubicBezTo>
                        <a:pt x="176" y="219"/>
                        <a:pt x="219" y="163"/>
                        <a:pt x="219" y="111"/>
                      </a:cubicBezTo>
                      <a:cubicBezTo>
                        <a:pt x="219" y="43"/>
                        <a:pt x="176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56"/>
                <p:cNvSpPr/>
                <p:nvPr/>
              </p:nvSpPr>
              <p:spPr>
                <a:xfrm flipH="1">
                  <a:off x="5765925" y="2183632"/>
                  <a:ext cx="46431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20" extrusionOk="0">
                      <a:moveTo>
                        <a:pt x="108" y="1"/>
                      </a:moveTo>
                      <a:cubicBezTo>
                        <a:pt x="56" y="1"/>
                        <a:pt x="1" y="56"/>
                        <a:pt x="1" y="112"/>
                      </a:cubicBezTo>
                      <a:cubicBezTo>
                        <a:pt x="1" y="180"/>
                        <a:pt x="56" y="219"/>
                        <a:pt x="108" y="219"/>
                      </a:cubicBezTo>
                      <a:cubicBezTo>
                        <a:pt x="177" y="219"/>
                        <a:pt x="219" y="164"/>
                        <a:pt x="219" y="112"/>
                      </a:cubicBezTo>
                      <a:cubicBezTo>
                        <a:pt x="219" y="56"/>
                        <a:pt x="164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56"/>
                <p:cNvSpPr/>
                <p:nvPr/>
              </p:nvSpPr>
              <p:spPr>
                <a:xfrm flipH="1">
                  <a:off x="5754688" y="2434650"/>
                  <a:ext cx="46007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19" extrusionOk="0">
                      <a:moveTo>
                        <a:pt x="109" y="0"/>
                      </a:moveTo>
                      <a:cubicBezTo>
                        <a:pt x="53" y="0"/>
                        <a:pt x="1" y="56"/>
                        <a:pt x="14" y="108"/>
                      </a:cubicBezTo>
                      <a:cubicBezTo>
                        <a:pt x="14" y="176"/>
                        <a:pt x="53" y="219"/>
                        <a:pt x="122" y="219"/>
                      </a:cubicBezTo>
                      <a:cubicBezTo>
                        <a:pt x="177" y="219"/>
                        <a:pt x="216" y="163"/>
                        <a:pt x="216" y="108"/>
                      </a:cubicBezTo>
                      <a:cubicBezTo>
                        <a:pt x="216" y="39"/>
                        <a:pt x="177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56"/>
                <p:cNvSpPr/>
                <p:nvPr/>
              </p:nvSpPr>
              <p:spPr>
                <a:xfrm flipH="1">
                  <a:off x="6200540" y="1973531"/>
                  <a:ext cx="46643" cy="4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8" extrusionOk="0">
                      <a:moveTo>
                        <a:pt x="108" y="0"/>
                      </a:moveTo>
                      <a:cubicBezTo>
                        <a:pt x="56" y="0"/>
                        <a:pt x="1" y="43"/>
                        <a:pt x="14" y="111"/>
                      </a:cubicBezTo>
                      <a:cubicBezTo>
                        <a:pt x="14" y="158"/>
                        <a:pt x="48" y="208"/>
                        <a:pt x="102" y="208"/>
                      </a:cubicBezTo>
                      <a:cubicBezTo>
                        <a:pt x="108" y="208"/>
                        <a:pt x="115" y="207"/>
                        <a:pt x="121" y="206"/>
                      </a:cubicBezTo>
                      <a:cubicBezTo>
                        <a:pt x="177" y="206"/>
                        <a:pt x="219" y="164"/>
                        <a:pt x="219" y="95"/>
                      </a:cubicBezTo>
                      <a:cubicBezTo>
                        <a:pt x="219" y="43"/>
                        <a:pt x="177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56"/>
                <p:cNvSpPr/>
                <p:nvPr/>
              </p:nvSpPr>
              <p:spPr>
                <a:xfrm flipH="1">
                  <a:off x="6241458" y="2207165"/>
                  <a:ext cx="45795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95" y="1"/>
                      </a:moveTo>
                      <a:cubicBezTo>
                        <a:pt x="40" y="1"/>
                        <a:pt x="1" y="53"/>
                        <a:pt x="1" y="108"/>
                      </a:cubicBezTo>
                      <a:cubicBezTo>
                        <a:pt x="1" y="177"/>
                        <a:pt x="53" y="216"/>
                        <a:pt x="108" y="216"/>
                      </a:cubicBezTo>
                      <a:cubicBezTo>
                        <a:pt x="164" y="216"/>
                        <a:pt x="216" y="164"/>
                        <a:pt x="216" y="108"/>
                      </a:cubicBezTo>
                      <a:cubicBezTo>
                        <a:pt x="203" y="53"/>
                        <a:pt x="164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56"/>
                <p:cNvSpPr/>
                <p:nvPr/>
              </p:nvSpPr>
              <p:spPr>
                <a:xfrm flipH="1">
                  <a:off x="5572998" y="1841450"/>
                  <a:ext cx="46431" cy="4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6" extrusionOk="0">
                      <a:moveTo>
                        <a:pt x="111" y="1"/>
                      </a:moveTo>
                      <a:cubicBezTo>
                        <a:pt x="56" y="1"/>
                        <a:pt x="0" y="53"/>
                        <a:pt x="0" y="108"/>
                      </a:cubicBezTo>
                      <a:cubicBezTo>
                        <a:pt x="0" y="177"/>
                        <a:pt x="56" y="216"/>
                        <a:pt x="111" y="216"/>
                      </a:cubicBezTo>
                      <a:cubicBezTo>
                        <a:pt x="176" y="216"/>
                        <a:pt x="219" y="164"/>
                        <a:pt x="219" y="108"/>
                      </a:cubicBezTo>
                      <a:cubicBezTo>
                        <a:pt x="219" y="53"/>
                        <a:pt x="163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56"/>
                <p:cNvSpPr/>
                <p:nvPr/>
              </p:nvSpPr>
              <p:spPr>
                <a:xfrm flipH="1">
                  <a:off x="6664413" y="2192748"/>
                  <a:ext cx="46643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19" extrusionOk="0">
                      <a:moveTo>
                        <a:pt x="95" y="0"/>
                      </a:moveTo>
                      <a:cubicBezTo>
                        <a:pt x="43" y="0"/>
                        <a:pt x="1" y="56"/>
                        <a:pt x="1" y="108"/>
                      </a:cubicBezTo>
                      <a:cubicBezTo>
                        <a:pt x="1" y="176"/>
                        <a:pt x="43" y="219"/>
                        <a:pt x="108" y="219"/>
                      </a:cubicBezTo>
                      <a:cubicBezTo>
                        <a:pt x="164" y="219"/>
                        <a:pt x="219" y="163"/>
                        <a:pt x="206" y="108"/>
                      </a:cubicBezTo>
                      <a:cubicBezTo>
                        <a:pt x="206" y="56"/>
                        <a:pt x="164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56"/>
                <p:cNvSpPr/>
                <p:nvPr/>
              </p:nvSpPr>
              <p:spPr>
                <a:xfrm flipH="1">
                  <a:off x="6399614" y="2155435"/>
                  <a:ext cx="77810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66" extrusionOk="0">
                      <a:moveTo>
                        <a:pt x="177" y="0"/>
                      </a:moveTo>
                      <a:cubicBezTo>
                        <a:pt x="66" y="0"/>
                        <a:pt x="1" y="82"/>
                        <a:pt x="1" y="189"/>
                      </a:cubicBezTo>
                      <a:cubicBezTo>
                        <a:pt x="1" y="284"/>
                        <a:pt x="82" y="365"/>
                        <a:pt x="190" y="365"/>
                      </a:cubicBezTo>
                      <a:cubicBezTo>
                        <a:pt x="285" y="365"/>
                        <a:pt x="366" y="271"/>
                        <a:pt x="366" y="176"/>
                      </a:cubicBezTo>
                      <a:cubicBezTo>
                        <a:pt x="366" y="68"/>
                        <a:pt x="272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0" name="Google Shape;3960;p56"/>
                <p:cNvSpPr/>
                <p:nvPr/>
              </p:nvSpPr>
              <p:spPr>
                <a:xfrm flipH="1">
                  <a:off x="5803237" y="3266784"/>
                  <a:ext cx="78234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70" extrusionOk="0">
                      <a:moveTo>
                        <a:pt x="177" y="1"/>
                      </a:moveTo>
                      <a:cubicBezTo>
                        <a:pt x="82" y="1"/>
                        <a:pt x="0" y="95"/>
                        <a:pt x="0" y="190"/>
                      </a:cubicBezTo>
                      <a:cubicBezTo>
                        <a:pt x="0" y="301"/>
                        <a:pt x="82" y="369"/>
                        <a:pt x="190" y="369"/>
                      </a:cubicBezTo>
                      <a:cubicBezTo>
                        <a:pt x="287" y="369"/>
                        <a:pt x="369" y="288"/>
                        <a:pt x="369" y="177"/>
                      </a:cubicBezTo>
                      <a:cubicBezTo>
                        <a:pt x="369" y="82"/>
                        <a:pt x="287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56"/>
                <p:cNvSpPr/>
                <p:nvPr/>
              </p:nvSpPr>
              <p:spPr>
                <a:xfrm flipH="1">
                  <a:off x="5935954" y="2377196"/>
                  <a:ext cx="80990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66" extrusionOk="0">
                      <a:moveTo>
                        <a:pt x="176" y="1"/>
                      </a:moveTo>
                      <a:cubicBezTo>
                        <a:pt x="82" y="1"/>
                        <a:pt x="0" y="82"/>
                        <a:pt x="0" y="190"/>
                      </a:cubicBezTo>
                      <a:cubicBezTo>
                        <a:pt x="0" y="284"/>
                        <a:pt x="95" y="366"/>
                        <a:pt x="193" y="366"/>
                      </a:cubicBezTo>
                      <a:cubicBezTo>
                        <a:pt x="300" y="366"/>
                        <a:pt x="382" y="271"/>
                        <a:pt x="369" y="177"/>
                      </a:cubicBezTo>
                      <a:cubicBezTo>
                        <a:pt x="369" y="82"/>
                        <a:pt x="287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2" name="Google Shape;3962;p56"/>
                <p:cNvSpPr/>
                <p:nvPr/>
              </p:nvSpPr>
              <p:spPr>
                <a:xfrm flipH="1">
                  <a:off x="6684550" y="2436558"/>
                  <a:ext cx="155619" cy="14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687" extrusionOk="0">
                      <a:moveTo>
                        <a:pt x="369" y="1"/>
                      </a:moveTo>
                      <a:cubicBezTo>
                        <a:pt x="198" y="1"/>
                        <a:pt x="50" y="116"/>
                        <a:pt x="26" y="291"/>
                      </a:cubicBezTo>
                      <a:cubicBezTo>
                        <a:pt x="0" y="480"/>
                        <a:pt x="121" y="656"/>
                        <a:pt x="310" y="682"/>
                      </a:cubicBezTo>
                      <a:cubicBezTo>
                        <a:pt x="329" y="685"/>
                        <a:pt x="348" y="687"/>
                        <a:pt x="366" y="687"/>
                      </a:cubicBezTo>
                      <a:cubicBezTo>
                        <a:pt x="535" y="687"/>
                        <a:pt x="681" y="569"/>
                        <a:pt x="704" y="399"/>
                      </a:cubicBezTo>
                      <a:cubicBezTo>
                        <a:pt x="734" y="210"/>
                        <a:pt x="610" y="30"/>
                        <a:pt x="421" y="4"/>
                      </a:cubicBezTo>
                      <a:cubicBezTo>
                        <a:pt x="403" y="2"/>
                        <a:pt x="386" y="1"/>
                        <a:pt x="3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3" name="Google Shape;3963;p56"/>
                <p:cNvSpPr/>
                <p:nvPr/>
              </p:nvSpPr>
              <p:spPr>
                <a:xfrm flipH="1">
                  <a:off x="6831684" y="2560371"/>
                  <a:ext cx="132933" cy="12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576" extrusionOk="0">
                      <a:moveTo>
                        <a:pt x="310" y="0"/>
                      </a:moveTo>
                      <a:cubicBezTo>
                        <a:pt x="177" y="0"/>
                        <a:pt x="53" y="101"/>
                        <a:pt x="30" y="235"/>
                      </a:cubicBezTo>
                      <a:cubicBezTo>
                        <a:pt x="0" y="398"/>
                        <a:pt x="111" y="548"/>
                        <a:pt x="274" y="575"/>
                      </a:cubicBezTo>
                      <a:cubicBezTo>
                        <a:pt x="282" y="575"/>
                        <a:pt x="291" y="576"/>
                        <a:pt x="299" y="576"/>
                      </a:cubicBezTo>
                      <a:cubicBezTo>
                        <a:pt x="440" y="576"/>
                        <a:pt x="572" y="472"/>
                        <a:pt x="600" y="330"/>
                      </a:cubicBezTo>
                      <a:cubicBezTo>
                        <a:pt x="626" y="167"/>
                        <a:pt x="519" y="17"/>
                        <a:pt x="356" y="4"/>
                      </a:cubicBezTo>
                      <a:cubicBezTo>
                        <a:pt x="340" y="1"/>
                        <a:pt x="325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56"/>
                <p:cNvSpPr/>
                <p:nvPr/>
              </p:nvSpPr>
              <p:spPr>
                <a:xfrm flipH="1">
                  <a:off x="6629848" y="2637967"/>
                  <a:ext cx="251238" cy="2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1111" extrusionOk="0">
                      <a:moveTo>
                        <a:pt x="601" y="1"/>
                      </a:moveTo>
                      <a:cubicBezTo>
                        <a:pt x="323" y="1"/>
                        <a:pt x="91" y="195"/>
                        <a:pt x="43" y="466"/>
                      </a:cubicBezTo>
                      <a:cubicBezTo>
                        <a:pt x="1" y="766"/>
                        <a:pt x="206" y="1053"/>
                        <a:pt x="503" y="1105"/>
                      </a:cubicBezTo>
                      <a:cubicBezTo>
                        <a:pt x="529" y="1109"/>
                        <a:pt x="556" y="1111"/>
                        <a:pt x="582" y="1111"/>
                      </a:cubicBezTo>
                      <a:cubicBezTo>
                        <a:pt x="851" y="1111"/>
                        <a:pt x="1094" y="916"/>
                        <a:pt x="1142" y="645"/>
                      </a:cubicBezTo>
                      <a:cubicBezTo>
                        <a:pt x="1184" y="345"/>
                        <a:pt x="979" y="59"/>
                        <a:pt x="682" y="6"/>
                      </a:cubicBezTo>
                      <a:cubicBezTo>
                        <a:pt x="655" y="3"/>
                        <a:pt x="627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56"/>
                <p:cNvSpPr/>
                <p:nvPr/>
              </p:nvSpPr>
              <p:spPr>
                <a:xfrm flipH="1">
                  <a:off x="6491622" y="2540443"/>
                  <a:ext cx="187633" cy="177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836" extrusionOk="0">
                      <a:moveTo>
                        <a:pt x="453" y="0"/>
                      </a:moveTo>
                      <a:cubicBezTo>
                        <a:pt x="253" y="0"/>
                        <a:pt x="66" y="145"/>
                        <a:pt x="27" y="356"/>
                      </a:cubicBezTo>
                      <a:cubicBezTo>
                        <a:pt x="1" y="587"/>
                        <a:pt x="151" y="792"/>
                        <a:pt x="382" y="832"/>
                      </a:cubicBezTo>
                      <a:cubicBezTo>
                        <a:pt x="401" y="834"/>
                        <a:pt x="420" y="835"/>
                        <a:pt x="439" y="835"/>
                      </a:cubicBezTo>
                      <a:cubicBezTo>
                        <a:pt x="644" y="835"/>
                        <a:pt x="819" y="692"/>
                        <a:pt x="855" y="479"/>
                      </a:cubicBezTo>
                      <a:cubicBezTo>
                        <a:pt x="884" y="261"/>
                        <a:pt x="734" y="46"/>
                        <a:pt x="503" y="3"/>
                      </a:cubicBezTo>
                      <a:cubicBezTo>
                        <a:pt x="486" y="1"/>
                        <a:pt x="470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6" name="Google Shape;3966;p56"/>
                <p:cNvSpPr/>
                <p:nvPr/>
              </p:nvSpPr>
              <p:spPr>
                <a:xfrm flipH="1">
                  <a:off x="5616455" y="3199790"/>
                  <a:ext cx="164100" cy="15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715" extrusionOk="0">
                      <a:moveTo>
                        <a:pt x="398" y="1"/>
                      </a:moveTo>
                      <a:cubicBezTo>
                        <a:pt x="217" y="1"/>
                        <a:pt x="65" y="130"/>
                        <a:pt x="27" y="304"/>
                      </a:cubicBezTo>
                      <a:cubicBezTo>
                        <a:pt x="1" y="493"/>
                        <a:pt x="137" y="685"/>
                        <a:pt x="327" y="711"/>
                      </a:cubicBezTo>
                      <a:cubicBezTo>
                        <a:pt x="344" y="714"/>
                        <a:pt x="360" y="715"/>
                        <a:pt x="377" y="715"/>
                      </a:cubicBezTo>
                      <a:cubicBezTo>
                        <a:pt x="558" y="715"/>
                        <a:pt x="711" y="588"/>
                        <a:pt x="747" y="411"/>
                      </a:cubicBezTo>
                      <a:cubicBezTo>
                        <a:pt x="773" y="222"/>
                        <a:pt x="640" y="33"/>
                        <a:pt x="447" y="4"/>
                      </a:cubicBezTo>
                      <a:cubicBezTo>
                        <a:pt x="431" y="2"/>
                        <a:pt x="414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56"/>
                <p:cNvSpPr/>
                <p:nvPr/>
              </p:nvSpPr>
              <p:spPr>
                <a:xfrm flipH="1">
                  <a:off x="6728012" y="2808422"/>
                  <a:ext cx="146714" cy="1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45" extrusionOk="0">
                      <a:moveTo>
                        <a:pt x="340" y="0"/>
                      </a:moveTo>
                      <a:cubicBezTo>
                        <a:pt x="184" y="0"/>
                        <a:pt x="50" y="116"/>
                        <a:pt x="26" y="275"/>
                      </a:cubicBezTo>
                      <a:cubicBezTo>
                        <a:pt x="0" y="451"/>
                        <a:pt x="121" y="614"/>
                        <a:pt x="297" y="640"/>
                      </a:cubicBezTo>
                      <a:cubicBezTo>
                        <a:pt x="314" y="643"/>
                        <a:pt x="332" y="645"/>
                        <a:pt x="349" y="645"/>
                      </a:cubicBezTo>
                      <a:cubicBezTo>
                        <a:pt x="504" y="645"/>
                        <a:pt x="639" y="528"/>
                        <a:pt x="665" y="370"/>
                      </a:cubicBezTo>
                      <a:cubicBezTo>
                        <a:pt x="691" y="194"/>
                        <a:pt x="571" y="31"/>
                        <a:pt x="391" y="4"/>
                      </a:cubicBezTo>
                      <a:cubicBezTo>
                        <a:pt x="374" y="2"/>
                        <a:pt x="357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56"/>
                <p:cNvSpPr/>
                <p:nvPr/>
              </p:nvSpPr>
              <p:spPr>
                <a:xfrm flipH="1">
                  <a:off x="6898042" y="2719166"/>
                  <a:ext cx="129541" cy="12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577" extrusionOk="0">
                      <a:moveTo>
                        <a:pt x="327" y="1"/>
                      </a:moveTo>
                      <a:cubicBezTo>
                        <a:pt x="174" y="1"/>
                        <a:pt x="39" y="107"/>
                        <a:pt x="27" y="246"/>
                      </a:cubicBezTo>
                      <a:cubicBezTo>
                        <a:pt x="1" y="409"/>
                        <a:pt x="108" y="559"/>
                        <a:pt x="258" y="572"/>
                      </a:cubicBezTo>
                      <a:cubicBezTo>
                        <a:pt x="276" y="575"/>
                        <a:pt x="294" y="577"/>
                        <a:pt x="311" y="577"/>
                      </a:cubicBezTo>
                      <a:cubicBezTo>
                        <a:pt x="452" y="577"/>
                        <a:pt x="574" y="475"/>
                        <a:pt x="597" y="344"/>
                      </a:cubicBezTo>
                      <a:cubicBezTo>
                        <a:pt x="610" y="181"/>
                        <a:pt x="503" y="31"/>
                        <a:pt x="353" y="2"/>
                      </a:cubicBezTo>
                      <a:cubicBezTo>
                        <a:pt x="344" y="1"/>
                        <a:pt x="335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56"/>
                <p:cNvSpPr/>
                <p:nvPr/>
              </p:nvSpPr>
              <p:spPr>
                <a:xfrm flipH="1">
                  <a:off x="6891896" y="2992657"/>
                  <a:ext cx="63817" cy="5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79" extrusionOk="0">
                      <a:moveTo>
                        <a:pt x="153" y="1"/>
                      </a:moveTo>
                      <a:cubicBezTo>
                        <a:pt x="82" y="1"/>
                        <a:pt x="25" y="52"/>
                        <a:pt x="14" y="114"/>
                      </a:cubicBezTo>
                      <a:cubicBezTo>
                        <a:pt x="1" y="195"/>
                        <a:pt x="56" y="260"/>
                        <a:pt x="121" y="277"/>
                      </a:cubicBezTo>
                      <a:cubicBezTo>
                        <a:pt x="129" y="278"/>
                        <a:pt x="137" y="279"/>
                        <a:pt x="145" y="279"/>
                      </a:cubicBezTo>
                      <a:cubicBezTo>
                        <a:pt x="216" y="279"/>
                        <a:pt x="273" y="226"/>
                        <a:pt x="284" y="153"/>
                      </a:cubicBezTo>
                      <a:cubicBezTo>
                        <a:pt x="301" y="84"/>
                        <a:pt x="245" y="16"/>
                        <a:pt x="177" y="3"/>
                      </a:cubicBezTo>
                      <a:cubicBezTo>
                        <a:pt x="169" y="1"/>
                        <a:pt x="161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56"/>
                <p:cNvSpPr/>
                <p:nvPr/>
              </p:nvSpPr>
              <p:spPr>
                <a:xfrm flipH="1">
                  <a:off x="6995568" y="2832167"/>
                  <a:ext cx="61060" cy="5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1" extrusionOk="0">
                      <a:moveTo>
                        <a:pt x="164" y="0"/>
                      </a:moveTo>
                      <a:cubicBezTo>
                        <a:pt x="95" y="0"/>
                        <a:pt x="27" y="39"/>
                        <a:pt x="14" y="108"/>
                      </a:cubicBezTo>
                      <a:cubicBezTo>
                        <a:pt x="1" y="189"/>
                        <a:pt x="56" y="258"/>
                        <a:pt x="124" y="271"/>
                      </a:cubicBezTo>
                      <a:cubicBezTo>
                        <a:pt x="206" y="271"/>
                        <a:pt x="271" y="232"/>
                        <a:pt x="287" y="150"/>
                      </a:cubicBezTo>
                      <a:cubicBezTo>
                        <a:pt x="287" y="82"/>
                        <a:pt x="245" y="13"/>
                        <a:pt x="1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1" name="Google Shape;3971;p56"/>
                <p:cNvSpPr/>
                <p:nvPr/>
              </p:nvSpPr>
              <p:spPr>
                <a:xfrm flipH="1">
                  <a:off x="6839956" y="2857608"/>
                  <a:ext cx="29258" cy="29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82" y="1"/>
                      </a:moveTo>
                      <a:cubicBezTo>
                        <a:pt x="39" y="1"/>
                        <a:pt x="0" y="30"/>
                        <a:pt x="0" y="56"/>
                      </a:cubicBezTo>
                      <a:cubicBezTo>
                        <a:pt x="0" y="99"/>
                        <a:pt x="13" y="138"/>
                        <a:pt x="56" y="138"/>
                      </a:cubicBezTo>
                      <a:cubicBezTo>
                        <a:pt x="95" y="138"/>
                        <a:pt x="121" y="125"/>
                        <a:pt x="137" y="82"/>
                      </a:cubicBezTo>
                      <a:cubicBezTo>
                        <a:pt x="137" y="43"/>
                        <a:pt x="108" y="17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56"/>
                <p:cNvSpPr/>
                <p:nvPr/>
              </p:nvSpPr>
              <p:spPr>
                <a:xfrm flipH="1">
                  <a:off x="7009985" y="2964036"/>
                  <a:ext cx="54912" cy="4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33" extrusionOk="0">
                      <a:moveTo>
                        <a:pt x="120" y="1"/>
                      </a:moveTo>
                      <a:cubicBezTo>
                        <a:pt x="67" y="1"/>
                        <a:pt x="25" y="40"/>
                        <a:pt x="13" y="99"/>
                      </a:cubicBezTo>
                      <a:cubicBezTo>
                        <a:pt x="0" y="167"/>
                        <a:pt x="53" y="219"/>
                        <a:pt x="108" y="232"/>
                      </a:cubicBezTo>
                      <a:cubicBezTo>
                        <a:pt x="177" y="232"/>
                        <a:pt x="229" y="193"/>
                        <a:pt x="245" y="125"/>
                      </a:cubicBezTo>
                      <a:cubicBezTo>
                        <a:pt x="258" y="69"/>
                        <a:pt x="216" y="4"/>
                        <a:pt x="147" y="4"/>
                      </a:cubicBezTo>
                      <a:cubicBezTo>
                        <a:pt x="138" y="2"/>
                        <a:pt x="128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56"/>
                <p:cNvSpPr/>
                <p:nvPr/>
              </p:nvSpPr>
              <p:spPr>
                <a:xfrm flipH="1">
                  <a:off x="6874512" y="3130887"/>
                  <a:ext cx="46643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11" extrusionOk="0">
                      <a:moveTo>
                        <a:pt x="102" y="0"/>
                      </a:moveTo>
                      <a:cubicBezTo>
                        <a:pt x="56" y="0"/>
                        <a:pt x="12" y="39"/>
                        <a:pt x="1" y="84"/>
                      </a:cubicBezTo>
                      <a:cubicBezTo>
                        <a:pt x="1" y="153"/>
                        <a:pt x="40" y="208"/>
                        <a:pt x="95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3" y="211"/>
                        <a:pt x="205" y="172"/>
                        <a:pt x="219" y="127"/>
                      </a:cubicBezTo>
                      <a:cubicBezTo>
                        <a:pt x="219" y="71"/>
                        <a:pt x="190" y="3"/>
                        <a:pt x="121" y="3"/>
                      </a:cubicBezTo>
                      <a:cubicBezTo>
                        <a:pt x="115" y="1"/>
                        <a:pt x="108" y="0"/>
                        <a:pt x="1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4" name="Google Shape;3974;p56"/>
                <p:cNvSpPr/>
                <p:nvPr/>
              </p:nvSpPr>
              <p:spPr>
                <a:xfrm flipH="1">
                  <a:off x="7016345" y="2597897"/>
                  <a:ext cx="48551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11" extrusionOk="0">
                      <a:moveTo>
                        <a:pt x="109" y="1"/>
                      </a:moveTo>
                      <a:cubicBezTo>
                        <a:pt x="54" y="1"/>
                        <a:pt x="13" y="39"/>
                        <a:pt x="13" y="85"/>
                      </a:cubicBezTo>
                      <a:cubicBezTo>
                        <a:pt x="0" y="153"/>
                        <a:pt x="40" y="208"/>
                        <a:pt x="95" y="208"/>
                      </a:cubicBezTo>
                      <a:cubicBezTo>
                        <a:pt x="104" y="210"/>
                        <a:pt x="113" y="211"/>
                        <a:pt x="121" y="211"/>
                      </a:cubicBezTo>
                      <a:cubicBezTo>
                        <a:pt x="176" y="211"/>
                        <a:pt x="216" y="175"/>
                        <a:pt x="216" y="127"/>
                      </a:cubicBezTo>
                      <a:cubicBezTo>
                        <a:pt x="229" y="71"/>
                        <a:pt x="190" y="3"/>
                        <a:pt x="134" y="3"/>
                      </a:cubicBezTo>
                      <a:cubicBezTo>
                        <a:pt x="126" y="1"/>
                        <a:pt x="117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56"/>
                <p:cNvSpPr/>
                <p:nvPr/>
              </p:nvSpPr>
              <p:spPr>
                <a:xfrm flipH="1">
                  <a:off x="6967160" y="2659168"/>
                  <a:ext cx="46007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22" extrusionOk="0">
                      <a:moveTo>
                        <a:pt x="122" y="1"/>
                      </a:moveTo>
                      <a:cubicBezTo>
                        <a:pt x="66" y="1"/>
                        <a:pt x="14" y="40"/>
                        <a:pt x="1" y="95"/>
                      </a:cubicBezTo>
                      <a:cubicBezTo>
                        <a:pt x="1" y="151"/>
                        <a:pt x="40" y="203"/>
                        <a:pt x="96" y="219"/>
                      </a:cubicBezTo>
                      <a:cubicBezTo>
                        <a:pt x="102" y="221"/>
                        <a:pt x="108" y="222"/>
                        <a:pt x="115" y="222"/>
                      </a:cubicBezTo>
                      <a:cubicBezTo>
                        <a:pt x="161" y="222"/>
                        <a:pt x="205" y="182"/>
                        <a:pt x="216" y="122"/>
                      </a:cubicBezTo>
                      <a:cubicBezTo>
                        <a:pt x="216" y="69"/>
                        <a:pt x="190" y="14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56"/>
                <p:cNvSpPr/>
                <p:nvPr/>
              </p:nvSpPr>
              <p:spPr>
                <a:xfrm flipH="1">
                  <a:off x="6837199" y="2799729"/>
                  <a:ext cx="49399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2" extrusionOk="0">
                      <a:moveTo>
                        <a:pt x="116" y="1"/>
                      </a:moveTo>
                      <a:cubicBezTo>
                        <a:pt x="69" y="1"/>
                        <a:pt x="25" y="38"/>
                        <a:pt x="14" y="98"/>
                      </a:cubicBezTo>
                      <a:cubicBezTo>
                        <a:pt x="1" y="153"/>
                        <a:pt x="40" y="208"/>
                        <a:pt x="108" y="222"/>
                      </a:cubicBezTo>
                      <a:cubicBezTo>
                        <a:pt x="164" y="222"/>
                        <a:pt x="219" y="179"/>
                        <a:pt x="232" y="127"/>
                      </a:cubicBezTo>
                      <a:cubicBezTo>
                        <a:pt x="232" y="72"/>
                        <a:pt x="190" y="16"/>
                        <a:pt x="138" y="3"/>
                      </a:cubicBezTo>
                      <a:cubicBezTo>
                        <a:pt x="130" y="1"/>
                        <a:pt x="123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56"/>
                <p:cNvSpPr/>
                <p:nvPr/>
              </p:nvSpPr>
              <p:spPr>
                <a:xfrm flipH="1">
                  <a:off x="6584274" y="2287304"/>
                  <a:ext cx="48551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2" extrusionOk="0">
                      <a:moveTo>
                        <a:pt x="134" y="1"/>
                      </a:moveTo>
                      <a:cubicBezTo>
                        <a:pt x="82" y="1"/>
                        <a:pt x="26" y="43"/>
                        <a:pt x="13" y="99"/>
                      </a:cubicBezTo>
                      <a:cubicBezTo>
                        <a:pt x="0" y="151"/>
                        <a:pt x="39" y="206"/>
                        <a:pt x="95" y="219"/>
                      </a:cubicBezTo>
                      <a:cubicBezTo>
                        <a:pt x="104" y="221"/>
                        <a:pt x="112" y="222"/>
                        <a:pt x="120" y="222"/>
                      </a:cubicBezTo>
                      <a:cubicBezTo>
                        <a:pt x="176" y="222"/>
                        <a:pt x="215" y="184"/>
                        <a:pt x="215" y="125"/>
                      </a:cubicBezTo>
                      <a:cubicBezTo>
                        <a:pt x="229" y="69"/>
                        <a:pt x="189" y="17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56"/>
                <p:cNvSpPr/>
                <p:nvPr/>
              </p:nvSpPr>
              <p:spPr>
                <a:xfrm flipH="1">
                  <a:off x="6987300" y="1903993"/>
                  <a:ext cx="49187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1" extrusionOk="0">
                      <a:moveTo>
                        <a:pt x="103" y="0"/>
                      </a:moveTo>
                      <a:cubicBezTo>
                        <a:pt x="56" y="0"/>
                        <a:pt x="12" y="38"/>
                        <a:pt x="0" y="84"/>
                      </a:cubicBezTo>
                      <a:cubicBezTo>
                        <a:pt x="0" y="152"/>
                        <a:pt x="43" y="208"/>
                        <a:pt x="95" y="208"/>
                      </a:cubicBezTo>
                      <a:cubicBezTo>
                        <a:pt x="102" y="209"/>
                        <a:pt x="108" y="210"/>
                        <a:pt x="115" y="210"/>
                      </a:cubicBezTo>
                      <a:cubicBezTo>
                        <a:pt x="163" y="210"/>
                        <a:pt x="207" y="172"/>
                        <a:pt x="219" y="126"/>
                      </a:cubicBezTo>
                      <a:cubicBezTo>
                        <a:pt x="232" y="71"/>
                        <a:pt x="192" y="15"/>
                        <a:pt x="124" y="2"/>
                      </a:cubicBezTo>
                      <a:cubicBezTo>
                        <a:pt x="117" y="1"/>
                        <a:pt x="110" y="0"/>
                        <a:pt x="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56"/>
                <p:cNvSpPr/>
                <p:nvPr/>
              </p:nvSpPr>
              <p:spPr>
                <a:xfrm flipH="1">
                  <a:off x="5967756" y="2823050"/>
                  <a:ext cx="49187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2" extrusionOk="0">
                      <a:moveTo>
                        <a:pt x="137" y="1"/>
                      </a:moveTo>
                      <a:cubicBezTo>
                        <a:pt x="82" y="1"/>
                        <a:pt x="30" y="43"/>
                        <a:pt x="13" y="98"/>
                      </a:cubicBezTo>
                      <a:cubicBezTo>
                        <a:pt x="0" y="151"/>
                        <a:pt x="43" y="206"/>
                        <a:pt x="111" y="219"/>
                      </a:cubicBezTo>
                      <a:cubicBezTo>
                        <a:pt x="118" y="221"/>
                        <a:pt x="125" y="222"/>
                        <a:pt x="131" y="222"/>
                      </a:cubicBezTo>
                      <a:cubicBezTo>
                        <a:pt x="177" y="222"/>
                        <a:pt x="221" y="184"/>
                        <a:pt x="232" y="125"/>
                      </a:cubicBezTo>
                      <a:cubicBezTo>
                        <a:pt x="232" y="69"/>
                        <a:pt x="193" y="17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56"/>
                <p:cNvSpPr/>
                <p:nvPr/>
              </p:nvSpPr>
              <p:spPr>
                <a:xfrm flipH="1">
                  <a:off x="5970512" y="2621854"/>
                  <a:ext cx="46431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20" extrusionOk="0">
                      <a:moveTo>
                        <a:pt x="124" y="1"/>
                      </a:moveTo>
                      <a:cubicBezTo>
                        <a:pt x="69" y="1"/>
                        <a:pt x="13" y="40"/>
                        <a:pt x="0" y="95"/>
                      </a:cubicBezTo>
                      <a:cubicBezTo>
                        <a:pt x="0" y="151"/>
                        <a:pt x="30" y="203"/>
                        <a:pt x="95" y="216"/>
                      </a:cubicBezTo>
                      <a:cubicBezTo>
                        <a:pt x="103" y="218"/>
                        <a:pt x="111" y="220"/>
                        <a:pt x="119" y="220"/>
                      </a:cubicBezTo>
                      <a:cubicBezTo>
                        <a:pt x="166" y="220"/>
                        <a:pt x="208" y="180"/>
                        <a:pt x="219" y="121"/>
                      </a:cubicBezTo>
                      <a:cubicBezTo>
                        <a:pt x="219" y="69"/>
                        <a:pt x="176" y="14"/>
                        <a:pt x="1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56"/>
                <p:cNvSpPr/>
                <p:nvPr/>
              </p:nvSpPr>
              <p:spPr>
                <a:xfrm flipH="1">
                  <a:off x="6491627" y="2842979"/>
                  <a:ext cx="49399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0" extrusionOk="0">
                      <a:moveTo>
                        <a:pt x="99" y="1"/>
                      </a:moveTo>
                      <a:cubicBezTo>
                        <a:pt x="55" y="1"/>
                        <a:pt x="14" y="40"/>
                        <a:pt x="14" y="99"/>
                      </a:cubicBezTo>
                      <a:cubicBezTo>
                        <a:pt x="1" y="151"/>
                        <a:pt x="40" y="207"/>
                        <a:pt x="95" y="220"/>
                      </a:cubicBezTo>
                      <a:cubicBezTo>
                        <a:pt x="151" y="220"/>
                        <a:pt x="203" y="181"/>
                        <a:pt x="219" y="125"/>
                      </a:cubicBezTo>
                      <a:cubicBezTo>
                        <a:pt x="232" y="70"/>
                        <a:pt x="190" y="18"/>
                        <a:pt x="122" y="4"/>
                      </a:cubicBezTo>
                      <a:cubicBezTo>
                        <a:pt x="114" y="2"/>
                        <a:pt x="106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56"/>
                <p:cNvSpPr/>
                <p:nvPr/>
              </p:nvSpPr>
              <p:spPr>
                <a:xfrm flipH="1">
                  <a:off x="6969916" y="3081701"/>
                  <a:ext cx="46643" cy="4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12" extrusionOk="0">
                      <a:moveTo>
                        <a:pt x="104" y="1"/>
                      </a:moveTo>
                      <a:cubicBezTo>
                        <a:pt x="57" y="1"/>
                        <a:pt x="15" y="39"/>
                        <a:pt x="1" y="85"/>
                      </a:cubicBezTo>
                      <a:cubicBezTo>
                        <a:pt x="1" y="153"/>
                        <a:pt x="30" y="209"/>
                        <a:pt x="98" y="209"/>
                      </a:cubicBezTo>
                      <a:cubicBezTo>
                        <a:pt x="105" y="210"/>
                        <a:pt x="112" y="211"/>
                        <a:pt x="119" y="211"/>
                      </a:cubicBezTo>
                      <a:cubicBezTo>
                        <a:pt x="164" y="211"/>
                        <a:pt x="208" y="175"/>
                        <a:pt x="219" y="127"/>
                      </a:cubicBezTo>
                      <a:cubicBezTo>
                        <a:pt x="219" y="59"/>
                        <a:pt x="180" y="3"/>
                        <a:pt x="125" y="3"/>
                      </a:cubicBezTo>
                      <a:cubicBezTo>
                        <a:pt x="118" y="2"/>
                        <a:pt x="111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56"/>
                <p:cNvSpPr/>
                <p:nvPr/>
              </p:nvSpPr>
              <p:spPr>
                <a:xfrm flipH="1">
                  <a:off x="6483358" y="3338867"/>
                  <a:ext cx="49187" cy="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19" extrusionOk="0">
                      <a:moveTo>
                        <a:pt x="137" y="0"/>
                      </a:moveTo>
                      <a:cubicBezTo>
                        <a:pt x="82" y="0"/>
                        <a:pt x="16" y="42"/>
                        <a:pt x="16" y="95"/>
                      </a:cubicBezTo>
                      <a:cubicBezTo>
                        <a:pt x="0" y="150"/>
                        <a:pt x="42" y="205"/>
                        <a:pt x="98" y="218"/>
                      </a:cubicBezTo>
                      <a:cubicBezTo>
                        <a:pt x="163" y="218"/>
                        <a:pt x="219" y="192"/>
                        <a:pt x="219" y="124"/>
                      </a:cubicBezTo>
                      <a:cubicBezTo>
                        <a:pt x="232" y="68"/>
                        <a:pt x="192" y="13"/>
                        <a:pt x="1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56"/>
                <p:cNvSpPr/>
                <p:nvPr/>
              </p:nvSpPr>
              <p:spPr>
                <a:xfrm flipH="1">
                  <a:off x="6439897" y="3027215"/>
                  <a:ext cx="49187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22" extrusionOk="0">
                      <a:moveTo>
                        <a:pt x="117" y="0"/>
                      </a:moveTo>
                      <a:cubicBezTo>
                        <a:pt x="69" y="0"/>
                        <a:pt x="25" y="40"/>
                        <a:pt x="14" y="97"/>
                      </a:cubicBezTo>
                      <a:cubicBezTo>
                        <a:pt x="0" y="153"/>
                        <a:pt x="40" y="208"/>
                        <a:pt x="108" y="221"/>
                      </a:cubicBezTo>
                      <a:cubicBezTo>
                        <a:pt x="163" y="221"/>
                        <a:pt x="219" y="179"/>
                        <a:pt x="232" y="127"/>
                      </a:cubicBezTo>
                      <a:cubicBezTo>
                        <a:pt x="232" y="71"/>
                        <a:pt x="190" y="16"/>
                        <a:pt x="137" y="3"/>
                      </a:cubicBezTo>
                      <a:cubicBezTo>
                        <a:pt x="131" y="1"/>
                        <a:pt x="124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56"/>
                <p:cNvSpPr/>
                <p:nvPr/>
              </p:nvSpPr>
              <p:spPr>
                <a:xfrm flipH="1">
                  <a:off x="6065915" y="3179861"/>
                  <a:ext cx="45795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22" extrusionOk="0">
                      <a:moveTo>
                        <a:pt x="101" y="1"/>
                      </a:moveTo>
                      <a:cubicBezTo>
                        <a:pt x="56" y="1"/>
                        <a:pt x="12" y="38"/>
                        <a:pt x="1" y="98"/>
                      </a:cubicBezTo>
                      <a:cubicBezTo>
                        <a:pt x="1" y="153"/>
                        <a:pt x="40" y="209"/>
                        <a:pt x="95" y="222"/>
                      </a:cubicBezTo>
                      <a:cubicBezTo>
                        <a:pt x="151" y="222"/>
                        <a:pt x="203" y="179"/>
                        <a:pt x="216" y="127"/>
                      </a:cubicBezTo>
                      <a:cubicBezTo>
                        <a:pt x="216" y="72"/>
                        <a:pt x="177" y="16"/>
                        <a:pt x="121" y="3"/>
                      </a:cubicBezTo>
                      <a:cubicBezTo>
                        <a:pt x="115" y="2"/>
                        <a:pt x="108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56"/>
                <p:cNvSpPr/>
                <p:nvPr/>
              </p:nvSpPr>
              <p:spPr>
                <a:xfrm flipH="1">
                  <a:off x="6483359" y="3203182"/>
                  <a:ext cx="25866" cy="2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12" extrusionOk="0">
                      <a:moveTo>
                        <a:pt x="69" y="1"/>
                      </a:moveTo>
                      <a:cubicBezTo>
                        <a:pt x="40" y="1"/>
                        <a:pt x="14" y="17"/>
                        <a:pt x="14" y="43"/>
                      </a:cubicBezTo>
                      <a:cubicBezTo>
                        <a:pt x="1" y="82"/>
                        <a:pt x="27" y="112"/>
                        <a:pt x="53" y="112"/>
                      </a:cubicBezTo>
                      <a:cubicBezTo>
                        <a:pt x="82" y="112"/>
                        <a:pt x="109" y="99"/>
                        <a:pt x="109" y="69"/>
                      </a:cubicBezTo>
                      <a:cubicBezTo>
                        <a:pt x="122" y="43"/>
                        <a:pt x="95" y="17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7" name="Google Shape;3987;p56"/>
                <p:cNvSpPr/>
                <p:nvPr/>
              </p:nvSpPr>
              <p:spPr>
                <a:xfrm flipH="1">
                  <a:off x="6604415" y="3289681"/>
                  <a:ext cx="25654" cy="2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12" extrusionOk="0">
                      <a:moveTo>
                        <a:pt x="69" y="1"/>
                      </a:moveTo>
                      <a:cubicBezTo>
                        <a:pt x="39" y="1"/>
                        <a:pt x="13" y="17"/>
                        <a:pt x="0" y="43"/>
                      </a:cubicBezTo>
                      <a:cubicBezTo>
                        <a:pt x="0" y="82"/>
                        <a:pt x="26" y="111"/>
                        <a:pt x="52" y="111"/>
                      </a:cubicBezTo>
                      <a:cubicBezTo>
                        <a:pt x="82" y="111"/>
                        <a:pt x="108" y="98"/>
                        <a:pt x="108" y="69"/>
                      </a:cubicBezTo>
                      <a:cubicBezTo>
                        <a:pt x="121" y="30"/>
                        <a:pt x="95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56"/>
                <p:cNvSpPr/>
                <p:nvPr/>
              </p:nvSpPr>
              <p:spPr>
                <a:xfrm flipH="1">
                  <a:off x="6958256" y="2952375"/>
                  <a:ext cx="23746" cy="2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02" extrusionOk="0">
                      <a:moveTo>
                        <a:pt x="42" y="0"/>
                      </a:moveTo>
                      <a:cubicBezTo>
                        <a:pt x="20" y="0"/>
                        <a:pt x="1" y="21"/>
                        <a:pt x="1" y="43"/>
                      </a:cubicBezTo>
                      <a:cubicBezTo>
                        <a:pt x="1" y="72"/>
                        <a:pt x="17" y="98"/>
                        <a:pt x="43" y="98"/>
                      </a:cubicBezTo>
                      <a:cubicBezTo>
                        <a:pt x="48" y="101"/>
                        <a:pt x="53" y="102"/>
                        <a:pt x="58" y="102"/>
                      </a:cubicBezTo>
                      <a:cubicBezTo>
                        <a:pt x="79" y="102"/>
                        <a:pt x="101" y="80"/>
                        <a:pt x="112" y="59"/>
                      </a:cubicBezTo>
                      <a:cubicBezTo>
                        <a:pt x="112" y="30"/>
                        <a:pt x="99" y="4"/>
                        <a:pt x="56" y="4"/>
                      </a:cubicBezTo>
                      <a:cubicBezTo>
                        <a:pt x="51" y="1"/>
                        <a:pt x="46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9" name="Google Shape;3989;p56"/>
                <p:cNvSpPr/>
                <p:nvPr/>
              </p:nvSpPr>
              <p:spPr>
                <a:xfrm flipH="1">
                  <a:off x="6105986" y="3313214"/>
                  <a:ext cx="25654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8" extrusionOk="0">
                      <a:moveTo>
                        <a:pt x="65" y="0"/>
                      </a:moveTo>
                      <a:cubicBezTo>
                        <a:pt x="39" y="0"/>
                        <a:pt x="13" y="13"/>
                        <a:pt x="13" y="53"/>
                      </a:cubicBezTo>
                      <a:cubicBezTo>
                        <a:pt x="0" y="82"/>
                        <a:pt x="26" y="108"/>
                        <a:pt x="52" y="108"/>
                      </a:cubicBezTo>
                      <a:cubicBezTo>
                        <a:pt x="82" y="108"/>
                        <a:pt x="108" y="95"/>
                        <a:pt x="108" y="69"/>
                      </a:cubicBezTo>
                      <a:cubicBezTo>
                        <a:pt x="121" y="39"/>
                        <a:pt x="95" y="13"/>
                        <a:pt x="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56"/>
                <p:cNvSpPr/>
                <p:nvPr/>
              </p:nvSpPr>
              <p:spPr>
                <a:xfrm flipH="1">
                  <a:off x="6465974" y="2955132"/>
                  <a:ext cx="25866" cy="2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2" extrusionOk="0">
                      <a:moveTo>
                        <a:pt x="53" y="0"/>
                      </a:moveTo>
                      <a:cubicBezTo>
                        <a:pt x="31" y="0"/>
                        <a:pt x="13" y="22"/>
                        <a:pt x="13" y="46"/>
                      </a:cubicBezTo>
                      <a:cubicBezTo>
                        <a:pt x="0" y="72"/>
                        <a:pt x="27" y="98"/>
                        <a:pt x="53" y="98"/>
                      </a:cubicBezTo>
                      <a:cubicBezTo>
                        <a:pt x="58" y="101"/>
                        <a:pt x="63" y="102"/>
                        <a:pt x="68" y="102"/>
                      </a:cubicBezTo>
                      <a:cubicBezTo>
                        <a:pt x="91" y="102"/>
                        <a:pt x="110" y="80"/>
                        <a:pt x="121" y="59"/>
                      </a:cubicBezTo>
                      <a:cubicBezTo>
                        <a:pt x="121" y="30"/>
                        <a:pt x="95" y="4"/>
                        <a:pt x="69" y="4"/>
                      </a:cubicBezTo>
                      <a:cubicBezTo>
                        <a:pt x="64" y="1"/>
                        <a:pt x="58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56"/>
                <p:cNvSpPr/>
                <p:nvPr/>
              </p:nvSpPr>
              <p:spPr>
                <a:xfrm flipH="1">
                  <a:off x="6321597" y="2796761"/>
                  <a:ext cx="23746" cy="2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03" extrusionOk="0">
                      <a:moveTo>
                        <a:pt x="42" y="1"/>
                      </a:moveTo>
                      <a:cubicBezTo>
                        <a:pt x="20" y="1"/>
                        <a:pt x="1" y="22"/>
                        <a:pt x="1" y="43"/>
                      </a:cubicBezTo>
                      <a:cubicBezTo>
                        <a:pt x="1" y="72"/>
                        <a:pt x="14" y="99"/>
                        <a:pt x="43" y="99"/>
                      </a:cubicBezTo>
                      <a:cubicBezTo>
                        <a:pt x="48" y="101"/>
                        <a:pt x="53" y="102"/>
                        <a:pt x="57" y="102"/>
                      </a:cubicBezTo>
                      <a:cubicBezTo>
                        <a:pt x="78" y="102"/>
                        <a:pt x="98" y="81"/>
                        <a:pt x="112" y="59"/>
                      </a:cubicBezTo>
                      <a:cubicBezTo>
                        <a:pt x="112" y="30"/>
                        <a:pt x="82" y="4"/>
                        <a:pt x="56" y="4"/>
                      </a:cubicBezTo>
                      <a:cubicBezTo>
                        <a:pt x="51" y="2"/>
                        <a:pt x="46" y="1"/>
                        <a:pt x="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2" name="Google Shape;3992;p56"/>
                <p:cNvSpPr/>
                <p:nvPr/>
              </p:nvSpPr>
              <p:spPr>
                <a:xfrm flipH="1">
                  <a:off x="6022242" y="2483624"/>
                  <a:ext cx="49399" cy="4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20" extrusionOk="0">
                      <a:moveTo>
                        <a:pt x="138" y="1"/>
                      </a:moveTo>
                      <a:cubicBezTo>
                        <a:pt x="82" y="1"/>
                        <a:pt x="27" y="40"/>
                        <a:pt x="14" y="95"/>
                      </a:cubicBezTo>
                      <a:cubicBezTo>
                        <a:pt x="1" y="151"/>
                        <a:pt x="43" y="203"/>
                        <a:pt x="108" y="216"/>
                      </a:cubicBezTo>
                      <a:cubicBezTo>
                        <a:pt x="116" y="218"/>
                        <a:pt x="124" y="219"/>
                        <a:pt x="132" y="219"/>
                      </a:cubicBezTo>
                      <a:cubicBezTo>
                        <a:pt x="179" y="219"/>
                        <a:pt x="221" y="180"/>
                        <a:pt x="232" y="121"/>
                      </a:cubicBezTo>
                      <a:cubicBezTo>
                        <a:pt x="232" y="69"/>
                        <a:pt x="190" y="14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3" name="Google Shape;3993;p56"/>
                <p:cNvSpPr/>
                <p:nvPr/>
              </p:nvSpPr>
              <p:spPr>
                <a:xfrm flipH="1">
                  <a:off x="7162841" y="3081913"/>
                  <a:ext cx="83958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73" extrusionOk="0">
                      <a:moveTo>
                        <a:pt x="206" y="1"/>
                      </a:moveTo>
                      <a:cubicBezTo>
                        <a:pt x="109" y="1"/>
                        <a:pt x="26" y="66"/>
                        <a:pt x="14" y="152"/>
                      </a:cubicBezTo>
                      <a:cubicBezTo>
                        <a:pt x="1" y="247"/>
                        <a:pt x="69" y="345"/>
                        <a:pt x="164" y="371"/>
                      </a:cubicBezTo>
                      <a:cubicBezTo>
                        <a:pt x="173" y="372"/>
                        <a:pt x="181" y="372"/>
                        <a:pt x="190" y="372"/>
                      </a:cubicBezTo>
                      <a:cubicBezTo>
                        <a:pt x="287" y="372"/>
                        <a:pt x="370" y="307"/>
                        <a:pt x="382" y="208"/>
                      </a:cubicBezTo>
                      <a:cubicBezTo>
                        <a:pt x="395" y="113"/>
                        <a:pt x="327" y="19"/>
                        <a:pt x="232" y="2"/>
                      </a:cubicBezTo>
                      <a:cubicBezTo>
                        <a:pt x="224" y="1"/>
                        <a:pt x="215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56"/>
                <p:cNvSpPr/>
                <p:nvPr/>
              </p:nvSpPr>
              <p:spPr>
                <a:xfrm flipH="1">
                  <a:off x="6379685" y="2768140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205" y="0"/>
                      </a:moveTo>
                      <a:cubicBezTo>
                        <a:pt x="109" y="0"/>
                        <a:pt x="28" y="65"/>
                        <a:pt x="16" y="152"/>
                      </a:cubicBezTo>
                      <a:cubicBezTo>
                        <a:pt x="0" y="260"/>
                        <a:pt x="69" y="357"/>
                        <a:pt x="163" y="371"/>
                      </a:cubicBezTo>
                      <a:cubicBezTo>
                        <a:pt x="172" y="372"/>
                        <a:pt x="181" y="372"/>
                        <a:pt x="190" y="372"/>
                      </a:cubicBezTo>
                      <a:cubicBezTo>
                        <a:pt x="289" y="372"/>
                        <a:pt x="370" y="307"/>
                        <a:pt x="382" y="221"/>
                      </a:cubicBezTo>
                      <a:cubicBezTo>
                        <a:pt x="395" y="113"/>
                        <a:pt x="326" y="15"/>
                        <a:pt x="232" y="2"/>
                      </a:cubicBezTo>
                      <a:cubicBezTo>
                        <a:pt x="223" y="1"/>
                        <a:pt x="214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5" name="Google Shape;3995;p56"/>
                <p:cNvSpPr/>
                <p:nvPr/>
              </p:nvSpPr>
              <p:spPr>
                <a:xfrm flipH="1">
                  <a:off x="6814513" y="2644327"/>
                  <a:ext cx="83746" cy="7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62" extrusionOk="0">
                      <a:moveTo>
                        <a:pt x="208" y="1"/>
                      </a:moveTo>
                      <a:cubicBezTo>
                        <a:pt x="122" y="1"/>
                        <a:pt x="40" y="66"/>
                        <a:pt x="13" y="152"/>
                      </a:cubicBezTo>
                      <a:cubicBezTo>
                        <a:pt x="0" y="247"/>
                        <a:pt x="69" y="342"/>
                        <a:pt x="176" y="355"/>
                      </a:cubicBezTo>
                      <a:cubicBezTo>
                        <a:pt x="192" y="359"/>
                        <a:pt x="207" y="361"/>
                        <a:pt x="222" y="361"/>
                      </a:cubicBezTo>
                      <a:cubicBezTo>
                        <a:pt x="302" y="361"/>
                        <a:pt x="371" y="299"/>
                        <a:pt x="382" y="208"/>
                      </a:cubicBezTo>
                      <a:cubicBezTo>
                        <a:pt x="395" y="110"/>
                        <a:pt x="326" y="15"/>
                        <a:pt x="232" y="2"/>
                      </a:cubicBezTo>
                      <a:cubicBezTo>
                        <a:pt x="224" y="1"/>
                        <a:pt x="216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56"/>
                <p:cNvSpPr/>
                <p:nvPr/>
              </p:nvSpPr>
              <p:spPr>
                <a:xfrm flipH="1">
                  <a:off x="6854582" y="2681640"/>
                  <a:ext cx="83746" cy="7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64" extrusionOk="0">
                      <a:moveTo>
                        <a:pt x="208" y="1"/>
                      </a:moveTo>
                      <a:cubicBezTo>
                        <a:pt x="121" y="1"/>
                        <a:pt x="37" y="66"/>
                        <a:pt x="13" y="153"/>
                      </a:cubicBezTo>
                      <a:cubicBezTo>
                        <a:pt x="0" y="247"/>
                        <a:pt x="69" y="342"/>
                        <a:pt x="176" y="358"/>
                      </a:cubicBezTo>
                      <a:cubicBezTo>
                        <a:pt x="190" y="362"/>
                        <a:pt x="203" y="363"/>
                        <a:pt x="217" y="363"/>
                      </a:cubicBezTo>
                      <a:cubicBezTo>
                        <a:pt x="296" y="363"/>
                        <a:pt x="368" y="300"/>
                        <a:pt x="382" y="208"/>
                      </a:cubicBezTo>
                      <a:cubicBezTo>
                        <a:pt x="395" y="113"/>
                        <a:pt x="326" y="16"/>
                        <a:pt x="232" y="3"/>
                      </a:cubicBezTo>
                      <a:cubicBezTo>
                        <a:pt x="224" y="1"/>
                        <a:pt x="216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56"/>
                <p:cNvSpPr/>
                <p:nvPr/>
              </p:nvSpPr>
              <p:spPr>
                <a:xfrm flipH="1">
                  <a:off x="6757059" y="2543411"/>
                  <a:ext cx="83110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373" extrusionOk="0">
                      <a:moveTo>
                        <a:pt x="205" y="1"/>
                      </a:moveTo>
                      <a:cubicBezTo>
                        <a:pt x="119" y="1"/>
                        <a:pt x="37" y="67"/>
                        <a:pt x="13" y="165"/>
                      </a:cubicBezTo>
                      <a:cubicBezTo>
                        <a:pt x="0" y="260"/>
                        <a:pt x="65" y="358"/>
                        <a:pt x="176" y="371"/>
                      </a:cubicBezTo>
                      <a:cubicBezTo>
                        <a:pt x="184" y="372"/>
                        <a:pt x="192" y="372"/>
                        <a:pt x="199" y="372"/>
                      </a:cubicBezTo>
                      <a:cubicBezTo>
                        <a:pt x="286" y="372"/>
                        <a:pt x="366" y="308"/>
                        <a:pt x="378" y="221"/>
                      </a:cubicBezTo>
                      <a:cubicBezTo>
                        <a:pt x="391" y="113"/>
                        <a:pt x="326" y="32"/>
                        <a:pt x="228" y="2"/>
                      </a:cubicBezTo>
                      <a:cubicBezTo>
                        <a:pt x="221" y="1"/>
                        <a:pt x="213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56"/>
                <p:cNvSpPr/>
                <p:nvPr/>
              </p:nvSpPr>
              <p:spPr>
                <a:xfrm flipH="1">
                  <a:off x="6782712" y="2590901"/>
                  <a:ext cx="80566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" h="366" extrusionOk="0">
                      <a:moveTo>
                        <a:pt x="199" y="1"/>
                      </a:moveTo>
                      <a:cubicBezTo>
                        <a:pt x="96" y="1"/>
                        <a:pt x="0" y="84"/>
                        <a:pt x="11" y="186"/>
                      </a:cubicBezTo>
                      <a:cubicBezTo>
                        <a:pt x="11" y="267"/>
                        <a:pt x="67" y="336"/>
                        <a:pt x="135" y="349"/>
                      </a:cubicBezTo>
                      <a:cubicBezTo>
                        <a:pt x="159" y="360"/>
                        <a:pt x="183" y="365"/>
                        <a:pt x="207" y="365"/>
                      </a:cubicBezTo>
                      <a:cubicBezTo>
                        <a:pt x="300" y="365"/>
                        <a:pt x="380" y="283"/>
                        <a:pt x="380" y="173"/>
                      </a:cubicBezTo>
                      <a:cubicBezTo>
                        <a:pt x="380" y="104"/>
                        <a:pt x="324" y="36"/>
                        <a:pt x="256" y="10"/>
                      </a:cubicBezTo>
                      <a:cubicBezTo>
                        <a:pt x="237" y="4"/>
                        <a:pt x="218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9" name="Google Shape;3999;p56"/>
                <p:cNvSpPr/>
                <p:nvPr/>
              </p:nvSpPr>
              <p:spPr>
                <a:xfrm flipH="1">
                  <a:off x="6175098" y="3220142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206" y="1"/>
                      </a:moveTo>
                      <a:cubicBezTo>
                        <a:pt x="111" y="1"/>
                        <a:pt x="40" y="66"/>
                        <a:pt x="13" y="152"/>
                      </a:cubicBezTo>
                      <a:cubicBezTo>
                        <a:pt x="0" y="263"/>
                        <a:pt x="69" y="345"/>
                        <a:pt x="176" y="371"/>
                      </a:cubicBezTo>
                      <a:cubicBezTo>
                        <a:pt x="184" y="372"/>
                        <a:pt x="192" y="372"/>
                        <a:pt x="200" y="372"/>
                      </a:cubicBezTo>
                      <a:cubicBezTo>
                        <a:pt x="289" y="372"/>
                        <a:pt x="370" y="307"/>
                        <a:pt x="382" y="208"/>
                      </a:cubicBezTo>
                      <a:cubicBezTo>
                        <a:pt x="395" y="113"/>
                        <a:pt x="326" y="19"/>
                        <a:pt x="232" y="2"/>
                      </a:cubicBezTo>
                      <a:cubicBezTo>
                        <a:pt x="223" y="1"/>
                        <a:pt x="214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56"/>
                <p:cNvSpPr/>
                <p:nvPr/>
              </p:nvSpPr>
              <p:spPr>
                <a:xfrm flipH="1">
                  <a:off x="6494381" y="3110958"/>
                  <a:ext cx="83958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73" extrusionOk="0">
                      <a:moveTo>
                        <a:pt x="208" y="1"/>
                      </a:moveTo>
                      <a:cubicBezTo>
                        <a:pt x="120" y="1"/>
                        <a:pt x="39" y="66"/>
                        <a:pt x="27" y="152"/>
                      </a:cubicBezTo>
                      <a:cubicBezTo>
                        <a:pt x="1" y="260"/>
                        <a:pt x="69" y="354"/>
                        <a:pt x="177" y="371"/>
                      </a:cubicBezTo>
                      <a:cubicBezTo>
                        <a:pt x="185" y="372"/>
                        <a:pt x="192" y="372"/>
                        <a:pt x="200" y="372"/>
                      </a:cubicBezTo>
                      <a:cubicBezTo>
                        <a:pt x="286" y="372"/>
                        <a:pt x="367" y="307"/>
                        <a:pt x="379" y="208"/>
                      </a:cubicBezTo>
                      <a:cubicBezTo>
                        <a:pt x="395" y="110"/>
                        <a:pt x="327" y="15"/>
                        <a:pt x="232" y="2"/>
                      </a:cubicBezTo>
                      <a:cubicBezTo>
                        <a:pt x="224" y="1"/>
                        <a:pt x="216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1" name="Google Shape;4001;p56"/>
                <p:cNvSpPr/>
                <p:nvPr/>
              </p:nvSpPr>
              <p:spPr>
                <a:xfrm flipH="1">
                  <a:off x="6871755" y="2860576"/>
                  <a:ext cx="83958" cy="76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61" extrusionOk="0">
                      <a:moveTo>
                        <a:pt x="200" y="1"/>
                      </a:moveTo>
                      <a:cubicBezTo>
                        <a:pt x="103" y="1"/>
                        <a:pt x="25" y="65"/>
                        <a:pt x="14" y="150"/>
                      </a:cubicBezTo>
                      <a:cubicBezTo>
                        <a:pt x="1" y="248"/>
                        <a:pt x="69" y="342"/>
                        <a:pt x="164" y="355"/>
                      </a:cubicBezTo>
                      <a:cubicBezTo>
                        <a:pt x="177" y="358"/>
                        <a:pt x="191" y="360"/>
                        <a:pt x="204" y="360"/>
                      </a:cubicBezTo>
                      <a:cubicBezTo>
                        <a:pt x="294" y="360"/>
                        <a:pt x="368" y="288"/>
                        <a:pt x="382" y="205"/>
                      </a:cubicBezTo>
                      <a:cubicBezTo>
                        <a:pt x="395" y="111"/>
                        <a:pt x="327" y="16"/>
                        <a:pt x="232" y="3"/>
                      </a:cubicBezTo>
                      <a:cubicBezTo>
                        <a:pt x="221" y="1"/>
                        <a:pt x="210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2" name="Google Shape;4002;p56"/>
                <p:cNvSpPr/>
                <p:nvPr/>
              </p:nvSpPr>
              <p:spPr>
                <a:xfrm flipH="1">
                  <a:off x="6618830" y="2641571"/>
                  <a:ext cx="83110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370" extrusionOk="0">
                      <a:moveTo>
                        <a:pt x="205" y="1"/>
                      </a:moveTo>
                      <a:cubicBezTo>
                        <a:pt x="119" y="1"/>
                        <a:pt x="37" y="66"/>
                        <a:pt x="13" y="152"/>
                      </a:cubicBezTo>
                      <a:cubicBezTo>
                        <a:pt x="0" y="247"/>
                        <a:pt x="65" y="342"/>
                        <a:pt x="176" y="368"/>
                      </a:cubicBezTo>
                      <a:cubicBezTo>
                        <a:pt x="186" y="369"/>
                        <a:pt x="195" y="370"/>
                        <a:pt x="204" y="370"/>
                      </a:cubicBezTo>
                      <a:cubicBezTo>
                        <a:pt x="289" y="370"/>
                        <a:pt x="367" y="304"/>
                        <a:pt x="378" y="205"/>
                      </a:cubicBezTo>
                      <a:cubicBezTo>
                        <a:pt x="391" y="110"/>
                        <a:pt x="326" y="15"/>
                        <a:pt x="228" y="2"/>
                      </a:cubicBezTo>
                      <a:cubicBezTo>
                        <a:pt x="221" y="1"/>
                        <a:pt x="213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56"/>
                <p:cNvSpPr/>
                <p:nvPr/>
              </p:nvSpPr>
              <p:spPr>
                <a:xfrm flipH="1">
                  <a:off x="6140541" y="2298753"/>
                  <a:ext cx="83746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3" extrusionOk="0">
                      <a:moveTo>
                        <a:pt x="195" y="1"/>
                      </a:moveTo>
                      <a:cubicBezTo>
                        <a:pt x="109" y="1"/>
                        <a:pt x="28" y="65"/>
                        <a:pt x="13" y="152"/>
                      </a:cubicBezTo>
                      <a:cubicBezTo>
                        <a:pt x="0" y="260"/>
                        <a:pt x="69" y="354"/>
                        <a:pt x="163" y="371"/>
                      </a:cubicBezTo>
                      <a:cubicBezTo>
                        <a:pt x="171" y="372"/>
                        <a:pt x="179" y="372"/>
                        <a:pt x="186" y="372"/>
                      </a:cubicBezTo>
                      <a:cubicBezTo>
                        <a:pt x="273" y="372"/>
                        <a:pt x="357" y="306"/>
                        <a:pt x="369" y="208"/>
                      </a:cubicBezTo>
                      <a:cubicBezTo>
                        <a:pt x="395" y="110"/>
                        <a:pt x="326" y="15"/>
                        <a:pt x="219" y="2"/>
                      </a:cubicBezTo>
                      <a:cubicBezTo>
                        <a:pt x="211" y="1"/>
                        <a:pt x="2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56"/>
                <p:cNvSpPr/>
                <p:nvPr/>
              </p:nvSpPr>
              <p:spPr>
                <a:xfrm flipH="1">
                  <a:off x="6079695" y="2174940"/>
                  <a:ext cx="83746" cy="7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1" extrusionOk="0">
                      <a:moveTo>
                        <a:pt x="192" y="1"/>
                      </a:moveTo>
                      <a:cubicBezTo>
                        <a:pt x="106" y="1"/>
                        <a:pt x="25" y="66"/>
                        <a:pt x="13" y="153"/>
                      </a:cubicBezTo>
                      <a:cubicBezTo>
                        <a:pt x="0" y="247"/>
                        <a:pt x="69" y="342"/>
                        <a:pt x="163" y="368"/>
                      </a:cubicBezTo>
                      <a:cubicBezTo>
                        <a:pt x="173" y="369"/>
                        <a:pt x="182" y="370"/>
                        <a:pt x="191" y="370"/>
                      </a:cubicBezTo>
                      <a:cubicBezTo>
                        <a:pt x="276" y="370"/>
                        <a:pt x="354" y="305"/>
                        <a:pt x="365" y="205"/>
                      </a:cubicBezTo>
                      <a:cubicBezTo>
                        <a:pt x="395" y="110"/>
                        <a:pt x="326" y="16"/>
                        <a:pt x="215" y="3"/>
                      </a:cubicBezTo>
                      <a:cubicBezTo>
                        <a:pt x="208" y="1"/>
                        <a:pt x="200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56"/>
                <p:cNvSpPr/>
                <p:nvPr/>
              </p:nvSpPr>
              <p:spPr>
                <a:xfrm flipH="1">
                  <a:off x="6820025" y="2002153"/>
                  <a:ext cx="83746" cy="7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0" extrusionOk="0">
                      <a:moveTo>
                        <a:pt x="205" y="1"/>
                      </a:moveTo>
                      <a:cubicBezTo>
                        <a:pt x="108" y="1"/>
                        <a:pt x="37" y="66"/>
                        <a:pt x="13" y="152"/>
                      </a:cubicBezTo>
                      <a:cubicBezTo>
                        <a:pt x="0" y="260"/>
                        <a:pt x="69" y="342"/>
                        <a:pt x="176" y="368"/>
                      </a:cubicBezTo>
                      <a:cubicBezTo>
                        <a:pt x="186" y="369"/>
                        <a:pt x="195" y="370"/>
                        <a:pt x="204" y="370"/>
                      </a:cubicBezTo>
                      <a:cubicBezTo>
                        <a:pt x="289" y="370"/>
                        <a:pt x="367" y="305"/>
                        <a:pt x="382" y="205"/>
                      </a:cubicBezTo>
                      <a:cubicBezTo>
                        <a:pt x="395" y="110"/>
                        <a:pt x="326" y="15"/>
                        <a:pt x="232" y="2"/>
                      </a:cubicBezTo>
                      <a:cubicBezTo>
                        <a:pt x="223" y="1"/>
                        <a:pt x="214" y="1"/>
                        <a:pt x="20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56"/>
                <p:cNvSpPr/>
                <p:nvPr/>
              </p:nvSpPr>
              <p:spPr>
                <a:xfrm flipH="1">
                  <a:off x="6713597" y="3202970"/>
                  <a:ext cx="83746" cy="7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372" extrusionOk="0">
                      <a:moveTo>
                        <a:pt x="195" y="0"/>
                      </a:moveTo>
                      <a:cubicBezTo>
                        <a:pt x="109" y="0"/>
                        <a:pt x="25" y="65"/>
                        <a:pt x="13" y="152"/>
                      </a:cubicBezTo>
                      <a:cubicBezTo>
                        <a:pt x="0" y="263"/>
                        <a:pt x="69" y="357"/>
                        <a:pt x="163" y="370"/>
                      </a:cubicBezTo>
                      <a:cubicBezTo>
                        <a:pt x="172" y="371"/>
                        <a:pt x="181" y="372"/>
                        <a:pt x="189" y="372"/>
                      </a:cubicBezTo>
                      <a:cubicBezTo>
                        <a:pt x="286" y="372"/>
                        <a:pt x="370" y="306"/>
                        <a:pt x="382" y="207"/>
                      </a:cubicBezTo>
                      <a:cubicBezTo>
                        <a:pt x="395" y="113"/>
                        <a:pt x="326" y="18"/>
                        <a:pt x="219" y="2"/>
                      </a:cubicBezTo>
                      <a:cubicBezTo>
                        <a:pt x="211" y="1"/>
                        <a:pt x="2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56"/>
                <p:cNvSpPr/>
                <p:nvPr/>
              </p:nvSpPr>
              <p:spPr>
                <a:xfrm flipH="1">
                  <a:off x="6306543" y="3618507"/>
                  <a:ext cx="75053" cy="62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294" extrusionOk="0">
                      <a:moveTo>
                        <a:pt x="173" y="1"/>
                      </a:moveTo>
                      <a:cubicBezTo>
                        <a:pt x="125" y="1"/>
                        <a:pt x="74" y="25"/>
                        <a:pt x="38" y="80"/>
                      </a:cubicBezTo>
                      <a:cubicBezTo>
                        <a:pt x="1" y="200"/>
                        <a:pt x="86" y="294"/>
                        <a:pt x="179" y="294"/>
                      </a:cubicBezTo>
                      <a:cubicBezTo>
                        <a:pt x="225" y="294"/>
                        <a:pt x="273" y="271"/>
                        <a:pt x="309" y="217"/>
                      </a:cubicBezTo>
                      <a:cubicBezTo>
                        <a:pt x="354" y="92"/>
                        <a:pt x="26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56"/>
                <p:cNvSpPr/>
                <p:nvPr/>
              </p:nvSpPr>
              <p:spPr>
                <a:xfrm flipH="1">
                  <a:off x="5855178" y="3428123"/>
                  <a:ext cx="94983" cy="79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373" extrusionOk="0">
                      <a:moveTo>
                        <a:pt x="218" y="0"/>
                      </a:moveTo>
                      <a:cubicBezTo>
                        <a:pt x="159" y="0"/>
                        <a:pt x="98" y="29"/>
                        <a:pt x="54" y="97"/>
                      </a:cubicBezTo>
                      <a:cubicBezTo>
                        <a:pt x="0" y="259"/>
                        <a:pt x="105" y="372"/>
                        <a:pt x="223" y="372"/>
                      </a:cubicBezTo>
                      <a:cubicBezTo>
                        <a:pt x="283" y="372"/>
                        <a:pt x="346" y="342"/>
                        <a:pt x="393" y="274"/>
                      </a:cubicBezTo>
                      <a:cubicBezTo>
                        <a:pt x="447" y="119"/>
                        <a:pt x="337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56"/>
                <p:cNvSpPr/>
                <p:nvPr/>
              </p:nvSpPr>
              <p:spPr>
                <a:xfrm flipH="1">
                  <a:off x="6212623" y="3839420"/>
                  <a:ext cx="84382" cy="7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2" extrusionOk="0">
                      <a:moveTo>
                        <a:pt x="194" y="1"/>
                      </a:moveTo>
                      <a:cubicBezTo>
                        <a:pt x="142" y="1"/>
                        <a:pt x="87" y="26"/>
                        <a:pt x="47" y="84"/>
                      </a:cubicBezTo>
                      <a:cubicBezTo>
                        <a:pt x="1" y="230"/>
                        <a:pt x="94" y="332"/>
                        <a:pt x="197" y="332"/>
                      </a:cubicBezTo>
                      <a:cubicBezTo>
                        <a:pt x="249" y="332"/>
                        <a:pt x="303" y="306"/>
                        <a:pt x="343" y="247"/>
                      </a:cubicBezTo>
                      <a:cubicBezTo>
                        <a:pt x="398" y="104"/>
                        <a:pt x="301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56"/>
                <p:cNvSpPr/>
                <p:nvPr/>
              </p:nvSpPr>
              <p:spPr>
                <a:xfrm flipH="1">
                  <a:off x="6563072" y="3877793"/>
                  <a:ext cx="84594" cy="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330" extrusionOk="0">
                      <a:moveTo>
                        <a:pt x="208" y="0"/>
                      </a:moveTo>
                      <a:cubicBezTo>
                        <a:pt x="154" y="0"/>
                        <a:pt x="97" y="29"/>
                        <a:pt x="54" y="96"/>
                      </a:cubicBezTo>
                      <a:cubicBezTo>
                        <a:pt x="0" y="230"/>
                        <a:pt x="96" y="329"/>
                        <a:pt x="202" y="329"/>
                      </a:cubicBezTo>
                      <a:cubicBezTo>
                        <a:pt x="256" y="329"/>
                        <a:pt x="313" y="303"/>
                        <a:pt x="354" y="242"/>
                      </a:cubicBezTo>
                      <a:cubicBezTo>
                        <a:pt x="399" y="102"/>
                        <a:pt x="310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1" name="Google Shape;4011;p56"/>
                <p:cNvSpPr/>
                <p:nvPr/>
              </p:nvSpPr>
              <p:spPr>
                <a:xfrm flipH="1">
                  <a:off x="6379685" y="2454579"/>
                  <a:ext cx="97739" cy="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464" extrusionOk="0">
                      <a:moveTo>
                        <a:pt x="229" y="1"/>
                      </a:moveTo>
                      <a:cubicBezTo>
                        <a:pt x="95" y="1"/>
                        <a:pt x="1" y="108"/>
                        <a:pt x="1" y="232"/>
                      </a:cubicBezTo>
                      <a:cubicBezTo>
                        <a:pt x="1" y="369"/>
                        <a:pt x="95" y="464"/>
                        <a:pt x="229" y="464"/>
                      </a:cubicBezTo>
                      <a:cubicBezTo>
                        <a:pt x="353" y="464"/>
                        <a:pt x="461" y="369"/>
                        <a:pt x="461" y="232"/>
                      </a:cubicBezTo>
                      <a:cubicBezTo>
                        <a:pt x="461" y="108"/>
                        <a:pt x="353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56"/>
                <p:cNvSpPr/>
                <p:nvPr/>
              </p:nvSpPr>
              <p:spPr>
                <a:xfrm flipH="1">
                  <a:off x="6644484" y="2679308"/>
                  <a:ext cx="57456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2" extrusionOk="0">
                      <a:moveTo>
                        <a:pt x="134" y="0"/>
                      </a:moveTo>
                      <a:cubicBezTo>
                        <a:pt x="65" y="0"/>
                        <a:pt x="0" y="69"/>
                        <a:pt x="0" y="137"/>
                      </a:cubicBezTo>
                      <a:cubicBezTo>
                        <a:pt x="0" y="206"/>
                        <a:pt x="65" y="271"/>
                        <a:pt x="134" y="271"/>
                      </a:cubicBezTo>
                      <a:cubicBezTo>
                        <a:pt x="215" y="271"/>
                        <a:pt x="271" y="206"/>
                        <a:pt x="271" y="137"/>
                      </a:cubicBezTo>
                      <a:cubicBezTo>
                        <a:pt x="271" y="69"/>
                        <a:pt x="21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3" name="Google Shape;4013;p56"/>
                <p:cNvSpPr/>
                <p:nvPr/>
              </p:nvSpPr>
              <p:spPr>
                <a:xfrm flipH="1">
                  <a:off x="7209272" y="2405605"/>
                  <a:ext cx="57456" cy="5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5" extrusionOk="0">
                      <a:moveTo>
                        <a:pt x="137" y="0"/>
                      </a:moveTo>
                      <a:cubicBezTo>
                        <a:pt x="69" y="0"/>
                        <a:pt x="0" y="69"/>
                        <a:pt x="0" y="137"/>
                      </a:cubicBezTo>
                      <a:cubicBezTo>
                        <a:pt x="0" y="219"/>
                        <a:pt x="69" y="274"/>
                        <a:pt x="137" y="274"/>
                      </a:cubicBezTo>
                      <a:cubicBezTo>
                        <a:pt x="219" y="274"/>
                        <a:pt x="271" y="219"/>
                        <a:pt x="271" y="137"/>
                      </a:cubicBezTo>
                      <a:cubicBezTo>
                        <a:pt x="271" y="69"/>
                        <a:pt x="219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4" name="Google Shape;4014;p56"/>
                <p:cNvSpPr/>
                <p:nvPr/>
              </p:nvSpPr>
              <p:spPr>
                <a:xfrm flipH="1">
                  <a:off x="7341141" y="2563764"/>
                  <a:ext cx="55548" cy="5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75" extrusionOk="0">
                      <a:moveTo>
                        <a:pt x="137" y="1"/>
                      </a:moveTo>
                      <a:cubicBezTo>
                        <a:pt x="56" y="1"/>
                        <a:pt x="0" y="56"/>
                        <a:pt x="0" y="138"/>
                      </a:cubicBezTo>
                      <a:cubicBezTo>
                        <a:pt x="0" y="206"/>
                        <a:pt x="56" y="275"/>
                        <a:pt x="137" y="275"/>
                      </a:cubicBezTo>
                      <a:cubicBezTo>
                        <a:pt x="206" y="275"/>
                        <a:pt x="261" y="206"/>
                        <a:pt x="261" y="138"/>
                      </a:cubicBezTo>
                      <a:cubicBezTo>
                        <a:pt x="261" y="56"/>
                        <a:pt x="206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56"/>
                <p:cNvSpPr/>
                <p:nvPr/>
              </p:nvSpPr>
              <p:spPr>
                <a:xfrm flipH="1">
                  <a:off x="6967159" y="2308081"/>
                  <a:ext cx="57668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72" extrusionOk="0">
                      <a:moveTo>
                        <a:pt x="137" y="1"/>
                      </a:moveTo>
                      <a:cubicBezTo>
                        <a:pt x="56" y="1"/>
                        <a:pt x="1" y="66"/>
                        <a:pt x="1" y="134"/>
                      </a:cubicBezTo>
                      <a:cubicBezTo>
                        <a:pt x="1" y="216"/>
                        <a:pt x="56" y="271"/>
                        <a:pt x="137" y="271"/>
                      </a:cubicBezTo>
                      <a:cubicBezTo>
                        <a:pt x="203" y="271"/>
                        <a:pt x="271" y="216"/>
                        <a:pt x="271" y="134"/>
                      </a:cubicBezTo>
                      <a:cubicBezTo>
                        <a:pt x="271" y="66"/>
                        <a:pt x="203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56"/>
                <p:cNvSpPr/>
                <p:nvPr/>
              </p:nvSpPr>
              <p:spPr>
                <a:xfrm flipH="1">
                  <a:off x="6868999" y="2590053"/>
                  <a:ext cx="66573" cy="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14" extrusionOk="0">
                      <a:moveTo>
                        <a:pt x="150" y="1"/>
                      </a:moveTo>
                      <a:cubicBezTo>
                        <a:pt x="69" y="1"/>
                        <a:pt x="0" y="69"/>
                        <a:pt x="0" y="151"/>
                      </a:cubicBezTo>
                      <a:cubicBezTo>
                        <a:pt x="0" y="245"/>
                        <a:pt x="69" y="314"/>
                        <a:pt x="150" y="314"/>
                      </a:cubicBezTo>
                      <a:cubicBezTo>
                        <a:pt x="245" y="314"/>
                        <a:pt x="313" y="245"/>
                        <a:pt x="313" y="151"/>
                      </a:cubicBezTo>
                      <a:cubicBezTo>
                        <a:pt x="313" y="69"/>
                        <a:pt x="245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56"/>
                <p:cNvSpPr/>
                <p:nvPr/>
              </p:nvSpPr>
              <p:spPr>
                <a:xfrm flipH="1">
                  <a:off x="7439300" y="2696481"/>
                  <a:ext cx="63817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1" extrusionOk="0">
                      <a:moveTo>
                        <a:pt x="150" y="1"/>
                      </a:moveTo>
                      <a:cubicBezTo>
                        <a:pt x="69" y="1"/>
                        <a:pt x="0" y="69"/>
                        <a:pt x="0" y="151"/>
                      </a:cubicBezTo>
                      <a:cubicBezTo>
                        <a:pt x="0" y="232"/>
                        <a:pt x="69" y="301"/>
                        <a:pt x="150" y="301"/>
                      </a:cubicBezTo>
                      <a:cubicBezTo>
                        <a:pt x="232" y="301"/>
                        <a:pt x="300" y="232"/>
                        <a:pt x="300" y="151"/>
                      </a:cubicBezTo>
                      <a:cubicBezTo>
                        <a:pt x="300" y="69"/>
                        <a:pt x="232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56"/>
                <p:cNvSpPr/>
                <p:nvPr/>
              </p:nvSpPr>
              <p:spPr>
                <a:xfrm flipH="1">
                  <a:off x="7202911" y="2310837"/>
                  <a:ext cx="66573" cy="6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314" extrusionOk="0">
                      <a:moveTo>
                        <a:pt x="150" y="1"/>
                      </a:moveTo>
                      <a:cubicBezTo>
                        <a:pt x="69" y="1"/>
                        <a:pt x="0" y="69"/>
                        <a:pt x="0" y="151"/>
                      </a:cubicBezTo>
                      <a:cubicBezTo>
                        <a:pt x="0" y="245"/>
                        <a:pt x="69" y="314"/>
                        <a:pt x="150" y="314"/>
                      </a:cubicBezTo>
                      <a:cubicBezTo>
                        <a:pt x="232" y="314"/>
                        <a:pt x="313" y="245"/>
                        <a:pt x="313" y="151"/>
                      </a:cubicBezTo>
                      <a:cubicBezTo>
                        <a:pt x="313" y="69"/>
                        <a:pt x="232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56"/>
                <p:cNvSpPr/>
                <p:nvPr/>
              </p:nvSpPr>
              <p:spPr>
                <a:xfrm flipH="1">
                  <a:off x="6526183" y="3618083"/>
                  <a:ext cx="61060" cy="61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88" extrusionOk="0">
                      <a:moveTo>
                        <a:pt x="150" y="0"/>
                      </a:moveTo>
                      <a:cubicBezTo>
                        <a:pt x="69" y="0"/>
                        <a:pt x="0" y="69"/>
                        <a:pt x="0" y="150"/>
                      </a:cubicBezTo>
                      <a:cubicBezTo>
                        <a:pt x="0" y="219"/>
                        <a:pt x="69" y="287"/>
                        <a:pt x="150" y="287"/>
                      </a:cubicBezTo>
                      <a:cubicBezTo>
                        <a:pt x="219" y="287"/>
                        <a:pt x="287" y="219"/>
                        <a:pt x="287" y="150"/>
                      </a:cubicBezTo>
                      <a:cubicBezTo>
                        <a:pt x="287" y="69"/>
                        <a:pt x="219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56"/>
                <p:cNvSpPr/>
                <p:nvPr/>
              </p:nvSpPr>
              <p:spPr>
                <a:xfrm flipH="1">
                  <a:off x="6923698" y="2757328"/>
                  <a:ext cx="58304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2" extrusionOk="0">
                      <a:moveTo>
                        <a:pt x="138" y="1"/>
                      </a:moveTo>
                      <a:cubicBezTo>
                        <a:pt x="56" y="1"/>
                        <a:pt x="1" y="66"/>
                        <a:pt x="1" y="135"/>
                      </a:cubicBezTo>
                      <a:cubicBezTo>
                        <a:pt x="1" y="216"/>
                        <a:pt x="56" y="272"/>
                        <a:pt x="138" y="272"/>
                      </a:cubicBezTo>
                      <a:cubicBezTo>
                        <a:pt x="219" y="272"/>
                        <a:pt x="275" y="216"/>
                        <a:pt x="275" y="135"/>
                      </a:cubicBezTo>
                      <a:cubicBezTo>
                        <a:pt x="275" y="66"/>
                        <a:pt x="219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56"/>
                <p:cNvSpPr/>
                <p:nvPr/>
              </p:nvSpPr>
              <p:spPr>
                <a:xfrm flipH="1">
                  <a:off x="6748154" y="2676552"/>
                  <a:ext cx="92015" cy="92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35" extrusionOk="0">
                      <a:moveTo>
                        <a:pt x="215" y="0"/>
                      </a:moveTo>
                      <a:cubicBezTo>
                        <a:pt x="95" y="0"/>
                        <a:pt x="0" y="95"/>
                        <a:pt x="0" y="219"/>
                      </a:cubicBezTo>
                      <a:cubicBezTo>
                        <a:pt x="0" y="340"/>
                        <a:pt x="95" y="434"/>
                        <a:pt x="215" y="434"/>
                      </a:cubicBezTo>
                      <a:cubicBezTo>
                        <a:pt x="339" y="434"/>
                        <a:pt x="434" y="340"/>
                        <a:pt x="434" y="219"/>
                      </a:cubicBezTo>
                      <a:cubicBezTo>
                        <a:pt x="434" y="95"/>
                        <a:pt x="33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56"/>
                <p:cNvSpPr/>
                <p:nvPr/>
              </p:nvSpPr>
              <p:spPr>
                <a:xfrm flipH="1">
                  <a:off x="6206901" y="2549983"/>
                  <a:ext cx="37527" cy="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90" extrusionOk="0">
                      <a:moveTo>
                        <a:pt x="95" y="1"/>
                      </a:moveTo>
                      <a:cubicBezTo>
                        <a:pt x="43" y="1"/>
                        <a:pt x="1" y="53"/>
                        <a:pt x="1" y="95"/>
                      </a:cubicBezTo>
                      <a:cubicBezTo>
                        <a:pt x="1" y="147"/>
                        <a:pt x="43" y="190"/>
                        <a:pt x="95" y="190"/>
                      </a:cubicBezTo>
                      <a:cubicBezTo>
                        <a:pt x="138" y="190"/>
                        <a:pt x="177" y="147"/>
                        <a:pt x="177" y="95"/>
                      </a:cubicBezTo>
                      <a:cubicBezTo>
                        <a:pt x="177" y="53"/>
                        <a:pt x="138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56"/>
                <p:cNvSpPr/>
                <p:nvPr/>
              </p:nvSpPr>
              <p:spPr>
                <a:xfrm flipH="1">
                  <a:off x="5584658" y="2336490"/>
                  <a:ext cx="40283" cy="4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93" extrusionOk="0">
                      <a:moveTo>
                        <a:pt x="95" y="0"/>
                      </a:moveTo>
                      <a:cubicBezTo>
                        <a:pt x="39" y="0"/>
                        <a:pt x="0" y="43"/>
                        <a:pt x="0" y="95"/>
                      </a:cubicBezTo>
                      <a:cubicBezTo>
                        <a:pt x="0" y="150"/>
                        <a:pt x="39" y="193"/>
                        <a:pt x="95" y="193"/>
                      </a:cubicBezTo>
                      <a:cubicBezTo>
                        <a:pt x="150" y="193"/>
                        <a:pt x="189" y="150"/>
                        <a:pt x="189" y="95"/>
                      </a:cubicBezTo>
                      <a:cubicBezTo>
                        <a:pt x="189" y="43"/>
                        <a:pt x="15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56"/>
                <p:cNvSpPr/>
                <p:nvPr/>
              </p:nvSpPr>
              <p:spPr>
                <a:xfrm flipH="1">
                  <a:off x="5699566" y="3229471"/>
                  <a:ext cx="55336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72" extrusionOk="0">
                      <a:moveTo>
                        <a:pt x="137" y="1"/>
                      </a:moveTo>
                      <a:cubicBezTo>
                        <a:pt x="56" y="1"/>
                        <a:pt x="0" y="69"/>
                        <a:pt x="0" y="138"/>
                      </a:cubicBezTo>
                      <a:cubicBezTo>
                        <a:pt x="0" y="203"/>
                        <a:pt x="56" y="271"/>
                        <a:pt x="137" y="271"/>
                      </a:cubicBezTo>
                      <a:cubicBezTo>
                        <a:pt x="206" y="271"/>
                        <a:pt x="261" y="203"/>
                        <a:pt x="261" y="138"/>
                      </a:cubicBezTo>
                      <a:cubicBezTo>
                        <a:pt x="261" y="69"/>
                        <a:pt x="206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56"/>
                <p:cNvSpPr/>
                <p:nvPr/>
              </p:nvSpPr>
              <p:spPr>
                <a:xfrm flipH="1">
                  <a:off x="6629855" y="3721755"/>
                  <a:ext cx="54912" cy="5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75" extrusionOk="0">
                      <a:moveTo>
                        <a:pt x="134" y="0"/>
                      </a:moveTo>
                      <a:cubicBezTo>
                        <a:pt x="53" y="0"/>
                        <a:pt x="1" y="69"/>
                        <a:pt x="1" y="137"/>
                      </a:cubicBezTo>
                      <a:cubicBezTo>
                        <a:pt x="1" y="219"/>
                        <a:pt x="53" y="274"/>
                        <a:pt x="134" y="274"/>
                      </a:cubicBezTo>
                      <a:cubicBezTo>
                        <a:pt x="203" y="274"/>
                        <a:pt x="258" y="219"/>
                        <a:pt x="258" y="137"/>
                      </a:cubicBezTo>
                      <a:cubicBezTo>
                        <a:pt x="258" y="69"/>
                        <a:pt x="203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26" name="Google Shape;4026;p56"/>
              <p:cNvGrpSpPr/>
              <p:nvPr/>
            </p:nvGrpSpPr>
            <p:grpSpPr>
              <a:xfrm>
                <a:off x="3408075" y="2407725"/>
                <a:ext cx="1097778" cy="906763"/>
                <a:chOff x="3922750" y="2407725"/>
                <a:chExt cx="1097778" cy="906763"/>
              </a:xfrm>
            </p:grpSpPr>
            <p:sp>
              <p:nvSpPr>
                <p:cNvPr id="4027" name="Google Shape;4027;p56"/>
                <p:cNvSpPr/>
                <p:nvPr/>
              </p:nvSpPr>
              <p:spPr>
                <a:xfrm flipH="1">
                  <a:off x="4225500" y="2989672"/>
                  <a:ext cx="143955" cy="14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667" extrusionOk="0">
                      <a:moveTo>
                        <a:pt x="349" y="1"/>
                      </a:moveTo>
                      <a:cubicBezTo>
                        <a:pt x="342" y="1"/>
                        <a:pt x="334" y="1"/>
                        <a:pt x="327" y="2"/>
                      </a:cubicBezTo>
                      <a:cubicBezTo>
                        <a:pt x="137" y="2"/>
                        <a:pt x="0" y="152"/>
                        <a:pt x="0" y="341"/>
                      </a:cubicBezTo>
                      <a:cubicBezTo>
                        <a:pt x="0" y="533"/>
                        <a:pt x="163" y="667"/>
                        <a:pt x="340" y="667"/>
                      </a:cubicBezTo>
                      <a:cubicBezTo>
                        <a:pt x="532" y="667"/>
                        <a:pt x="679" y="504"/>
                        <a:pt x="666" y="328"/>
                      </a:cubicBezTo>
                      <a:cubicBezTo>
                        <a:pt x="666" y="146"/>
                        <a:pt x="528" y="1"/>
                        <a:pt x="3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56"/>
                <p:cNvSpPr/>
                <p:nvPr/>
              </p:nvSpPr>
              <p:spPr>
                <a:xfrm flipH="1">
                  <a:off x="4248181" y="2728232"/>
                  <a:ext cx="233211" cy="230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088" extrusionOk="0">
                      <a:moveTo>
                        <a:pt x="564" y="0"/>
                      </a:moveTo>
                      <a:cubicBezTo>
                        <a:pt x="557" y="0"/>
                        <a:pt x="549" y="1"/>
                        <a:pt x="541" y="1"/>
                      </a:cubicBezTo>
                      <a:cubicBezTo>
                        <a:pt x="228" y="14"/>
                        <a:pt x="0" y="259"/>
                        <a:pt x="13" y="559"/>
                      </a:cubicBezTo>
                      <a:cubicBezTo>
                        <a:pt x="13" y="848"/>
                        <a:pt x="245" y="1087"/>
                        <a:pt x="547" y="1087"/>
                      </a:cubicBezTo>
                      <a:cubicBezTo>
                        <a:pt x="555" y="1087"/>
                        <a:pt x="563" y="1087"/>
                        <a:pt x="571" y="1087"/>
                      </a:cubicBezTo>
                      <a:cubicBezTo>
                        <a:pt x="868" y="1087"/>
                        <a:pt x="1099" y="829"/>
                        <a:pt x="1099" y="529"/>
                      </a:cubicBezTo>
                      <a:cubicBezTo>
                        <a:pt x="1086" y="240"/>
                        <a:pt x="854" y="0"/>
                        <a:pt x="5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56"/>
                <p:cNvSpPr/>
                <p:nvPr/>
              </p:nvSpPr>
              <p:spPr>
                <a:xfrm flipH="1">
                  <a:off x="3997378" y="2619098"/>
                  <a:ext cx="46431" cy="46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17" extrusionOk="0">
                      <a:moveTo>
                        <a:pt x="108" y="1"/>
                      </a:moveTo>
                      <a:cubicBezTo>
                        <a:pt x="56" y="1"/>
                        <a:pt x="0" y="53"/>
                        <a:pt x="0" y="108"/>
                      </a:cubicBezTo>
                      <a:cubicBezTo>
                        <a:pt x="0" y="164"/>
                        <a:pt x="56" y="216"/>
                        <a:pt x="108" y="216"/>
                      </a:cubicBezTo>
                      <a:cubicBezTo>
                        <a:pt x="176" y="216"/>
                        <a:pt x="219" y="164"/>
                        <a:pt x="219" y="108"/>
                      </a:cubicBezTo>
                      <a:cubicBezTo>
                        <a:pt x="219" y="40"/>
                        <a:pt x="163" y="1"/>
                        <a:pt x="10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56"/>
                <p:cNvSpPr/>
                <p:nvPr/>
              </p:nvSpPr>
              <p:spPr>
                <a:xfrm flipH="1">
                  <a:off x="3922750" y="2912518"/>
                  <a:ext cx="80990" cy="7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68" extrusionOk="0">
                      <a:moveTo>
                        <a:pt x="217" y="0"/>
                      </a:moveTo>
                      <a:cubicBezTo>
                        <a:pt x="209" y="0"/>
                        <a:pt x="201" y="1"/>
                        <a:pt x="193" y="3"/>
                      </a:cubicBezTo>
                      <a:cubicBezTo>
                        <a:pt x="82" y="3"/>
                        <a:pt x="0" y="84"/>
                        <a:pt x="0" y="179"/>
                      </a:cubicBezTo>
                      <a:cubicBezTo>
                        <a:pt x="13" y="286"/>
                        <a:pt x="95" y="368"/>
                        <a:pt x="193" y="368"/>
                      </a:cubicBezTo>
                      <a:cubicBezTo>
                        <a:pt x="300" y="355"/>
                        <a:pt x="382" y="273"/>
                        <a:pt x="369" y="179"/>
                      </a:cubicBezTo>
                      <a:cubicBezTo>
                        <a:pt x="369" y="77"/>
                        <a:pt x="301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56"/>
                <p:cNvSpPr/>
                <p:nvPr/>
              </p:nvSpPr>
              <p:spPr>
                <a:xfrm flipH="1">
                  <a:off x="4273828" y="2576696"/>
                  <a:ext cx="256750" cy="24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133" extrusionOk="0">
                      <a:moveTo>
                        <a:pt x="598" y="1"/>
                      </a:moveTo>
                      <a:cubicBezTo>
                        <a:pt x="324" y="1"/>
                        <a:pt x="91" y="203"/>
                        <a:pt x="53" y="484"/>
                      </a:cubicBezTo>
                      <a:cubicBezTo>
                        <a:pt x="1" y="784"/>
                        <a:pt x="216" y="1081"/>
                        <a:pt x="516" y="1124"/>
                      </a:cubicBezTo>
                      <a:cubicBezTo>
                        <a:pt x="549" y="1129"/>
                        <a:pt x="581" y="1132"/>
                        <a:pt x="613" y="1132"/>
                      </a:cubicBezTo>
                      <a:cubicBezTo>
                        <a:pt x="886" y="1132"/>
                        <a:pt x="1118" y="928"/>
                        <a:pt x="1168" y="648"/>
                      </a:cubicBezTo>
                      <a:cubicBezTo>
                        <a:pt x="1210" y="348"/>
                        <a:pt x="1005" y="51"/>
                        <a:pt x="692" y="8"/>
                      </a:cubicBezTo>
                      <a:cubicBezTo>
                        <a:pt x="660" y="3"/>
                        <a:pt x="629" y="1"/>
                        <a:pt x="5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56"/>
                <p:cNvSpPr/>
                <p:nvPr/>
              </p:nvSpPr>
              <p:spPr>
                <a:xfrm flipH="1">
                  <a:off x="4685756" y="2409633"/>
                  <a:ext cx="334772" cy="30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1460" extrusionOk="0">
                      <a:moveTo>
                        <a:pt x="775" y="0"/>
                      </a:moveTo>
                      <a:cubicBezTo>
                        <a:pt x="429" y="0"/>
                        <a:pt x="118" y="255"/>
                        <a:pt x="68" y="620"/>
                      </a:cubicBezTo>
                      <a:cubicBezTo>
                        <a:pt x="0" y="1015"/>
                        <a:pt x="274" y="1396"/>
                        <a:pt x="681" y="1449"/>
                      </a:cubicBezTo>
                      <a:cubicBezTo>
                        <a:pt x="723" y="1456"/>
                        <a:pt x="764" y="1459"/>
                        <a:pt x="804" y="1459"/>
                      </a:cubicBezTo>
                      <a:cubicBezTo>
                        <a:pt x="1151" y="1459"/>
                        <a:pt x="1460" y="1204"/>
                        <a:pt x="1510" y="839"/>
                      </a:cubicBezTo>
                      <a:cubicBezTo>
                        <a:pt x="1578" y="444"/>
                        <a:pt x="1304" y="63"/>
                        <a:pt x="897" y="11"/>
                      </a:cubicBezTo>
                      <a:cubicBezTo>
                        <a:pt x="856" y="4"/>
                        <a:pt x="815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56"/>
                <p:cNvSpPr/>
                <p:nvPr/>
              </p:nvSpPr>
              <p:spPr>
                <a:xfrm flipH="1">
                  <a:off x="4579335" y="2407725"/>
                  <a:ext cx="161343" cy="154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28" extrusionOk="0">
                      <a:moveTo>
                        <a:pt x="388" y="0"/>
                      </a:moveTo>
                      <a:cubicBezTo>
                        <a:pt x="215" y="0"/>
                        <a:pt x="51" y="131"/>
                        <a:pt x="27" y="316"/>
                      </a:cubicBezTo>
                      <a:cubicBezTo>
                        <a:pt x="1" y="509"/>
                        <a:pt x="134" y="685"/>
                        <a:pt x="327" y="724"/>
                      </a:cubicBezTo>
                      <a:cubicBezTo>
                        <a:pt x="344" y="727"/>
                        <a:pt x="361" y="728"/>
                        <a:pt x="378" y="728"/>
                      </a:cubicBezTo>
                      <a:cubicBezTo>
                        <a:pt x="549" y="728"/>
                        <a:pt x="707" y="599"/>
                        <a:pt x="734" y="427"/>
                      </a:cubicBezTo>
                      <a:cubicBezTo>
                        <a:pt x="760" y="222"/>
                        <a:pt x="636" y="46"/>
                        <a:pt x="434" y="3"/>
                      </a:cubicBezTo>
                      <a:cubicBezTo>
                        <a:pt x="419" y="1"/>
                        <a:pt x="403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56"/>
                <p:cNvSpPr/>
                <p:nvPr/>
              </p:nvSpPr>
              <p:spPr>
                <a:xfrm flipH="1">
                  <a:off x="4446618" y="2687375"/>
                  <a:ext cx="164732" cy="15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714" extrusionOk="0">
                      <a:moveTo>
                        <a:pt x="391" y="1"/>
                      </a:moveTo>
                      <a:cubicBezTo>
                        <a:pt x="212" y="1"/>
                        <a:pt x="66" y="119"/>
                        <a:pt x="43" y="302"/>
                      </a:cubicBezTo>
                      <a:cubicBezTo>
                        <a:pt x="0" y="494"/>
                        <a:pt x="137" y="683"/>
                        <a:pt x="339" y="709"/>
                      </a:cubicBezTo>
                      <a:cubicBezTo>
                        <a:pt x="357" y="712"/>
                        <a:pt x="374" y="713"/>
                        <a:pt x="392" y="713"/>
                      </a:cubicBezTo>
                      <a:cubicBezTo>
                        <a:pt x="565" y="713"/>
                        <a:pt x="723" y="584"/>
                        <a:pt x="747" y="412"/>
                      </a:cubicBezTo>
                      <a:cubicBezTo>
                        <a:pt x="776" y="220"/>
                        <a:pt x="639" y="31"/>
                        <a:pt x="450" y="5"/>
                      </a:cubicBezTo>
                      <a:cubicBezTo>
                        <a:pt x="430" y="2"/>
                        <a:pt x="410" y="1"/>
                        <a:pt x="3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56"/>
                <p:cNvSpPr/>
                <p:nvPr/>
              </p:nvSpPr>
              <p:spPr>
                <a:xfrm flipH="1">
                  <a:off x="4484776" y="2521998"/>
                  <a:ext cx="253146" cy="236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1116" extrusionOk="0">
                      <a:moveTo>
                        <a:pt x="585" y="0"/>
                      </a:moveTo>
                      <a:cubicBezTo>
                        <a:pt x="322" y="0"/>
                        <a:pt x="91" y="203"/>
                        <a:pt x="53" y="472"/>
                      </a:cubicBezTo>
                      <a:cubicBezTo>
                        <a:pt x="1" y="769"/>
                        <a:pt x="203" y="1055"/>
                        <a:pt x="516" y="1111"/>
                      </a:cubicBezTo>
                      <a:cubicBezTo>
                        <a:pt x="541" y="1114"/>
                        <a:pt x="566" y="1116"/>
                        <a:pt x="590" y="1116"/>
                      </a:cubicBezTo>
                      <a:cubicBezTo>
                        <a:pt x="861" y="1116"/>
                        <a:pt x="1104" y="923"/>
                        <a:pt x="1155" y="648"/>
                      </a:cubicBezTo>
                      <a:cubicBezTo>
                        <a:pt x="1194" y="335"/>
                        <a:pt x="992" y="51"/>
                        <a:pt x="679" y="9"/>
                      </a:cubicBezTo>
                      <a:cubicBezTo>
                        <a:pt x="647" y="3"/>
                        <a:pt x="616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56"/>
                <p:cNvSpPr/>
                <p:nvPr/>
              </p:nvSpPr>
              <p:spPr>
                <a:xfrm flipH="1">
                  <a:off x="4225498" y="2866088"/>
                  <a:ext cx="48551" cy="47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22" extrusionOk="0">
                      <a:moveTo>
                        <a:pt x="100" y="1"/>
                      </a:moveTo>
                      <a:cubicBezTo>
                        <a:pt x="53" y="1"/>
                        <a:pt x="12" y="38"/>
                        <a:pt x="0" y="98"/>
                      </a:cubicBezTo>
                      <a:cubicBezTo>
                        <a:pt x="0" y="153"/>
                        <a:pt x="40" y="205"/>
                        <a:pt x="95" y="222"/>
                      </a:cubicBezTo>
                      <a:cubicBezTo>
                        <a:pt x="147" y="222"/>
                        <a:pt x="203" y="179"/>
                        <a:pt x="216" y="124"/>
                      </a:cubicBezTo>
                      <a:cubicBezTo>
                        <a:pt x="229" y="72"/>
                        <a:pt x="190" y="16"/>
                        <a:pt x="121" y="3"/>
                      </a:cubicBezTo>
                      <a:cubicBezTo>
                        <a:pt x="114" y="1"/>
                        <a:pt x="107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56"/>
                <p:cNvSpPr/>
                <p:nvPr/>
              </p:nvSpPr>
              <p:spPr>
                <a:xfrm flipH="1">
                  <a:off x="4109954" y="3130887"/>
                  <a:ext cx="49399" cy="4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1" extrusionOk="0">
                      <a:moveTo>
                        <a:pt x="113" y="0"/>
                      </a:moveTo>
                      <a:cubicBezTo>
                        <a:pt x="56" y="0"/>
                        <a:pt x="14" y="39"/>
                        <a:pt x="14" y="84"/>
                      </a:cubicBezTo>
                      <a:cubicBezTo>
                        <a:pt x="1" y="153"/>
                        <a:pt x="43" y="208"/>
                        <a:pt x="95" y="208"/>
                      </a:cubicBezTo>
                      <a:cubicBezTo>
                        <a:pt x="102" y="210"/>
                        <a:pt x="109" y="211"/>
                        <a:pt x="116" y="211"/>
                      </a:cubicBezTo>
                      <a:cubicBezTo>
                        <a:pt x="164" y="211"/>
                        <a:pt x="208" y="172"/>
                        <a:pt x="219" y="127"/>
                      </a:cubicBezTo>
                      <a:cubicBezTo>
                        <a:pt x="232" y="71"/>
                        <a:pt x="193" y="3"/>
                        <a:pt x="138" y="3"/>
                      </a:cubicBezTo>
                      <a:cubicBezTo>
                        <a:pt x="129" y="1"/>
                        <a:pt x="121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56"/>
                <p:cNvSpPr/>
                <p:nvPr/>
              </p:nvSpPr>
              <p:spPr>
                <a:xfrm flipH="1">
                  <a:off x="4273834" y="3236891"/>
                  <a:ext cx="83958" cy="7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66" extrusionOk="0">
                      <a:moveTo>
                        <a:pt x="180" y="0"/>
                      </a:moveTo>
                      <a:cubicBezTo>
                        <a:pt x="99" y="0"/>
                        <a:pt x="25" y="73"/>
                        <a:pt x="14" y="155"/>
                      </a:cubicBezTo>
                      <a:cubicBezTo>
                        <a:pt x="1" y="250"/>
                        <a:pt x="69" y="347"/>
                        <a:pt x="164" y="360"/>
                      </a:cubicBezTo>
                      <a:cubicBezTo>
                        <a:pt x="176" y="364"/>
                        <a:pt x="188" y="365"/>
                        <a:pt x="200" y="365"/>
                      </a:cubicBezTo>
                      <a:cubicBezTo>
                        <a:pt x="281" y="365"/>
                        <a:pt x="355" y="293"/>
                        <a:pt x="366" y="210"/>
                      </a:cubicBezTo>
                      <a:cubicBezTo>
                        <a:pt x="395" y="116"/>
                        <a:pt x="327" y="21"/>
                        <a:pt x="216" y="5"/>
                      </a:cubicBezTo>
                      <a:cubicBezTo>
                        <a:pt x="204" y="2"/>
                        <a:pt x="192" y="0"/>
                        <a:pt x="18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56"/>
                <p:cNvSpPr/>
                <p:nvPr/>
              </p:nvSpPr>
              <p:spPr>
                <a:xfrm flipH="1">
                  <a:off x="4060978" y="2696481"/>
                  <a:ext cx="98375" cy="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464" extrusionOk="0">
                      <a:moveTo>
                        <a:pt x="232" y="1"/>
                      </a:moveTo>
                      <a:cubicBezTo>
                        <a:pt x="112" y="1"/>
                        <a:pt x="1" y="109"/>
                        <a:pt x="1" y="232"/>
                      </a:cubicBezTo>
                      <a:cubicBezTo>
                        <a:pt x="1" y="353"/>
                        <a:pt x="112" y="464"/>
                        <a:pt x="232" y="464"/>
                      </a:cubicBezTo>
                      <a:cubicBezTo>
                        <a:pt x="369" y="464"/>
                        <a:pt x="464" y="353"/>
                        <a:pt x="464" y="232"/>
                      </a:cubicBezTo>
                      <a:cubicBezTo>
                        <a:pt x="464" y="109"/>
                        <a:pt x="369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56"/>
                <p:cNvSpPr/>
                <p:nvPr/>
              </p:nvSpPr>
              <p:spPr>
                <a:xfrm flipH="1">
                  <a:off x="4228254" y="2621854"/>
                  <a:ext cx="57668" cy="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72" extrusionOk="0">
                      <a:moveTo>
                        <a:pt x="138" y="1"/>
                      </a:moveTo>
                      <a:cubicBezTo>
                        <a:pt x="69" y="1"/>
                        <a:pt x="1" y="53"/>
                        <a:pt x="1" y="135"/>
                      </a:cubicBezTo>
                      <a:cubicBezTo>
                        <a:pt x="1" y="203"/>
                        <a:pt x="69" y="271"/>
                        <a:pt x="138" y="271"/>
                      </a:cubicBezTo>
                      <a:cubicBezTo>
                        <a:pt x="219" y="271"/>
                        <a:pt x="272" y="203"/>
                        <a:pt x="272" y="135"/>
                      </a:cubicBezTo>
                      <a:cubicBezTo>
                        <a:pt x="272" y="53"/>
                        <a:pt x="219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041" name="Google Shape;4041;p56"/>
            <p:cNvSpPr/>
            <p:nvPr/>
          </p:nvSpPr>
          <p:spPr>
            <a:xfrm flipH="1">
              <a:off x="6129506" y="2775307"/>
              <a:ext cx="233211" cy="230330"/>
            </a:xfrm>
            <a:custGeom>
              <a:avLst/>
              <a:gdLst/>
              <a:ahLst/>
              <a:cxnLst/>
              <a:rect l="l" t="t" r="r" b="b"/>
              <a:pathLst>
                <a:path w="1100" h="1088" extrusionOk="0">
                  <a:moveTo>
                    <a:pt x="564" y="0"/>
                  </a:moveTo>
                  <a:cubicBezTo>
                    <a:pt x="557" y="0"/>
                    <a:pt x="549" y="1"/>
                    <a:pt x="541" y="1"/>
                  </a:cubicBezTo>
                  <a:cubicBezTo>
                    <a:pt x="228" y="14"/>
                    <a:pt x="0" y="259"/>
                    <a:pt x="13" y="559"/>
                  </a:cubicBezTo>
                  <a:cubicBezTo>
                    <a:pt x="13" y="848"/>
                    <a:pt x="245" y="1087"/>
                    <a:pt x="547" y="1087"/>
                  </a:cubicBezTo>
                  <a:cubicBezTo>
                    <a:pt x="555" y="1087"/>
                    <a:pt x="563" y="1087"/>
                    <a:pt x="571" y="1087"/>
                  </a:cubicBezTo>
                  <a:cubicBezTo>
                    <a:pt x="868" y="1087"/>
                    <a:pt x="1099" y="829"/>
                    <a:pt x="1099" y="529"/>
                  </a:cubicBezTo>
                  <a:cubicBezTo>
                    <a:pt x="1086" y="240"/>
                    <a:pt x="854" y="0"/>
                    <a:pt x="564" y="0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6"/>
            <p:cNvSpPr/>
            <p:nvPr/>
          </p:nvSpPr>
          <p:spPr>
            <a:xfrm flipH="1">
              <a:off x="6129503" y="3005631"/>
              <a:ext cx="98375" cy="98375"/>
            </a:xfrm>
            <a:custGeom>
              <a:avLst/>
              <a:gdLst/>
              <a:ahLst/>
              <a:cxnLst/>
              <a:rect l="l" t="t" r="r" b="b"/>
              <a:pathLst>
                <a:path w="464" h="464" extrusionOk="0">
                  <a:moveTo>
                    <a:pt x="232" y="1"/>
                  </a:moveTo>
                  <a:cubicBezTo>
                    <a:pt x="112" y="1"/>
                    <a:pt x="1" y="109"/>
                    <a:pt x="1" y="232"/>
                  </a:cubicBezTo>
                  <a:cubicBezTo>
                    <a:pt x="1" y="353"/>
                    <a:pt x="112" y="464"/>
                    <a:pt x="232" y="464"/>
                  </a:cubicBezTo>
                  <a:cubicBezTo>
                    <a:pt x="369" y="464"/>
                    <a:pt x="464" y="353"/>
                    <a:pt x="464" y="232"/>
                  </a:cubicBezTo>
                  <a:cubicBezTo>
                    <a:pt x="464" y="109"/>
                    <a:pt x="369" y="1"/>
                    <a:pt x="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3" name="Google Shape;4043;p56"/>
          <p:cNvGrpSpPr/>
          <p:nvPr/>
        </p:nvGrpSpPr>
        <p:grpSpPr>
          <a:xfrm>
            <a:off x="6212400" y="2728282"/>
            <a:ext cx="3378814" cy="1762747"/>
            <a:chOff x="4540925" y="1386169"/>
            <a:chExt cx="3378814" cy="1762747"/>
          </a:xfrm>
        </p:grpSpPr>
        <p:sp>
          <p:nvSpPr>
            <p:cNvPr id="4044" name="Google Shape;4044;p56"/>
            <p:cNvSpPr/>
            <p:nvPr/>
          </p:nvSpPr>
          <p:spPr>
            <a:xfrm>
              <a:off x="5498888" y="1483774"/>
              <a:ext cx="114937" cy="536969"/>
            </a:xfrm>
            <a:custGeom>
              <a:avLst/>
              <a:gdLst/>
              <a:ahLst/>
              <a:cxnLst/>
              <a:rect l="l" t="t" r="r" b="b"/>
              <a:pathLst>
                <a:path w="451" h="2107" extrusionOk="0">
                  <a:moveTo>
                    <a:pt x="1" y="0"/>
                  </a:moveTo>
                  <a:lnTo>
                    <a:pt x="1" y="2106"/>
                  </a:lnTo>
                  <a:lnTo>
                    <a:pt x="451" y="210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6"/>
            <p:cNvSpPr/>
            <p:nvPr/>
          </p:nvSpPr>
          <p:spPr>
            <a:xfrm>
              <a:off x="5454036" y="1601766"/>
              <a:ext cx="198018" cy="418973"/>
            </a:xfrm>
            <a:custGeom>
              <a:avLst/>
              <a:gdLst/>
              <a:ahLst/>
              <a:cxnLst/>
              <a:rect l="l" t="t" r="r" b="b"/>
              <a:pathLst>
                <a:path w="777" h="1644" extrusionOk="0">
                  <a:moveTo>
                    <a:pt x="1" y="0"/>
                  </a:moveTo>
                  <a:lnTo>
                    <a:pt x="1" y="1643"/>
                  </a:lnTo>
                  <a:lnTo>
                    <a:pt x="777" y="1643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6"/>
            <p:cNvSpPr/>
            <p:nvPr/>
          </p:nvSpPr>
          <p:spPr>
            <a:xfrm>
              <a:off x="5295270" y="1386169"/>
              <a:ext cx="519639" cy="172788"/>
            </a:xfrm>
            <a:custGeom>
              <a:avLst/>
              <a:gdLst/>
              <a:ahLst/>
              <a:cxnLst/>
              <a:rect l="l" t="t" r="r" b="b"/>
              <a:pathLst>
                <a:path w="2039" h="678" extrusionOk="0">
                  <a:moveTo>
                    <a:pt x="227" y="0"/>
                  </a:moveTo>
                  <a:cubicBezTo>
                    <a:pt x="107" y="0"/>
                    <a:pt x="1" y="103"/>
                    <a:pt x="1" y="236"/>
                  </a:cubicBezTo>
                  <a:lnTo>
                    <a:pt x="1" y="452"/>
                  </a:lnTo>
                  <a:cubicBezTo>
                    <a:pt x="1" y="571"/>
                    <a:pt x="102" y="677"/>
                    <a:pt x="227" y="677"/>
                  </a:cubicBezTo>
                  <a:cubicBezTo>
                    <a:pt x="246" y="677"/>
                    <a:pt x="265" y="675"/>
                    <a:pt x="284" y="670"/>
                  </a:cubicBezTo>
                  <a:lnTo>
                    <a:pt x="1018" y="520"/>
                  </a:lnTo>
                  <a:lnTo>
                    <a:pt x="1765" y="670"/>
                  </a:lnTo>
                  <a:cubicBezTo>
                    <a:pt x="1783" y="675"/>
                    <a:pt x="1800" y="677"/>
                    <a:pt x="1818" y="677"/>
                  </a:cubicBezTo>
                  <a:cubicBezTo>
                    <a:pt x="1935" y="677"/>
                    <a:pt x="2039" y="571"/>
                    <a:pt x="2039" y="452"/>
                  </a:cubicBezTo>
                  <a:lnTo>
                    <a:pt x="2039" y="236"/>
                  </a:lnTo>
                  <a:cubicBezTo>
                    <a:pt x="2039" y="103"/>
                    <a:pt x="1930" y="0"/>
                    <a:pt x="1809" y="0"/>
                  </a:cubicBezTo>
                  <a:cubicBezTo>
                    <a:pt x="1795" y="0"/>
                    <a:pt x="1780" y="2"/>
                    <a:pt x="1765" y="5"/>
                  </a:cubicBezTo>
                  <a:lnTo>
                    <a:pt x="1018" y="155"/>
                  </a:lnTo>
                  <a:lnTo>
                    <a:pt x="271" y="5"/>
                  </a:lnTo>
                  <a:cubicBezTo>
                    <a:pt x="257" y="2"/>
                    <a:pt x="242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6"/>
            <p:cNvSpPr/>
            <p:nvPr/>
          </p:nvSpPr>
          <p:spPr>
            <a:xfrm>
              <a:off x="4540925" y="2558841"/>
              <a:ext cx="340973" cy="590076"/>
            </a:xfrm>
            <a:custGeom>
              <a:avLst/>
              <a:gdLst/>
              <a:ahLst/>
              <a:cxnLst/>
              <a:rect l="l" t="t" r="r" b="b"/>
              <a:pathLst>
                <a:path w="2951" h="5107" extrusionOk="0">
                  <a:moveTo>
                    <a:pt x="1904" y="0"/>
                  </a:moveTo>
                  <a:cubicBezTo>
                    <a:pt x="1904" y="0"/>
                    <a:pt x="1362" y="1017"/>
                    <a:pt x="681" y="2390"/>
                  </a:cubicBezTo>
                  <a:cubicBezTo>
                    <a:pt x="0" y="3755"/>
                    <a:pt x="265" y="5107"/>
                    <a:pt x="1429" y="5107"/>
                  </a:cubicBezTo>
                  <a:cubicBezTo>
                    <a:pt x="1447" y="5107"/>
                    <a:pt x="1465" y="5107"/>
                    <a:pt x="1483" y="5106"/>
                  </a:cubicBezTo>
                  <a:cubicBezTo>
                    <a:pt x="2950" y="5067"/>
                    <a:pt x="2774" y="3313"/>
                    <a:pt x="2246" y="1901"/>
                  </a:cubicBezTo>
                  <a:cubicBezTo>
                    <a:pt x="1972" y="1167"/>
                    <a:pt x="1904" y="0"/>
                    <a:pt x="1904" y="0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6"/>
            <p:cNvSpPr/>
            <p:nvPr/>
          </p:nvSpPr>
          <p:spPr>
            <a:xfrm>
              <a:off x="4601122" y="2685704"/>
              <a:ext cx="122131" cy="417571"/>
            </a:xfrm>
            <a:custGeom>
              <a:avLst/>
              <a:gdLst/>
              <a:ahLst/>
              <a:cxnLst/>
              <a:rect l="l" t="t" r="r" b="b"/>
              <a:pathLst>
                <a:path w="1057" h="3614" extrusionOk="0">
                  <a:moveTo>
                    <a:pt x="1031" y="1"/>
                  </a:moveTo>
                  <a:cubicBezTo>
                    <a:pt x="1030" y="1"/>
                    <a:pt x="391" y="1155"/>
                    <a:pt x="202" y="2176"/>
                  </a:cubicBezTo>
                  <a:cubicBezTo>
                    <a:pt x="1" y="3175"/>
                    <a:pt x="378" y="3614"/>
                    <a:pt x="700" y="3614"/>
                  </a:cubicBezTo>
                  <a:cubicBezTo>
                    <a:pt x="706" y="3614"/>
                    <a:pt x="712" y="3614"/>
                    <a:pt x="718" y="3613"/>
                  </a:cubicBezTo>
                  <a:cubicBezTo>
                    <a:pt x="1057" y="3600"/>
                    <a:pt x="828" y="2854"/>
                    <a:pt x="799" y="2459"/>
                  </a:cubicBezTo>
                  <a:cubicBezTo>
                    <a:pt x="773" y="2052"/>
                    <a:pt x="678" y="1442"/>
                    <a:pt x="1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6"/>
            <p:cNvSpPr/>
            <p:nvPr/>
          </p:nvSpPr>
          <p:spPr>
            <a:xfrm>
              <a:off x="4626568" y="2013846"/>
              <a:ext cx="3293172" cy="724029"/>
            </a:xfrm>
            <a:custGeom>
              <a:avLst/>
              <a:gdLst/>
              <a:ahLst/>
              <a:cxnLst/>
              <a:rect l="l" t="t" r="r" b="b"/>
              <a:pathLst>
                <a:path w="12922" h="2841" extrusionOk="0">
                  <a:moveTo>
                    <a:pt x="2136" y="0"/>
                  </a:moveTo>
                  <a:cubicBezTo>
                    <a:pt x="1386" y="0"/>
                    <a:pt x="721" y="463"/>
                    <a:pt x="476" y="1168"/>
                  </a:cubicBezTo>
                  <a:lnTo>
                    <a:pt x="0" y="2472"/>
                  </a:lnTo>
                  <a:lnTo>
                    <a:pt x="1021" y="2840"/>
                  </a:lnTo>
                  <a:lnTo>
                    <a:pt x="1497" y="1523"/>
                  </a:lnTo>
                  <a:cubicBezTo>
                    <a:pt x="1591" y="1249"/>
                    <a:pt x="1849" y="1073"/>
                    <a:pt x="2136" y="1073"/>
                  </a:cubicBezTo>
                  <a:lnTo>
                    <a:pt x="12080" y="1073"/>
                  </a:lnTo>
                  <a:cubicBezTo>
                    <a:pt x="12080" y="1073"/>
                    <a:pt x="12081" y="1073"/>
                    <a:pt x="12083" y="1073"/>
                  </a:cubicBezTo>
                  <a:cubicBezTo>
                    <a:pt x="12119" y="1073"/>
                    <a:pt x="12513" y="1061"/>
                    <a:pt x="12759" y="545"/>
                  </a:cubicBezTo>
                  <a:cubicBezTo>
                    <a:pt x="12922" y="176"/>
                    <a:pt x="12677" y="0"/>
                    <a:pt x="12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6"/>
            <p:cNvSpPr/>
            <p:nvPr/>
          </p:nvSpPr>
          <p:spPr>
            <a:xfrm>
              <a:off x="4723662" y="2076027"/>
              <a:ext cx="3140517" cy="554554"/>
            </a:xfrm>
            <a:custGeom>
              <a:avLst/>
              <a:gdLst/>
              <a:ahLst/>
              <a:cxnLst/>
              <a:rect l="l" t="t" r="r" b="b"/>
              <a:pathLst>
                <a:path w="12323" h="2176" extrusionOk="0">
                  <a:moveTo>
                    <a:pt x="1901" y="1"/>
                  </a:moveTo>
                  <a:cubicBezTo>
                    <a:pt x="1223" y="1"/>
                    <a:pt x="614" y="434"/>
                    <a:pt x="382" y="1073"/>
                  </a:cubicBezTo>
                  <a:lnTo>
                    <a:pt x="1" y="2133"/>
                  </a:lnTo>
                  <a:lnTo>
                    <a:pt x="108" y="2176"/>
                  </a:lnTo>
                  <a:lnTo>
                    <a:pt x="490" y="1116"/>
                  </a:lnTo>
                  <a:cubicBezTo>
                    <a:pt x="695" y="516"/>
                    <a:pt x="1266" y="108"/>
                    <a:pt x="1901" y="108"/>
                  </a:cubicBezTo>
                  <a:lnTo>
                    <a:pt x="12322" y="108"/>
                  </a:lnTo>
                  <a:lnTo>
                    <a:pt x="12322" y="1"/>
                  </a:ln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6"/>
            <p:cNvSpPr/>
            <p:nvPr/>
          </p:nvSpPr>
          <p:spPr>
            <a:xfrm>
              <a:off x="5277941" y="1934080"/>
              <a:ext cx="543595" cy="436558"/>
            </a:xfrm>
            <a:custGeom>
              <a:avLst/>
              <a:gdLst/>
              <a:ahLst/>
              <a:cxnLst/>
              <a:rect l="l" t="t" r="r" b="b"/>
              <a:pathLst>
                <a:path w="2133" h="1713" extrusionOk="0">
                  <a:moveTo>
                    <a:pt x="0" y="0"/>
                  </a:moveTo>
                  <a:lnTo>
                    <a:pt x="0" y="1712"/>
                  </a:lnTo>
                  <a:lnTo>
                    <a:pt x="2133" y="1712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6"/>
            <p:cNvSpPr/>
            <p:nvPr/>
          </p:nvSpPr>
          <p:spPr>
            <a:xfrm>
              <a:off x="5277941" y="2020472"/>
              <a:ext cx="543595" cy="107292"/>
            </a:xfrm>
            <a:custGeom>
              <a:avLst/>
              <a:gdLst/>
              <a:ahLst/>
              <a:cxnLst/>
              <a:rect l="l" t="t" r="r" b="b"/>
              <a:pathLst>
                <a:path w="2133" h="421" extrusionOk="0">
                  <a:moveTo>
                    <a:pt x="0" y="0"/>
                  </a:moveTo>
                  <a:lnTo>
                    <a:pt x="0" y="421"/>
                  </a:lnTo>
                  <a:lnTo>
                    <a:pt x="2133" y="421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6"/>
            <p:cNvSpPr/>
            <p:nvPr/>
          </p:nvSpPr>
          <p:spPr>
            <a:xfrm>
              <a:off x="6038895" y="1861705"/>
              <a:ext cx="204899" cy="561180"/>
            </a:xfrm>
            <a:custGeom>
              <a:avLst/>
              <a:gdLst/>
              <a:ahLst/>
              <a:cxnLst/>
              <a:rect l="l" t="t" r="r" b="b"/>
              <a:pathLst>
                <a:path w="804" h="2202" extrusionOk="0">
                  <a:moveTo>
                    <a:pt x="382" y="1"/>
                  </a:moveTo>
                  <a:cubicBezTo>
                    <a:pt x="180" y="1"/>
                    <a:pt x="1" y="164"/>
                    <a:pt x="1" y="366"/>
                  </a:cubicBezTo>
                  <a:lnTo>
                    <a:pt x="1" y="1820"/>
                  </a:lnTo>
                  <a:cubicBezTo>
                    <a:pt x="1" y="2022"/>
                    <a:pt x="180" y="2201"/>
                    <a:pt x="382" y="2201"/>
                  </a:cubicBezTo>
                  <a:lnTo>
                    <a:pt x="695" y="2201"/>
                  </a:lnTo>
                  <a:cubicBezTo>
                    <a:pt x="695" y="2201"/>
                    <a:pt x="803" y="1712"/>
                    <a:pt x="803" y="1099"/>
                  </a:cubicBezTo>
                  <a:cubicBezTo>
                    <a:pt x="803" y="229"/>
                    <a:pt x="682" y="1"/>
                    <a:pt x="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6"/>
            <p:cNvSpPr/>
            <p:nvPr/>
          </p:nvSpPr>
          <p:spPr>
            <a:xfrm>
              <a:off x="6078396" y="1888209"/>
              <a:ext cx="85630" cy="448791"/>
            </a:xfrm>
            <a:custGeom>
              <a:avLst/>
              <a:gdLst/>
              <a:ahLst/>
              <a:cxnLst/>
              <a:rect l="l" t="t" r="r" b="b"/>
              <a:pathLst>
                <a:path w="336" h="1761" extrusionOk="0">
                  <a:moveTo>
                    <a:pt x="159" y="1"/>
                  </a:moveTo>
                  <a:cubicBezTo>
                    <a:pt x="54" y="1"/>
                    <a:pt x="1" y="130"/>
                    <a:pt x="51" y="330"/>
                  </a:cubicBezTo>
                  <a:cubicBezTo>
                    <a:pt x="107" y="549"/>
                    <a:pt x="133" y="1184"/>
                    <a:pt x="133" y="1184"/>
                  </a:cubicBezTo>
                  <a:cubicBezTo>
                    <a:pt x="133" y="1184"/>
                    <a:pt x="133" y="1364"/>
                    <a:pt x="120" y="1527"/>
                  </a:cubicBezTo>
                  <a:cubicBezTo>
                    <a:pt x="97" y="1652"/>
                    <a:pt x="92" y="1760"/>
                    <a:pt x="128" y="1760"/>
                  </a:cubicBezTo>
                  <a:cubicBezTo>
                    <a:pt x="139" y="1760"/>
                    <a:pt x="153" y="1751"/>
                    <a:pt x="172" y="1729"/>
                  </a:cubicBezTo>
                  <a:cubicBezTo>
                    <a:pt x="254" y="1634"/>
                    <a:pt x="309" y="1445"/>
                    <a:pt x="322" y="940"/>
                  </a:cubicBezTo>
                  <a:cubicBezTo>
                    <a:pt x="335" y="438"/>
                    <a:pt x="309" y="3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rgbClr val="FFFFFF">
                <a:alpha val="37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6"/>
            <p:cNvSpPr/>
            <p:nvPr/>
          </p:nvSpPr>
          <p:spPr>
            <a:xfrm>
              <a:off x="4726484" y="3005981"/>
              <a:ext cx="25073" cy="25304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09" y="0"/>
                  </a:moveTo>
                  <a:cubicBezTo>
                    <a:pt x="40" y="0"/>
                    <a:pt x="1" y="56"/>
                    <a:pt x="1" y="108"/>
                  </a:cubicBezTo>
                  <a:cubicBezTo>
                    <a:pt x="1" y="176"/>
                    <a:pt x="53" y="219"/>
                    <a:pt x="109" y="219"/>
                  </a:cubicBezTo>
                  <a:cubicBezTo>
                    <a:pt x="164" y="219"/>
                    <a:pt x="216" y="163"/>
                    <a:pt x="216" y="108"/>
                  </a:cubicBezTo>
                  <a:cubicBezTo>
                    <a:pt x="203" y="56"/>
                    <a:pt x="164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E077D2FF-EE0B-2688-1ACB-CD81F7BC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64" y="124787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43"/>
          <p:cNvSpPr txBox="1">
            <a:spLocks noGrp="1"/>
          </p:cNvSpPr>
          <p:nvPr>
            <p:ph type="title"/>
          </p:nvPr>
        </p:nvSpPr>
        <p:spPr>
          <a:xfrm>
            <a:off x="720000" y="612694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wash my hands?</a:t>
            </a:r>
            <a:endParaRPr dirty="0"/>
          </a:p>
        </p:txBody>
      </p:sp>
      <p:sp>
        <p:nvSpPr>
          <p:cNvPr id="2034" name="Google Shape;2034;p43"/>
          <p:cNvSpPr txBox="1">
            <a:spLocks noGrp="1"/>
          </p:cNvSpPr>
          <p:nvPr>
            <p:ph type="subTitle" idx="1"/>
          </p:nvPr>
        </p:nvSpPr>
        <p:spPr>
          <a:xfrm>
            <a:off x="734034" y="1931488"/>
            <a:ext cx="526898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Hand hygiene has been proven as the single most effective way to prevent the spread of disease.</a:t>
            </a:r>
            <a:endParaRPr sz="2400" dirty="0"/>
          </a:p>
        </p:txBody>
      </p:sp>
      <p:grpSp>
        <p:nvGrpSpPr>
          <p:cNvPr id="2035" name="Google Shape;2035;p43"/>
          <p:cNvGrpSpPr/>
          <p:nvPr/>
        </p:nvGrpSpPr>
        <p:grpSpPr>
          <a:xfrm>
            <a:off x="5814683" y="2502163"/>
            <a:ext cx="3876396" cy="3167382"/>
            <a:chOff x="6102421" y="3354593"/>
            <a:chExt cx="603509" cy="493116"/>
          </a:xfrm>
        </p:grpSpPr>
        <p:sp>
          <p:nvSpPr>
            <p:cNvPr id="2036" name="Google Shape;2036;p43"/>
            <p:cNvSpPr/>
            <p:nvPr/>
          </p:nvSpPr>
          <p:spPr>
            <a:xfrm>
              <a:off x="6148648" y="3399412"/>
              <a:ext cx="557281" cy="448297"/>
            </a:xfrm>
            <a:custGeom>
              <a:avLst/>
              <a:gdLst/>
              <a:ahLst/>
              <a:cxnLst/>
              <a:rect l="l" t="t" r="r" b="b"/>
              <a:pathLst>
                <a:path w="19431" h="15631" extrusionOk="0">
                  <a:moveTo>
                    <a:pt x="6210" y="0"/>
                  </a:moveTo>
                  <a:cubicBezTo>
                    <a:pt x="4551" y="0"/>
                    <a:pt x="2875" y="1150"/>
                    <a:pt x="3330" y="2940"/>
                  </a:cubicBezTo>
                  <a:cubicBezTo>
                    <a:pt x="3969" y="5523"/>
                    <a:pt x="3398" y="6908"/>
                    <a:pt x="1824" y="7805"/>
                  </a:cubicBezTo>
                  <a:cubicBezTo>
                    <a:pt x="245" y="8689"/>
                    <a:pt x="1" y="10456"/>
                    <a:pt x="1660" y="11649"/>
                  </a:cubicBezTo>
                  <a:cubicBezTo>
                    <a:pt x="3317" y="12846"/>
                    <a:pt x="1537" y="15630"/>
                    <a:pt x="1537" y="15630"/>
                  </a:cubicBezTo>
                  <a:lnTo>
                    <a:pt x="19430" y="15630"/>
                  </a:lnTo>
                  <a:lnTo>
                    <a:pt x="19430" y="5617"/>
                  </a:lnTo>
                  <a:cubicBezTo>
                    <a:pt x="19430" y="5617"/>
                    <a:pt x="19147" y="5678"/>
                    <a:pt x="18742" y="5678"/>
                  </a:cubicBezTo>
                  <a:cubicBezTo>
                    <a:pt x="17962" y="5678"/>
                    <a:pt x="16733" y="5453"/>
                    <a:pt x="16222" y="4137"/>
                  </a:cubicBezTo>
                  <a:cubicBezTo>
                    <a:pt x="15557" y="2390"/>
                    <a:pt x="14860" y="1256"/>
                    <a:pt x="13448" y="1256"/>
                  </a:cubicBezTo>
                  <a:cubicBezTo>
                    <a:pt x="13246" y="1256"/>
                    <a:pt x="13031" y="1279"/>
                    <a:pt x="12798" y="1326"/>
                  </a:cubicBezTo>
                  <a:cubicBezTo>
                    <a:pt x="12067" y="1474"/>
                    <a:pt x="11361" y="1704"/>
                    <a:pt x="10615" y="1704"/>
                  </a:cubicBezTo>
                  <a:cubicBezTo>
                    <a:pt x="9865" y="1704"/>
                    <a:pt x="9075" y="1471"/>
                    <a:pt x="8182" y="687"/>
                  </a:cubicBezTo>
                  <a:cubicBezTo>
                    <a:pt x="7644" y="216"/>
                    <a:pt x="6929" y="0"/>
                    <a:pt x="6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3"/>
            <p:cNvSpPr/>
            <p:nvPr/>
          </p:nvSpPr>
          <p:spPr>
            <a:xfrm>
              <a:off x="6102421" y="3606796"/>
              <a:ext cx="33527" cy="33527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85" y="1"/>
                  </a:moveTo>
                  <a:cubicBezTo>
                    <a:pt x="272" y="1"/>
                    <a:pt x="1" y="272"/>
                    <a:pt x="1" y="585"/>
                  </a:cubicBezTo>
                  <a:cubicBezTo>
                    <a:pt x="1" y="911"/>
                    <a:pt x="272" y="1168"/>
                    <a:pt x="585" y="1168"/>
                  </a:cubicBezTo>
                  <a:cubicBezTo>
                    <a:pt x="911" y="1168"/>
                    <a:pt x="1168" y="911"/>
                    <a:pt x="1168" y="585"/>
                  </a:cubicBezTo>
                  <a:cubicBezTo>
                    <a:pt x="1168" y="272"/>
                    <a:pt x="911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6184990" y="3553206"/>
              <a:ext cx="13308" cy="13680"/>
            </a:xfrm>
            <a:custGeom>
              <a:avLst/>
              <a:gdLst/>
              <a:ahLst/>
              <a:cxnLst/>
              <a:rect l="l" t="t" r="r" b="b"/>
              <a:pathLst>
                <a:path w="464" h="477" extrusionOk="0">
                  <a:moveTo>
                    <a:pt x="232" y="0"/>
                  </a:moveTo>
                  <a:cubicBezTo>
                    <a:pt x="95" y="0"/>
                    <a:pt x="0" y="108"/>
                    <a:pt x="0" y="245"/>
                  </a:cubicBezTo>
                  <a:cubicBezTo>
                    <a:pt x="0" y="366"/>
                    <a:pt x="95" y="476"/>
                    <a:pt x="232" y="476"/>
                  </a:cubicBezTo>
                  <a:cubicBezTo>
                    <a:pt x="365" y="476"/>
                    <a:pt x="463" y="366"/>
                    <a:pt x="463" y="245"/>
                  </a:cubicBezTo>
                  <a:cubicBezTo>
                    <a:pt x="463" y="108"/>
                    <a:pt x="365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6416739" y="3417136"/>
              <a:ext cx="15659" cy="15200"/>
            </a:xfrm>
            <a:custGeom>
              <a:avLst/>
              <a:gdLst/>
              <a:ahLst/>
              <a:cxnLst/>
              <a:rect l="l" t="t" r="r" b="b"/>
              <a:pathLst>
                <a:path w="546" h="530" extrusionOk="0">
                  <a:moveTo>
                    <a:pt x="271" y="1"/>
                  </a:moveTo>
                  <a:cubicBezTo>
                    <a:pt x="125" y="1"/>
                    <a:pt x="1" y="122"/>
                    <a:pt x="1" y="272"/>
                  </a:cubicBezTo>
                  <a:cubicBezTo>
                    <a:pt x="1" y="408"/>
                    <a:pt x="125" y="529"/>
                    <a:pt x="271" y="529"/>
                  </a:cubicBezTo>
                  <a:cubicBezTo>
                    <a:pt x="421" y="529"/>
                    <a:pt x="545" y="408"/>
                    <a:pt x="545" y="272"/>
                  </a:cubicBezTo>
                  <a:cubicBezTo>
                    <a:pt x="545" y="122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6469766" y="3395368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258" y="0"/>
                  </a:moveTo>
                  <a:cubicBezTo>
                    <a:pt x="121" y="0"/>
                    <a:pt x="1" y="121"/>
                    <a:pt x="1" y="258"/>
                  </a:cubicBezTo>
                  <a:cubicBezTo>
                    <a:pt x="1" y="408"/>
                    <a:pt x="121" y="515"/>
                    <a:pt x="258" y="515"/>
                  </a:cubicBezTo>
                  <a:cubicBezTo>
                    <a:pt x="408" y="515"/>
                    <a:pt x="516" y="408"/>
                    <a:pt x="516" y="258"/>
                  </a:cubicBezTo>
                  <a:cubicBezTo>
                    <a:pt x="516" y="121"/>
                    <a:pt x="408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6466210" y="3430414"/>
              <a:ext cx="8633" cy="8547"/>
            </a:xfrm>
            <a:custGeom>
              <a:avLst/>
              <a:gdLst/>
              <a:ahLst/>
              <a:cxnLst/>
              <a:rect l="l" t="t" r="r" b="b"/>
              <a:pathLst>
                <a:path w="301" h="298" extrusionOk="0">
                  <a:moveTo>
                    <a:pt x="151" y="1"/>
                  </a:moveTo>
                  <a:cubicBezTo>
                    <a:pt x="69" y="1"/>
                    <a:pt x="1" y="66"/>
                    <a:pt x="1" y="148"/>
                  </a:cubicBezTo>
                  <a:cubicBezTo>
                    <a:pt x="1" y="229"/>
                    <a:pt x="69" y="298"/>
                    <a:pt x="151" y="298"/>
                  </a:cubicBezTo>
                  <a:cubicBezTo>
                    <a:pt x="232" y="298"/>
                    <a:pt x="301" y="229"/>
                    <a:pt x="301" y="148"/>
                  </a:cubicBezTo>
                  <a:cubicBezTo>
                    <a:pt x="301" y="66"/>
                    <a:pt x="232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6174493" y="3595860"/>
              <a:ext cx="10497" cy="10583"/>
            </a:xfrm>
            <a:custGeom>
              <a:avLst/>
              <a:gdLst/>
              <a:ahLst/>
              <a:cxnLst/>
              <a:rect l="l" t="t" r="r" b="b"/>
              <a:pathLst>
                <a:path w="366" h="369" extrusionOk="0">
                  <a:moveTo>
                    <a:pt x="177" y="0"/>
                  </a:moveTo>
                  <a:cubicBezTo>
                    <a:pt x="82" y="0"/>
                    <a:pt x="1" y="82"/>
                    <a:pt x="1" y="176"/>
                  </a:cubicBezTo>
                  <a:cubicBezTo>
                    <a:pt x="1" y="287"/>
                    <a:pt x="82" y="369"/>
                    <a:pt x="177" y="369"/>
                  </a:cubicBezTo>
                  <a:cubicBezTo>
                    <a:pt x="284" y="369"/>
                    <a:pt x="366" y="287"/>
                    <a:pt x="366" y="176"/>
                  </a:cubicBezTo>
                  <a:cubicBezTo>
                    <a:pt x="366" y="82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3"/>
            <p:cNvSpPr/>
            <p:nvPr/>
          </p:nvSpPr>
          <p:spPr>
            <a:xfrm>
              <a:off x="6339854" y="3354593"/>
              <a:ext cx="21453" cy="21825"/>
            </a:xfrm>
            <a:custGeom>
              <a:avLst/>
              <a:gdLst/>
              <a:ahLst/>
              <a:cxnLst/>
              <a:rect l="l" t="t" r="r" b="b"/>
              <a:pathLst>
                <a:path w="748" h="761" extrusionOk="0">
                  <a:moveTo>
                    <a:pt x="366" y="1"/>
                  </a:moveTo>
                  <a:cubicBezTo>
                    <a:pt x="164" y="1"/>
                    <a:pt x="1" y="177"/>
                    <a:pt x="1" y="379"/>
                  </a:cubicBezTo>
                  <a:cubicBezTo>
                    <a:pt x="1" y="584"/>
                    <a:pt x="164" y="760"/>
                    <a:pt x="366" y="760"/>
                  </a:cubicBezTo>
                  <a:cubicBezTo>
                    <a:pt x="584" y="760"/>
                    <a:pt x="748" y="584"/>
                    <a:pt x="748" y="379"/>
                  </a:cubicBezTo>
                  <a:cubicBezTo>
                    <a:pt x="748" y="177"/>
                    <a:pt x="584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3"/>
            <p:cNvSpPr/>
            <p:nvPr/>
          </p:nvSpPr>
          <p:spPr>
            <a:xfrm>
              <a:off x="6225049" y="3561706"/>
              <a:ext cx="6682" cy="6682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8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177"/>
                    <a:pt x="56" y="232"/>
                    <a:pt x="108" y="232"/>
                  </a:cubicBezTo>
                  <a:cubicBezTo>
                    <a:pt x="177" y="232"/>
                    <a:pt x="232" y="177"/>
                    <a:pt x="232" y="121"/>
                  </a:cubicBezTo>
                  <a:cubicBezTo>
                    <a:pt x="232" y="53"/>
                    <a:pt x="17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6626009" y="3474838"/>
              <a:ext cx="14053" cy="1405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09" y="1"/>
                    <a:pt x="1" y="108"/>
                    <a:pt x="1" y="245"/>
                  </a:cubicBezTo>
                  <a:cubicBezTo>
                    <a:pt x="1" y="379"/>
                    <a:pt x="109" y="490"/>
                    <a:pt x="245" y="490"/>
                  </a:cubicBezTo>
                  <a:cubicBezTo>
                    <a:pt x="379" y="490"/>
                    <a:pt x="490" y="379"/>
                    <a:pt x="490" y="245"/>
                  </a:cubicBezTo>
                  <a:cubicBezTo>
                    <a:pt x="490" y="108"/>
                    <a:pt x="379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6646228" y="3513755"/>
              <a:ext cx="22284" cy="22256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2" y="0"/>
                  </a:moveTo>
                  <a:cubicBezTo>
                    <a:pt x="176" y="0"/>
                    <a:pt x="0" y="176"/>
                    <a:pt x="0" y="381"/>
                  </a:cubicBezTo>
                  <a:cubicBezTo>
                    <a:pt x="0" y="600"/>
                    <a:pt x="176" y="776"/>
                    <a:pt x="382" y="776"/>
                  </a:cubicBezTo>
                  <a:cubicBezTo>
                    <a:pt x="600" y="776"/>
                    <a:pt x="776" y="600"/>
                    <a:pt x="776" y="381"/>
                  </a:cubicBezTo>
                  <a:cubicBezTo>
                    <a:pt x="776" y="176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6601431" y="345763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50" y="1"/>
                  </a:moveTo>
                  <a:cubicBezTo>
                    <a:pt x="69" y="1"/>
                    <a:pt x="0" y="69"/>
                    <a:pt x="0" y="164"/>
                  </a:cubicBezTo>
                  <a:cubicBezTo>
                    <a:pt x="0" y="245"/>
                    <a:pt x="69" y="314"/>
                    <a:pt x="150" y="314"/>
                  </a:cubicBezTo>
                  <a:cubicBezTo>
                    <a:pt x="245" y="314"/>
                    <a:pt x="313" y="245"/>
                    <a:pt x="313" y="164"/>
                  </a:cubicBezTo>
                  <a:cubicBezTo>
                    <a:pt x="313" y="69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6657155" y="3476702"/>
              <a:ext cx="5076" cy="5191"/>
            </a:xfrm>
            <a:custGeom>
              <a:avLst/>
              <a:gdLst/>
              <a:ahLst/>
              <a:cxnLst/>
              <a:rect l="l" t="t" r="r" b="b"/>
              <a:pathLst>
                <a:path w="177" h="181" extrusionOk="0">
                  <a:moveTo>
                    <a:pt x="95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38"/>
                    <a:pt x="40" y="180"/>
                    <a:pt x="95" y="180"/>
                  </a:cubicBezTo>
                  <a:cubicBezTo>
                    <a:pt x="138" y="180"/>
                    <a:pt x="177" y="138"/>
                    <a:pt x="177" y="82"/>
                  </a:cubicBezTo>
                  <a:cubicBezTo>
                    <a:pt x="177" y="43"/>
                    <a:pt x="138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43"/>
          <p:cNvGrpSpPr/>
          <p:nvPr/>
        </p:nvGrpSpPr>
        <p:grpSpPr>
          <a:xfrm>
            <a:off x="5885779" y="51275"/>
            <a:ext cx="5199612" cy="4379725"/>
            <a:chOff x="225779" y="51275"/>
            <a:chExt cx="5199612" cy="4379725"/>
          </a:xfrm>
        </p:grpSpPr>
        <p:grpSp>
          <p:nvGrpSpPr>
            <p:cNvPr id="2050" name="Google Shape;2050;p43"/>
            <p:cNvGrpSpPr/>
            <p:nvPr/>
          </p:nvGrpSpPr>
          <p:grpSpPr>
            <a:xfrm>
              <a:off x="594197" y="444897"/>
              <a:ext cx="4831195" cy="3986103"/>
              <a:chOff x="6252647" y="444897"/>
              <a:chExt cx="4831195" cy="3986103"/>
            </a:xfrm>
          </p:grpSpPr>
          <p:sp>
            <p:nvSpPr>
              <p:cNvPr id="2051" name="Google Shape;2051;p43"/>
              <p:cNvSpPr/>
              <p:nvPr/>
            </p:nvSpPr>
            <p:spPr>
              <a:xfrm rot="-8578690">
                <a:off x="7634492" y="2963604"/>
                <a:ext cx="355406" cy="959402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674" extrusionOk="0">
                    <a:moveTo>
                      <a:pt x="258" y="1"/>
                    </a:moveTo>
                    <a:cubicBezTo>
                      <a:pt x="223" y="1"/>
                      <a:pt x="192" y="10"/>
                      <a:pt x="164" y="31"/>
                    </a:cubicBezTo>
                    <a:cubicBezTo>
                      <a:pt x="1" y="139"/>
                      <a:pt x="40" y="400"/>
                      <a:pt x="177" y="670"/>
                    </a:cubicBezTo>
                    <a:cubicBezTo>
                      <a:pt x="314" y="928"/>
                      <a:pt x="516" y="1906"/>
                      <a:pt x="610" y="2287"/>
                    </a:cubicBezTo>
                    <a:cubicBezTo>
                      <a:pt x="692" y="2666"/>
                      <a:pt x="721" y="3442"/>
                      <a:pt x="679" y="3673"/>
                    </a:cubicBezTo>
                    <a:cubicBezTo>
                      <a:pt x="1034" y="3334"/>
                      <a:pt x="1360" y="2450"/>
                      <a:pt x="1360" y="2450"/>
                    </a:cubicBezTo>
                    <a:cubicBezTo>
                      <a:pt x="1360" y="2450"/>
                      <a:pt x="1073" y="1104"/>
                      <a:pt x="855" y="628"/>
                    </a:cubicBezTo>
                    <a:cubicBezTo>
                      <a:pt x="666" y="236"/>
                      <a:pt x="427" y="1"/>
                      <a:pt x="258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3"/>
              <p:cNvSpPr/>
              <p:nvPr/>
            </p:nvSpPr>
            <p:spPr>
              <a:xfrm rot="-8578690">
                <a:off x="7135097" y="2956665"/>
                <a:ext cx="277065" cy="10129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3879" extrusionOk="0">
                    <a:moveTo>
                      <a:pt x="748" y="1"/>
                    </a:moveTo>
                    <a:cubicBezTo>
                      <a:pt x="668" y="1"/>
                      <a:pt x="583" y="36"/>
                      <a:pt x="519" y="106"/>
                    </a:cubicBezTo>
                    <a:cubicBezTo>
                      <a:pt x="369" y="269"/>
                      <a:pt x="395" y="715"/>
                      <a:pt x="343" y="1192"/>
                    </a:cubicBezTo>
                    <a:cubicBezTo>
                      <a:pt x="301" y="1681"/>
                      <a:pt x="30" y="2577"/>
                      <a:pt x="30" y="2577"/>
                    </a:cubicBezTo>
                    <a:cubicBezTo>
                      <a:pt x="30" y="2577"/>
                      <a:pt x="1" y="3353"/>
                      <a:pt x="82" y="3624"/>
                    </a:cubicBezTo>
                    <a:cubicBezTo>
                      <a:pt x="137" y="3768"/>
                      <a:pt x="224" y="3879"/>
                      <a:pt x="324" y="3879"/>
                    </a:cubicBezTo>
                    <a:cubicBezTo>
                      <a:pt x="402" y="3879"/>
                      <a:pt x="488" y="3810"/>
                      <a:pt x="571" y="3637"/>
                    </a:cubicBezTo>
                    <a:cubicBezTo>
                      <a:pt x="777" y="3242"/>
                      <a:pt x="940" y="2620"/>
                      <a:pt x="995" y="2251"/>
                    </a:cubicBezTo>
                    <a:cubicBezTo>
                      <a:pt x="1060" y="1899"/>
                      <a:pt x="1060" y="419"/>
                      <a:pt x="995" y="187"/>
                    </a:cubicBezTo>
                    <a:cubicBezTo>
                      <a:pt x="956" y="63"/>
                      <a:pt x="855" y="1"/>
                      <a:pt x="748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3"/>
              <p:cNvSpPr/>
              <p:nvPr/>
            </p:nvSpPr>
            <p:spPr>
              <a:xfrm rot="-8578690">
                <a:off x="6686929" y="2634191"/>
                <a:ext cx="541596" cy="1097019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201" extrusionOk="0">
                    <a:moveTo>
                      <a:pt x="1705" y="0"/>
                    </a:moveTo>
                    <a:cubicBezTo>
                      <a:pt x="1600" y="0"/>
                      <a:pt x="1497" y="75"/>
                      <a:pt x="1438" y="232"/>
                    </a:cubicBezTo>
                    <a:cubicBezTo>
                      <a:pt x="1314" y="503"/>
                      <a:pt x="730" y="1889"/>
                      <a:pt x="730" y="1889"/>
                    </a:cubicBezTo>
                    <a:cubicBezTo>
                      <a:pt x="730" y="1889"/>
                      <a:pt x="36" y="3750"/>
                      <a:pt x="23" y="3806"/>
                    </a:cubicBezTo>
                    <a:cubicBezTo>
                      <a:pt x="0" y="3851"/>
                      <a:pt x="128" y="4201"/>
                      <a:pt x="381" y="4201"/>
                    </a:cubicBezTo>
                    <a:cubicBezTo>
                      <a:pt x="421" y="4201"/>
                      <a:pt x="465" y="4192"/>
                      <a:pt x="512" y="4171"/>
                    </a:cubicBezTo>
                    <a:cubicBezTo>
                      <a:pt x="838" y="4021"/>
                      <a:pt x="1082" y="3643"/>
                      <a:pt x="1245" y="3261"/>
                    </a:cubicBezTo>
                    <a:cubicBezTo>
                      <a:pt x="1395" y="2880"/>
                      <a:pt x="1708" y="1563"/>
                      <a:pt x="1790" y="1305"/>
                    </a:cubicBezTo>
                    <a:cubicBezTo>
                      <a:pt x="1884" y="1047"/>
                      <a:pt x="2074" y="369"/>
                      <a:pt x="1940" y="151"/>
                    </a:cubicBezTo>
                    <a:cubicBezTo>
                      <a:pt x="1878" y="52"/>
                      <a:pt x="1791" y="0"/>
                      <a:pt x="1705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3"/>
              <p:cNvSpPr/>
              <p:nvPr/>
            </p:nvSpPr>
            <p:spPr>
              <a:xfrm rot="-8578690">
                <a:off x="6661799" y="3299260"/>
                <a:ext cx="138141" cy="7494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87" extrusionOk="0">
                    <a:moveTo>
                      <a:pt x="126" y="0"/>
                    </a:moveTo>
                    <a:cubicBezTo>
                      <a:pt x="99" y="0"/>
                      <a:pt x="82" y="3"/>
                      <a:pt x="82" y="3"/>
                    </a:cubicBezTo>
                    <a:cubicBezTo>
                      <a:pt x="1" y="16"/>
                      <a:pt x="1" y="140"/>
                      <a:pt x="121" y="140"/>
                    </a:cubicBezTo>
                    <a:cubicBezTo>
                      <a:pt x="229" y="153"/>
                      <a:pt x="392" y="234"/>
                      <a:pt x="490" y="287"/>
                    </a:cubicBezTo>
                    <a:cubicBezTo>
                      <a:pt x="421" y="179"/>
                      <a:pt x="245" y="124"/>
                      <a:pt x="190" y="111"/>
                    </a:cubicBezTo>
                    <a:cubicBezTo>
                      <a:pt x="134" y="98"/>
                      <a:pt x="108" y="29"/>
                      <a:pt x="203" y="29"/>
                    </a:cubicBezTo>
                    <a:cubicBezTo>
                      <a:pt x="353" y="42"/>
                      <a:pt x="460" y="153"/>
                      <a:pt x="529" y="221"/>
                    </a:cubicBezTo>
                    <a:cubicBezTo>
                      <a:pt x="396" y="25"/>
                      <a:pt x="209" y="0"/>
                      <a:pt x="126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3"/>
              <p:cNvSpPr/>
              <p:nvPr/>
            </p:nvSpPr>
            <p:spPr>
              <a:xfrm rot="-8578690">
                <a:off x="7050055" y="3580287"/>
                <a:ext cx="150414" cy="53793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06" extrusionOk="0">
                    <a:moveTo>
                      <a:pt x="239" y="0"/>
                    </a:moveTo>
                    <a:cubicBezTo>
                      <a:pt x="139" y="0"/>
                      <a:pt x="73" y="30"/>
                      <a:pt x="73" y="30"/>
                    </a:cubicBezTo>
                    <a:cubicBezTo>
                      <a:pt x="0" y="65"/>
                      <a:pt x="24" y="168"/>
                      <a:pt x="119" y="168"/>
                    </a:cubicBezTo>
                    <a:cubicBezTo>
                      <a:pt x="130" y="168"/>
                      <a:pt x="142" y="167"/>
                      <a:pt x="155" y="164"/>
                    </a:cubicBezTo>
                    <a:cubicBezTo>
                      <a:pt x="179" y="158"/>
                      <a:pt x="206" y="155"/>
                      <a:pt x="235" y="155"/>
                    </a:cubicBezTo>
                    <a:cubicBezTo>
                      <a:pt x="336" y="155"/>
                      <a:pt x="460" y="186"/>
                      <a:pt x="533" y="206"/>
                    </a:cubicBezTo>
                    <a:cubicBezTo>
                      <a:pt x="452" y="111"/>
                      <a:pt x="263" y="111"/>
                      <a:pt x="207" y="111"/>
                    </a:cubicBezTo>
                    <a:cubicBezTo>
                      <a:pt x="155" y="111"/>
                      <a:pt x="100" y="56"/>
                      <a:pt x="207" y="30"/>
                    </a:cubicBezTo>
                    <a:cubicBezTo>
                      <a:pt x="230" y="25"/>
                      <a:pt x="252" y="23"/>
                      <a:pt x="275" y="23"/>
                    </a:cubicBezTo>
                    <a:cubicBezTo>
                      <a:pt x="388" y="23"/>
                      <a:pt x="497" y="78"/>
                      <a:pt x="576" y="124"/>
                    </a:cubicBezTo>
                    <a:cubicBezTo>
                      <a:pt x="452" y="26"/>
                      <a:pt x="331" y="0"/>
                      <a:pt x="239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3"/>
              <p:cNvSpPr/>
              <p:nvPr/>
            </p:nvSpPr>
            <p:spPr>
              <a:xfrm rot="-8578690">
                <a:off x="7643483" y="3620478"/>
                <a:ext cx="127173" cy="54577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09" extrusionOk="0">
                    <a:moveTo>
                      <a:pt x="313" y="0"/>
                    </a:moveTo>
                    <a:cubicBezTo>
                      <a:pt x="148" y="0"/>
                      <a:pt x="53" y="105"/>
                      <a:pt x="53" y="105"/>
                    </a:cubicBezTo>
                    <a:cubicBezTo>
                      <a:pt x="1" y="145"/>
                      <a:pt x="35" y="209"/>
                      <a:pt x="91" y="209"/>
                    </a:cubicBezTo>
                    <a:cubicBezTo>
                      <a:pt x="108" y="209"/>
                      <a:pt x="128" y="202"/>
                      <a:pt x="147" y="187"/>
                    </a:cubicBezTo>
                    <a:cubicBezTo>
                      <a:pt x="242" y="131"/>
                      <a:pt x="405" y="118"/>
                      <a:pt x="486" y="105"/>
                    </a:cubicBezTo>
                    <a:cubicBezTo>
                      <a:pt x="458" y="92"/>
                      <a:pt x="422" y="87"/>
                      <a:pt x="386" y="87"/>
                    </a:cubicBezTo>
                    <a:cubicBezTo>
                      <a:pt x="304" y="87"/>
                      <a:pt x="217" y="113"/>
                      <a:pt x="190" y="131"/>
                    </a:cubicBezTo>
                    <a:cubicBezTo>
                      <a:pt x="182" y="133"/>
                      <a:pt x="175" y="134"/>
                      <a:pt x="167" y="134"/>
                    </a:cubicBezTo>
                    <a:cubicBezTo>
                      <a:pt x="128" y="134"/>
                      <a:pt x="93" y="109"/>
                      <a:pt x="160" y="63"/>
                    </a:cubicBezTo>
                    <a:cubicBezTo>
                      <a:pt x="220" y="26"/>
                      <a:pt x="282" y="13"/>
                      <a:pt x="341" y="13"/>
                    </a:cubicBezTo>
                    <a:cubicBezTo>
                      <a:pt x="393" y="13"/>
                      <a:pt x="442" y="23"/>
                      <a:pt x="486" y="37"/>
                    </a:cubicBezTo>
                    <a:cubicBezTo>
                      <a:pt x="423" y="10"/>
                      <a:pt x="365" y="0"/>
                      <a:pt x="313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3"/>
              <p:cNvSpPr/>
              <p:nvPr/>
            </p:nvSpPr>
            <p:spPr>
              <a:xfrm rot="-8578690">
                <a:off x="6953934" y="3094769"/>
                <a:ext cx="142580" cy="7494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87" extrusionOk="0">
                    <a:moveTo>
                      <a:pt x="138" y="1"/>
                    </a:moveTo>
                    <a:cubicBezTo>
                      <a:pt x="111" y="1"/>
                      <a:pt x="95" y="3"/>
                      <a:pt x="95" y="3"/>
                    </a:cubicBezTo>
                    <a:cubicBezTo>
                      <a:pt x="1" y="16"/>
                      <a:pt x="1" y="140"/>
                      <a:pt x="125" y="153"/>
                    </a:cubicBezTo>
                    <a:cubicBezTo>
                      <a:pt x="245" y="153"/>
                      <a:pt x="408" y="248"/>
                      <a:pt x="490" y="287"/>
                    </a:cubicBezTo>
                    <a:cubicBezTo>
                      <a:pt x="421" y="179"/>
                      <a:pt x="258" y="124"/>
                      <a:pt x="206" y="111"/>
                    </a:cubicBezTo>
                    <a:cubicBezTo>
                      <a:pt x="151" y="98"/>
                      <a:pt x="112" y="29"/>
                      <a:pt x="219" y="29"/>
                    </a:cubicBezTo>
                    <a:cubicBezTo>
                      <a:pt x="356" y="42"/>
                      <a:pt x="464" y="153"/>
                      <a:pt x="545" y="222"/>
                    </a:cubicBezTo>
                    <a:cubicBezTo>
                      <a:pt x="403" y="25"/>
                      <a:pt x="219" y="1"/>
                      <a:pt x="138" y="1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3"/>
              <p:cNvSpPr/>
              <p:nvPr/>
            </p:nvSpPr>
            <p:spPr>
              <a:xfrm rot="-8578690">
                <a:off x="6443726" y="2271418"/>
                <a:ext cx="837985" cy="915271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05" extrusionOk="0">
                    <a:moveTo>
                      <a:pt x="2791" y="0"/>
                    </a:moveTo>
                    <a:cubicBezTo>
                      <a:pt x="2530" y="0"/>
                      <a:pt x="2219" y="498"/>
                      <a:pt x="1957" y="793"/>
                    </a:cubicBezTo>
                    <a:cubicBezTo>
                      <a:pt x="1647" y="1136"/>
                      <a:pt x="776" y="2247"/>
                      <a:pt x="776" y="2247"/>
                    </a:cubicBezTo>
                    <a:cubicBezTo>
                      <a:pt x="776" y="2247"/>
                      <a:pt x="0" y="3376"/>
                      <a:pt x="245" y="3470"/>
                    </a:cubicBezTo>
                    <a:cubicBezTo>
                      <a:pt x="299" y="3493"/>
                      <a:pt x="358" y="3504"/>
                      <a:pt x="422" y="3504"/>
                    </a:cubicBezTo>
                    <a:cubicBezTo>
                      <a:pt x="665" y="3504"/>
                      <a:pt x="968" y="3339"/>
                      <a:pt x="1239" y="3037"/>
                    </a:cubicBezTo>
                    <a:cubicBezTo>
                      <a:pt x="1578" y="2655"/>
                      <a:pt x="2283" y="1488"/>
                      <a:pt x="2475" y="1230"/>
                    </a:cubicBezTo>
                    <a:cubicBezTo>
                      <a:pt x="2664" y="956"/>
                      <a:pt x="3209" y="304"/>
                      <a:pt x="2935" y="60"/>
                    </a:cubicBezTo>
                    <a:cubicBezTo>
                      <a:pt x="2889" y="18"/>
                      <a:pt x="2841" y="0"/>
                      <a:pt x="2791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3"/>
              <p:cNvSpPr/>
              <p:nvPr/>
            </p:nvSpPr>
            <p:spPr>
              <a:xfrm rot="-8578690">
                <a:off x="6537093" y="2747680"/>
                <a:ext cx="131351" cy="10314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95" extrusionOk="0">
                    <a:moveTo>
                      <a:pt x="121" y="0"/>
                    </a:moveTo>
                    <a:cubicBezTo>
                      <a:pt x="39" y="0"/>
                      <a:pt x="0" y="121"/>
                      <a:pt x="121" y="163"/>
                    </a:cubicBezTo>
                    <a:cubicBezTo>
                      <a:pt x="232" y="189"/>
                      <a:pt x="352" y="326"/>
                      <a:pt x="434" y="395"/>
                    </a:cubicBezTo>
                    <a:cubicBezTo>
                      <a:pt x="395" y="284"/>
                      <a:pt x="245" y="176"/>
                      <a:pt x="202" y="150"/>
                    </a:cubicBezTo>
                    <a:cubicBezTo>
                      <a:pt x="160" y="127"/>
                      <a:pt x="142" y="70"/>
                      <a:pt x="186" y="70"/>
                    </a:cubicBezTo>
                    <a:cubicBezTo>
                      <a:pt x="197" y="70"/>
                      <a:pt x="212" y="73"/>
                      <a:pt x="232" y="82"/>
                    </a:cubicBezTo>
                    <a:cubicBezTo>
                      <a:pt x="365" y="134"/>
                      <a:pt x="447" y="258"/>
                      <a:pt x="502" y="352"/>
                    </a:cubicBezTo>
                    <a:cubicBezTo>
                      <a:pt x="395" y="39"/>
                      <a:pt x="121" y="0"/>
                      <a:pt x="121" y="0"/>
                    </a:cubicBez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43"/>
              <p:cNvSpPr/>
              <p:nvPr/>
            </p:nvSpPr>
            <p:spPr>
              <a:xfrm rot="-8578690">
                <a:off x="7110289" y="1327611"/>
                <a:ext cx="3675488" cy="2220674"/>
              </a:xfrm>
              <a:custGeom>
                <a:avLst/>
                <a:gdLst/>
                <a:ahLst/>
                <a:cxnLst/>
                <a:rect l="l" t="t" r="r" b="b"/>
                <a:pathLst>
                  <a:path w="14075" h="8504" extrusionOk="0">
                    <a:moveTo>
                      <a:pt x="8328" y="1"/>
                    </a:moveTo>
                    <a:cubicBezTo>
                      <a:pt x="8328" y="1"/>
                      <a:pt x="7702" y="1768"/>
                      <a:pt x="6942" y="2338"/>
                    </a:cubicBezTo>
                    <a:cubicBezTo>
                      <a:pt x="6195" y="2893"/>
                      <a:pt x="0" y="7500"/>
                      <a:pt x="0" y="7500"/>
                    </a:cubicBezTo>
                    <a:cubicBezTo>
                      <a:pt x="0" y="7500"/>
                      <a:pt x="117" y="7496"/>
                      <a:pt x="313" y="7496"/>
                    </a:cubicBezTo>
                    <a:cubicBezTo>
                      <a:pt x="1206" y="7496"/>
                      <a:pt x="3756" y="7579"/>
                      <a:pt x="4523" y="8504"/>
                    </a:cubicBezTo>
                    <a:cubicBezTo>
                      <a:pt x="6140" y="7161"/>
                      <a:pt x="8980" y="3545"/>
                      <a:pt x="10447" y="3261"/>
                    </a:cubicBezTo>
                    <a:cubicBezTo>
                      <a:pt x="11288" y="3098"/>
                      <a:pt x="12403" y="2064"/>
                      <a:pt x="12566" y="1931"/>
                    </a:cubicBezTo>
                    <a:cubicBezTo>
                      <a:pt x="12743" y="1794"/>
                      <a:pt x="13095" y="1494"/>
                      <a:pt x="13300" y="1249"/>
                    </a:cubicBezTo>
                    <a:cubicBezTo>
                      <a:pt x="13502" y="1005"/>
                      <a:pt x="13910" y="640"/>
                      <a:pt x="14008" y="503"/>
                    </a:cubicBezTo>
                    <a:cubicBezTo>
                      <a:pt x="14074" y="404"/>
                      <a:pt x="13941" y="212"/>
                      <a:pt x="13675" y="212"/>
                    </a:cubicBezTo>
                    <a:cubicBezTo>
                      <a:pt x="13616" y="212"/>
                      <a:pt x="13549" y="222"/>
                      <a:pt x="13476" y="245"/>
                    </a:cubicBezTo>
                    <a:cubicBezTo>
                      <a:pt x="13082" y="366"/>
                      <a:pt x="12716" y="790"/>
                      <a:pt x="12472" y="855"/>
                    </a:cubicBezTo>
                    <a:cubicBezTo>
                      <a:pt x="12240" y="936"/>
                      <a:pt x="11820" y="1197"/>
                      <a:pt x="11820" y="1197"/>
                    </a:cubicBezTo>
                    <a:lnTo>
                      <a:pt x="8328" y="1"/>
                    </a:ln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3"/>
              <p:cNvSpPr/>
              <p:nvPr/>
            </p:nvSpPr>
            <p:spPr>
              <a:xfrm rot="-8578690">
                <a:off x="7526437" y="1357751"/>
                <a:ext cx="1621393" cy="1784843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6835" extrusionOk="0">
                    <a:moveTo>
                      <a:pt x="2094" y="1"/>
                    </a:moveTo>
                    <a:cubicBezTo>
                      <a:pt x="2094" y="1"/>
                      <a:pt x="1468" y="1768"/>
                      <a:pt x="708" y="2338"/>
                    </a:cubicBezTo>
                    <a:cubicBezTo>
                      <a:pt x="640" y="2390"/>
                      <a:pt x="532" y="2472"/>
                      <a:pt x="382" y="2583"/>
                    </a:cubicBezTo>
                    <a:cubicBezTo>
                      <a:pt x="1060" y="2867"/>
                      <a:pt x="1253" y="3819"/>
                      <a:pt x="1047" y="4510"/>
                    </a:cubicBezTo>
                    <a:cubicBezTo>
                      <a:pt x="871" y="5380"/>
                      <a:pt x="503" y="6153"/>
                      <a:pt x="1" y="6835"/>
                    </a:cubicBezTo>
                    <a:cubicBezTo>
                      <a:pt x="1481" y="5299"/>
                      <a:pt x="3193" y="3463"/>
                      <a:pt x="4213" y="3261"/>
                    </a:cubicBezTo>
                    <a:cubicBezTo>
                      <a:pt x="4578" y="3193"/>
                      <a:pt x="5002" y="2948"/>
                      <a:pt x="5380" y="2690"/>
                    </a:cubicBezTo>
                    <a:cubicBezTo>
                      <a:pt x="5436" y="2025"/>
                      <a:pt x="5736" y="1373"/>
                      <a:pt x="6209" y="871"/>
                    </a:cubicBezTo>
                    <a:lnTo>
                      <a:pt x="6209" y="871"/>
                    </a:lnTo>
                    <a:cubicBezTo>
                      <a:pt x="5964" y="966"/>
                      <a:pt x="5586" y="1197"/>
                      <a:pt x="5586" y="1197"/>
                    </a:cubicBezTo>
                    <a:lnTo>
                      <a:pt x="2094" y="1"/>
                    </a:lnTo>
                    <a:close/>
                  </a:path>
                </a:pathLst>
              </a:custGeom>
              <a:solidFill>
                <a:srgbClr val="BA6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3"/>
              <p:cNvSpPr/>
              <p:nvPr/>
            </p:nvSpPr>
            <p:spPr>
              <a:xfrm rot="-8578690">
                <a:off x="6345165" y="2796571"/>
                <a:ext cx="127957" cy="12638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4" extrusionOk="0">
                    <a:moveTo>
                      <a:pt x="282" y="0"/>
                    </a:moveTo>
                    <a:cubicBezTo>
                      <a:pt x="241" y="0"/>
                      <a:pt x="196" y="19"/>
                      <a:pt x="151" y="92"/>
                    </a:cubicBezTo>
                    <a:cubicBezTo>
                      <a:pt x="151" y="92"/>
                      <a:pt x="43" y="239"/>
                      <a:pt x="17" y="295"/>
                    </a:cubicBezTo>
                    <a:cubicBezTo>
                      <a:pt x="1" y="350"/>
                      <a:pt x="82" y="350"/>
                      <a:pt x="164" y="402"/>
                    </a:cubicBezTo>
                    <a:cubicBezTo>
                      <a:pt x="262" y="458"/>
                      <a:pt x="262" y="484"/>
                      <a:pt x="288" y="484"/>
                    </a:cubicBezTo>
                    <a:cubicBezTo>
                      <a:pt x="314" y="484"/>
                      <a:pt x="464" y="256"/>
                      <a:pt x="477" y="200"/>
                    </a:cubicBezTo>
                    <a:cubicBezTo>
                      <a:pt x="490" y="145"/>
                      <a:pt x="438" y="50"/>
                      <a:pt x="343" y="11"/>
                    </a:cubicBezTo>
                    <a:cubicBezTo>
                      <a:pt x="324" y="5"/>
                      <a:pt x="304" y="0"/>
                      <a:pt x="282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3"/>
              <p:cNvSpPr/>
              <p:nvPr/>
            </p:nvSpPr>
            <p:spPr>
              <a:xfrm rot="-8578690">
                <a:off x="6502016" y="3388143"/>
                <a:ext cx="121167" cy="13657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523" extrusionOk="0">
                    <a:moveTo>
                      <a:pt x="248" y="0"/>
                    </a:moveTo>
                    <a:cubicBezTo>
                      <a:pt x="194" y="0"/>
                      <a:pt x="140" y="30"/>
                      <a:pt x="95" y="141"/>
                    </a:cubicBezTo>
                    <a:cubicBezTo>
                      <a:pt x="95" y="141"/>
                      <a:pt x="13" y="317"/>
                      <a:pt x="13" y="386"/>
                    </a:cubicBezTo>
                    <a:cubicBezTo>
                      <a:pt x="0" y="454"/>
                      <a:pt x="82" y="425"/>
                      <a:pt x="189" y="454"/>
                    </a:cubicBezTo>
                    <a:cubicBezTo>
                      <a:pt x="313" y="493"/>
                      <a:pt x="313" y="523"/>
                      <a:pt x="339" y="523"/>
                    </a:cubicBezTo>
                    <a:cubicBezTo>
                      <a:pt x="382" y="507"/>
                      <a:pt x="463" y="236"/>
                      <a:pt x="463" y="167"/>
                    </a:cubicBezTo>
                    <a:cubicBezTo>
                      <a:pt x="463" y="99"/>
                      <a:pt x="395" y="17"/>
                      <a:pt x="284" y="4"/>
                    </a:cubicBezTo>
                    <a:cubicBezTo>
                      <a:pt x="272" y="2"/>
                      <a:pt x="260" y="0"/>
                      <a:pt x="248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3"/>
              <p:cNvSpPr/>
              <p:nvPr/>
            </p:nvSpPr>
            <p:spPr>
              <a:xfrm rot="-8578690">
                <a:off x="6934310" y="3719750"/>
                <a:ext cx="103410" cy="125083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9" extrusionOk="0">
                    <a:moveTo>
                      <a:pt x="216" y="1"/>
                    </a:moveTo>
                    <a:cubicBezTo>
                      <a:pt x="209" y="1"/>
                      <a:pt x="201" y="1"/>
                      <a:pt x="193" y="2"/>
                    </a:cubicBezTo>
                    <a:cubicBezTo>
                      <a:pt x="125" y="2"/>
                      <a:pt x="56" y="32"/>
                      <a:pt x="43" y="152"/>
                    </a:cubicBezTo>
                    <a:cubicBezTo>
                      <a:pt x="43" y="152"/>
                      <a:pt x="1" y="341"/>
                      <a:pt x="1" y="410"/>
                    </a:cubicBezTo>
                    <a:cubicBezTo>
                      <a:pt x="1" y="445"/>
                      <a:pt x="22" y="452"/>
                      <a:pt x="56" y="452"/>
                    </a:cubicBezTo>
                    <a:cubicBezTo>
                      <a:pt x="77" y="452"/>
                      <a:pt x="102" y="449"/>
                      <a:pt x="130" y="449"/>
                    </a:cubicBezTo>
                    <a:cubicBezTo>
                      <a:pt x="145" y="449"/>
                      <a:pt x="161" y="450"/>
                      <a:pt x="177" y="452"/>
                    </a:cubicBezTo>
                    <a:cubicBezTo>
                      <a:pt x="288" y="452"/>
                      <a:pt x="301" y="478"/>
                      <a:pt x="327" y="478"/>
                    </a:cubicBezTo>
                    <a:cubicBezTo>
                      <a:pt x="356" y="465"/>
                      <a:pt x="395" y="178"/>
                      <a:pt x="382" y="126"/>
                    </a:cubicBezTo>
                    <a:cubicBezTo>
                      <a:pt x="370" y="64"/>
                      <a:pt x="301" y="1"/>
                      <a:pt x="216" y="1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3"/>
              <p:cNvSpPr/>
              <p:nvPr/>
            </p:nvSpPr>
            <p:spPr>
              <a:xfrm rot="-8578690">
                <a:off x="7615962" y="3754105"/>
                <a:ext cx="110983" cy="123777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74" extrusionOk="0">
                    <a:moveTo>
                      <a:pt x="199" y="0"/>
                    </a:moveTo>
                    <a:cubicBezTo>
                      <a:pt x="167" y="0"/>
                      <a:pt x="132" y="10"/>
                      <a:pt x="99" y="32"/>
                    </a:cubicBezTo>
                    <a:cubicBezTo>
                      <a:pt x="43" y="58"/>
                      <a:pt x="1" y="100"/>
                      <a:pt x="43" y="221"/>
                    </a:cubicBezTo>
                    <a:cubicBezTo>
                      <a:pt x="43" y="221"/>
                      <a:pt x="99" y="397"/>
                      <a:pt x="125" y="453"/>
                    </a:cubicBezTo>
                    <a:cubicBezTo>
                      <a:pt x="132" y="468"/>
                      <a:pt x="140" y="474"/>
                      <a:pt x="150" y="474"/>
                    </a:cubicBezTo>
                    <a:cubicBezTo>
                      <a:pt x="177" y="474"/>
                      <a:pt x="215" y="432"/>
                      <a:pt x="275" y="410"/>
                    </a:cubicBezTo>
                    <a:cubicBezTo>
                      <a:pt x="369" y="371"/>
                      <a:pt x="382" y="384"/>
                      <a:pt x="408" y="371"/>
                    </a:cubicBezTo>
                    <a:cubicBezTo>
                      <a:pt x="425" y="345"/>
                      <a:pt x="343" y="100"/>
                      <a:pt x="301" y="45"/>
                    </a:cubicBezTo>
                    <a:cubicBezTo>
                      <a:pt x="285" y="20"/>
                      <a:pt x="246" y="0"/>
                      <a:pt x="199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3"/>
              <p:cNvSpPr/>
              <p:nvPr/>
            </p:nvSpPr>
            <p:spPr>
              <a:xfrm rot="-8578690">
                <a:off x="6911816" y="2068419"/>
                <a:ext cx="156943" cy="145973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59" extrusionOk="0">
                    <a:moveTo>
                      <a:pt x="418" y="0"/>
                    </a:moveTo>
                    <a:cubicBezTo>
                      <a:pt x="368" y="0"/>
                      <a:pt x="56" y="289"/>
                      <a:pt x="30" y="356"/>
                    </a:cubicBezTo>
                    <a:cubicBezTo>
                      <a:pt x="1" y="425"/>
                      <a:pt x="125" y="451"/>
                      <a:pt x="193" y="558"/>
                    </a:cubicBezTo>
                    <a:cubicBezTo>
                      <a:pt x="301" y="490"/>
                      <a:pt x="601" y="164"/>
                      <a:pt x="601" y="164"/>
                    </a:cubicBezTo>
                    <a:cubicBezTo>
                      <a:pt x="601" y="164"/>
                      <a:pt x="477" y="30"/>
                      <a:pt x="421" y="1"/>
                    </a:cubicBezTo>
                    <a:cubicBezTo>
                      <a:pt x="420" y="0"/>
                      <a:pt x="420" y="0"/>
                      <a:pt x="418" y="0"/>
                    </a:cubicBezTo>
                    <a:close/>
                  </a:path>
                </a:pathLst>
              </a:custGeom>
              <a:solidFill>
                <a:srgbClr val="FF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43"/>
            <p:cNvGrpSpPr/>
            <p:nvPr/>
          </p:nvGrpSpPr>
          <p:grpSpPr>
            <a:xfrm>
              <a:off x="225779" y="1465180"/>
              <a:ext cx="3046231" cy="2905834"/>
              <a:chOff x="5936004" y="1465180"/>
              <a:chExt cx="3046231" cy="2905834"/>
            </a:xfrm>
          </p:grpSpPr>
          <p:sp>
            <p:nvSpPr>
              <p:cNvPr id="2068" name="Google Shape;2068;p43"/>
              <p:cNvSpPr/>
              <p:nvPr/>
            </p:nvSpPr>
            <p:spPr>
              <a:xfrm rot="-8578690">
                <a:off x="8035762" y="3452083"/>
                <a:ext cx="155898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1" extrusionOk="0">
                    <a:moveTo>
                      <a:pt x="295" y="0"/>
                    </a:moveTo>
                    <a:cubicBezTo>
                      <a:pt x="225" y="0"/>
                      <a:pt x="157" y="28"/>
                      <a:pt x="108" y="83"/>
                    </a:cubicBezTo>
                    <a:cubicBezTo>
                      <a:pt x="0" y="191"/>
                      <a:pt x="13" y="354"/>
                      <a:pt x="108" y="461"/>
                    </a:cubicBezTo>
                    <a:cubicBezTo>
                      <a:pt x="161" y="507"/>
                      <a:pt x="230" y="531"/>
                      <a:pt x="298" y="531"/>
                    </a:cubicBezTo>
                    <a:cubicBezTo>
                      <a:pt x="370" y="531"/>
                      <a:pt x="440" y="504"/>
                      <a:pt x="489" y="448"/>
                    </a:cubicBezTo>
                    <a:cubicBezTo>
                      <a:pt x="597" y="354"/>
                      <a:pt x="584" y="178"/>
                      <a:pt x="489" y="83"/>
                    </a:cubicBezTo>
                    <a:cubicBezTo>
                      <a:pt x="435" y="28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3"/>
              <p:cNvSpPr/>
              <p:nvPr/>
            </p:nvSpPr>
            <p:spPr>
              <a:xfrm rot="-8578690">
                <a:off x="8099635" y="3649451"/>
                <a:ext cx="152503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32" extrusionOk="0">
                    <a:moveTo>
                      <a:pt x="287" y="1"/>
                    </a:moveTo>
                    <a:cubicBezTo>
                      <a:pt x="218" y="1"/>
                      <a:pt x="150" y="27"/>
                      <a:pt x="95" y="81"/>
                    </a:cubicBezTo>
                    <a:cubicBezTo>
                      <a:pt x="0" y="189"/>
                      <a:pt x="0" y="352"/>
                      <a:pt x="111" y="463"/>
                    </a:cubicBezTo>
                    <a:cubicBezTo>
                      <a:pt x="156" y="508"/>
                      <a:pt x="220" y="532"/>
                      <a:pt x="285" y="532"/>
                    </a:cubicBezTo>
                    <a:cubicBezTo>
                      <a:pt x="356" y="532"/>
                      <a:pt x="427" y="504"/>
                      <a:pt x="476" y="446"/>
                    </a:cubicBezTo>
                    <a:cubicBezTo>
                      <a:pt x="584" y="352"/>
                      <a:pt x="584" y="176"/>
                      <a:pt x="476" y="81"/>
                    </a:cubicBezTo>
                    <a:cubicBezTo>
                      <a:pt x="422" y="27"/>
                      <a:pt x="355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3"/>
              <p:cNvSpPr/>
              <p:nvPr/>
            </p:nvSpPr>
            <p:spPr>
              <a:xfrm rot="-8578690">
                <a:off x="7134825" y="3513146"/>
                <a:ext cx="135530" cy="12221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68" extrusionOk="0">
                    <a:moveTo>
                      <a:pt x="253" y="0"/>
                    </a:moveTo>
                    <a:cubicBezTo>
                      <a:pt x="193" y="0"/>
                      <a:pt x="135" y="24"/>
                      <a:pt x="95" y="71"/>
                    </a:cubicBezTo>
                    <a:cubicBezTo>
                      <a:pt x="0" y="166"/>
                      <a:pt x="0" y="316"/>
                      <a:pt x="95" y="397"/>
                    </a:cubicBezTo>
                    <a:cubicBezTo>
                      <a:pt x="144" y="444"/>
                      <a:pt x="205" y="468"/>
                      <a:pt x="264" y="468"/>
                    </a:cubicBezTo>
                    <a:cubicBezTo>
                      <a:pt x="323" y="468"/>
                      <a:pt x="380" y="444"/>
                      <a:pt x="421" y="397"/>
                    </a:cubicBezTo>
                    <a:cubicBezTo>
                      <a:pt x="518" y="303"/>
                      <a:pt x="502" y="153"/>
                      <a:pt x="421" y="71"/>
                    </a:cubicBezTo>
                    <a:cubicBezTo>
                      <a:pt x="373" y="24"/>
                      <a:pt x="312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3"/>
              <p:cNvSpPr/>
              <p:nvPr/>
            </p:nvSpPr>
            <p:spPr>
              <a:xfrm rot="-8578690">
                <a:off x="6822137" y="3582233"/>
                <a:ext cx="85391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0" extrusionOk="0">
                    <a:moveTo>
                      <a:pt x="167" y="0"/>
                    </a:moveTo>
                    <a:cubicBezTo>
                      <a:pt x="128" y="0"/>
                      <a:pt x="87" y="13"/>
                      <a:pt x="53" y="39"/>
                    </a:cubicBezTo>
                    <a:cubicBezTo>
                      <a:pt x="1" y="108"/>
                      <a:pt x="1" y="203"/>
                      <a:pt x="69" y="258"/>
                    </a:cubicBezTo>
                    <a:cubicBezTo>
                      <a:pt x="95" y="286"/>
                      <a:pt x="132" y="300"/>
                      <a:pt x="169" y="300"/>
                    </a:cubicBezTo>
                    <a:cubicBezTo>
                      <a:pt x="206" y="300"/>
                      <a:pt x="244" y="286"/>
                      <a:pt x="271" y="258"/>
                    </a:cubicBezTo>
                    <a:cubicBezTo>
                      <a:pt x="327" y="189"/>
                      <a:pt x="327" y="95"/>
                      <a:pt x="271" y="39"/>
                    </a:cubicBezTo>
                    <a:cubicBezTo>
                      <a:pt x="244" y="13"/>
                      <a:pt x="20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3"/>
              <p:cNvSpPr/>
              <p:nvPr/>
            </p:nvSpPr>
            <p:spPr>
              <a:xfrm rot="-8578690">
                <a:off x="7425693" y="4060235"/>
                <a:ext cx="85391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8" extrusionOk="0">
                    <a:moveTo>
                      <a:pt x="166" y="1"/>
                    </a:moveTo>
                    <a:cubicBezTo>
                      <a:pt x="127" y="1"/>
                      <a:pt x="86" y="15"/>
                      <a:pt x="52" y="42"/>
                    </a:cubicBezTo>
                    <a:cubicBezTo>
                      <a:pt x="0" y="94"/>
                      <a:pt x="0" y="189"/>
                      <a:pt x="65" y="257"/>
                    </a:cubicBezTo>
                    <a:cubicBezTo>
                      <a:pt x="92" y="284"/>
                      <a:pt x="127" y="298"/>
                      <a:pt x="162" y="298"/>
                    </a:cubicBezTo>
                    <a:cubicBezTo>
                      <a:pt x="202" y="298"/>
                      <a:pt x="242" y="280"/>
                      <a:pt x="271" y="244"/>
                    </a:cubicBezTo>
                    <a:cubicBezTo>
                      <a:pt x="326" y="189"/>
                      <a:pt x="326" y="94"/>
                      <a:pt x="271" y="42"/>
                    </a:cubicBezTo>
                    <a:cubicBezTo>
                      <a:pt x="243" y="15"/>
                      <a:pt x="206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3"/>
              <p:cNvSpPr/>
              <p:nvPr/>
            </p:nvSpPr>
            <p:spPr>
              <a:xfrm rot="-8578690">
                <a:off x="6878603" y="4014595"/>
                <a:ext cx="81213" cy="7729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96" extrusionOk="0">
                    <a:moveTo>
                      <a:pt x="155" y="1"/>
                    </a:moveTo>
                    <a:cubicBezTo>
                      <a:pt x="118" y="1"/>
                      <a:pt x="80" y="18"/>
                      <a:pt x="53" y="52"/>
                    </a:cubicBezTo>
                    <a:cubicBezTo>
                      <a:pt x="0" y="108"/>
                      <a:pt x="0" y="202"/>
                      <a:pt x="53" y="254"/>
                    </a:cubicBezTo>
                    <a:cubicBezTo>
                      <a:pt x="80" y="282"/>
                      <a:pt x="118" y="296"/>
                      <a:pt x="155" y="296"/>
                    </a:cubicBezTo>
                    <a:cubicBezTo>
                      <a:pt x="193" y="296"/>
                      <a:pt x="230" y="282"/>
                      <a:pt x="258" y="254"/>
                    </a:cubicBezTo>
                    <a:cubicBezTo>
                      <a:pt x="310" y="202"/>
                      <a:pt x="310" y="108"/>
                      <a:pt x="258" y="52"/>
                    </a:cubicBezTo>
                    <a:cubicBezTo>
                      <a:pt x="230" y="18"/>
                      <a:pt x="193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3"/>
              <p:cNvSpPr/>
              <p:nvPr/>
            </p:nvSpPr>
            <p:spPr>
              <a:xfrm rot="-8578690">
                <a:off x="7013090" y="3713723"/>
                <a:ext cx="46221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50" extrusionOk="0">
                    <a:moveTo>
                      <a:pt x="89" y="0"/>
                    </a:moveTo>
                    <a:cubicBezTo>
                      <a:pt x="72" y="0"/>
                      <a:pt x="56" y="8"/>
                      <a:pt x="42" y="22"/>
                    </a:cubicBezTo>
                    <a:cubicBezTo>
                      <a:pt x="0" y="61"/>
                      <a:pt x="13" y="104"/>
                      <a:pt x="42" y="130"/>
                    </a:cubicBezTo>
                    <a:cubicBezTo>
                      <a:pt x="56" y="143"/>
                      <a:pt x="72" y="149"/>
                      <a:pt x="89" y="149"/>
                    </a:cubicBezTo>
                    <a:cubicBezTo>
                      <a:pt x="105" y="149"/>
                      <a:pt x="122" y="143"/>
                      <a:pt x="137" y="130"/>
                    </a:cubicBezTo>
                    <a:cubicBezTo>
                      <a:pt x="176" y="104"/>
                      <a:pt x="163" y="48"/>
                      <a:pt x="137" y="22"/>
                    </a:cubicBezTo>
                    <a:cubicBezTo>
                      <a:pt x="122" y="8"/>
                      <a:pt x="10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3"/>
              <p:cNvSpPr/>
              <p:nvPr/>
            </p:nvSpPr>
            <p:spPr>
              <a:xfrm rot="-8578690">
                <a:off x="7343900" y="4033615"/>
                <a:ext cx="42826" cy="396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86" y="0"/>
                    </a:moveTo>
                    <a:cubicBezTo>
                      <a:pt x="64" y="0"/>
                      <a:pt x="41" y="11"/>
                      <a:pt x="26" y="25"/>
                    </a:cubicBezTo>
                    <a:cubicBezTo>
                      <a:pt x="0" y="51"/>
                      <a:pt x="0" y="93"/>
                      <a:pt x="26" y="119"/>
                    </a:cubicBezTo>
                    <a:cubicBezTo>
                      <a:pt x="39" y="141"/>
                      <a:pt x="60" y="151"/>
                      <a:pt x="80" y="151"/>
                    </a:cubicBezTo>
                    <a:cubicBezTo>
                      <a:pt x="100" y="151"/>
                      <a:pt x="121" y="141"/>
                      <a:pt x="134" y="119"/>
                    </a:cubicBezTo>
                    <a:cubicBezTo>
                      <a:pt x="163" y="93"/>
                      <a:pt x="163" y="51"/>
                      <a:pt x="134" y="25"/>
                    </a:cubicBezTo>
                    <a:cubicBezTo>
                      <a:pt x="122" y="7"/>
                      <a:pt x="104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3"/>
              <p:cNvSpPr/>
              <p:nvPr/>
            </p:nvSpPr>
            <p:spPr>
              <a:xfrm rot="-8578690">
                <a:off x="6603740" y="3807970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2" y="1"/>
                    </a:moveTo>
                    <a:cubicBezTo>
                      <a:pt x="62" y="1"/>
                      <a:pt x="41" y="8"/>
                      <a:pt x="27" y="23"/>
                    </a:cubicBezTo>
                    <a:cubicBezTo>
                      <a:pt x="1" y="62"/>
                      <a:pt x="1" y="104"/>
                      <a:pt x="27" y="130"/>
                    </a:cubicBezTo>
                    <a:cubicBezTo>
                      <a:pt x="41" y="143"/>
                      <a:pt x="62" y="150"/>
                      <a:pt x="82" y="150"/>
                    </a:cubicBezTo>
                    <a:cubicBezTo>
                      <a:pt x="103" y="150"/>
                      <a:pt x="123" y="143"/>
                      <a:pt x="138" y="130"/>
                    </a:cubicBezTo>
                    <a:cubicBezTo>
                      <a:pt x="164" y="104"/>
                      <a:pt x="164" y="49"/>
                      <a:pt x="138" y="23"/>
                    </a:cubicBezTo>
                    <a:cubicBezTo>
                      <a:pt x="123" y="8"/>
                      <a:pt x="103" y="1"/>
                      <a:pt x="8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3"/>
              <p:cNvSpPr/>
              <p:nvPr/>
            </p:nvSpPr>
            <p:spPr>
              <a:xfrm rot="-8578690">
                <a:off x="7105487" y="3620036"/>
                <a:ext cx="42826" cy="4021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4" extrusionOk="0">
                    <a:moveTo>
                      <a:pt x="79" y="1"/>
                    </a:moveTo>
                    <a:cubicBezTo>
                      <a:pt x="60" y="1"/>
                      <a:pt x="43" y="11"/>
                      <a:pt x="30" y="32"/>
                    </a:cubicBezTo>
                    <a:cubicBezTo>
                      <a:pt x="1" y="59"/>
                      <a:pt x="1" y="101"/>
                      <a:pt x="30" y="127"/>
                    </a:cubicBezTo>
                    <a:cubicBezTo>
                      <a:pt x="42" y="146"/>
                      <a:pt x="59" y="153"/>
                      <a:pt x="77" y="153"/>
                    </a:cubicBezTo>
                    <a:cubicBezTo>
                      <a:pt x="99" y="153"/>
                      <a:pt x="123" y="142"/>
                      <a:pt x="138" y="127"/>
                    </a:cubicBezTo>
                    <a:cubicBezTo>
                      <a:pt x="164" y="101"/>
                      <a:pt x="164" y="59"/>
                      <a:pt x="138" y="32"/>
                    </a:cubicBezTo>
                    <a:cubicBezTo>
                      <a:pt x="118" y="11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3"/>
              <p:cNvSpPr/>
              <p:nvPr/>
            </p:nvSpPr>
            <p:spPr>
              <a:xfrm rot="-8578690">
                <a:off x="7722985" y="4167718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89" y="1"/>
                    </a:moveTo>
                    <a:cubicBezTo>
                      <a:pt x="72" y="1"/>
                      <a:pt x="55" y="8"/>
                      <a:pt x="40" y="23"/>
                    </a:cubicBezTo>
                    <a:cubicBezTo>
                      <a:pt x="1" y="49"/>
                      <a:pt x="1" y="104"/>
                      <a:pt x="40" y="130"/>
                    </a:cubicBezTo>
                    <a:cubicBezTo>
                      <a:pt x="55" y="144"/>
                      <a:pt x="72" y="150"/>
                      <a:pt x="89" y="150"/>
                    </a:cubicBezTo>
                    <a:cubicBezTo>
                      <a:pt x="105" y="150"/>
                      <a:pt x="122" y="144"/>
                      <a:pt x="135" y="130"/>
                    </a:cubicBezTo>
                    <a:cubicBezTo>
                      <a:pt x="164" y="91"/>
                      <a:pt x="164" y="49"/>
                      <a:pt x="135" y="23"/>
                    </a:cubicBezTo>
                    <a:cubicBezTo>
                      <a:pt x="122" y="8"/>
                      <a:pt x="105" y="1"/>
                      <a:pt x="89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3"/>
              <p:cNvSpPr/>
              <p:nvPr/>
            </p:nvSpPr>
            <p:spPr>
              <a:xfrm rot="-8578690">
                <a:off x="7281461" y="3778625"/>
                <a:ext cx="252257" cy="23110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885" extrusionOk="0">
                    <a:moveTo>
                      <a:pt x="475" y="1"/>
                    </a:moveTo>
                    <a:cubicBezTo>
                      <a:pt x="363" y="1"/>
                      <a:pt x="251" y="45"/>
                      <a:pt x="163" y="133"/>
                    </a:cubicBezTo>
                    <a:cubicBezTo>
                      <a:pt x="0" y="309"/>
                      <a:pt x="0" y="596"/>
                      <a:pt x="176" y="759"/>
                    </a:cubicBezTo>
                    <a:cubicBezTo>
                      <a:pt x="261" y="844"/>
                      <a:pt x="368" y="885"/>
                      <a:pt x="476" y="885"/>
                    </a:cubicBezTo>
                    <a:cubicBezTo>
                      <a:pt x="592" y="885"/>
                      <a:pt x="709" y="837"/>
                      <a:pt x="802" y="746"/>
                    </a:cubicBezTo>
                    <a:cubicBezTo>
                      <a:pt x="965" y="583"/>
                      <a:pt x="965" y="296"/>
                      <a:pt x="786" y="133"/>
                    </a:cubicBezTo>
                    <a:cubicBezTo>
                      <a:pt x="698" y="45"/>
                      <a:pt x="586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3"/>
              <p:cNvSpPr/>
              <p:nvPr/>
            </p:nvSpPr>
            <p:spPr>
              <a:xfrm rot="-8578690">
                <a:off x="7870228" y="3588571"/>
                <a:ext cx="291428" cy="265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15" extrusionOk="0">
                    <a:moveTo>
                      <a:pt x="553" y="0"/>
                    </a:moveTo>
                    <a:cubicBezTo>
                      <a:pt x="420" y="0"/>
                      <a:pt x="287" y="51"/>
                      <a:pt x="190" y="154"/>
                    </a:cubicBezTo>
                    <a:cubicBezTo>
                      <a:pt x="0" y="359"/>
                      <a:pt x="0" y="685"/>
                      <a:pt x="203" y="874"/>
                    </a:cubicBezTo>
                    <a:cubicBezTo>
                      <a:pt x="304" y="967"/>
                      <a:pt x="431" y="1015"/>
                      <a:pt x="558" y="1015"/>
                    </a:cubicBezTo>
                    <a:cubicBezTo>
                      <a:pt x="689" y="1015"/>
                      <a:pt x="820" y="964"/>
                      <a:pt x="923" y="861"/>
                    </a:cubicBezTo>
                    <a:cubicBezTo>
                      <a:pt x="1116" y="656"/>
                      <a:pt x="1116" y="346"/>
                      <a:pt x="910" y="141"/>
                    </a:cubicBezTo>
                    <a:cubicBezTo>
                      <a:pt x="811" y="48"/>
                      <a:pt x="681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3"/>
              <p:cNvSpPr/>
              <p:nvPr/>
            </p:nvSpPr>
            <p:spPr>
              <a:xfrm rot="-8578690">
                <a:off x="7904129" y="4123697"/>
                <a:ext cx="220921" cy="20107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70" extrusionOk="0">
                    <a:moveTo>
                      <a:pt x="433" y="1"/>
                    </a:moveTo>
                    <a:cubicBezTo>
                      <a:pt x="331" y="1"/>
                      <a:pt x="230" y="42"/>
                      <a:pt x="151" y="119"/>
                    </a:cubicBezTo>
                    <a:cubicBezTo>
                      <a:pt x="1" y="269"/>
                      <a:pt x="1" y="513"/>
                      <a:pt x="151" y="663"/>
                    </a:cubicBezTo>
                    <a:cubicBezTo>
                      <a:pt x="223" y="735"/>
                      <a:pt x="316" y="769"/>
                      <a:pt x="410" y="769"/>
                    </a:cubicBezTo>
                    <a:cubicBezTo>
                      <a:pt x="513" y="769"/>
                      <a:pt x="617" y="728"/>
                      <a:pt x="695" y="650"/>
                    </a:cubicBezTo>
                    <a:cubicBezTo>
                      <a:pt x="845" y="500"/>
                      <a:pt x="845" y="256"/>
                      <a:pt x="695" y="106"/>
                    </a:cubicBezTo>
                    <a:cubicBezTo>
                      <a:pt x="618" y="34"/>
                      <a:pt x="525" y="1"/>
                      <a:pt x="43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3"/>
              <p:cNvSpPr/>
              <p:nvPr/>
            </p:nvSpPr>
            <p:spPr>
              <a:xfrm rot="-8578690">
                <a:off x="7636654" y="3423595"/>
                <a:ext cx="390137" cy="354096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356" extrusionOk="0">
                    <a:moveTo>
                      <a:pt x="747" y="0"/>
                    </a:moveTo>
                    <a:cubicBezTo>
                      <a:pt x="571" y="0"/>
                      <a:pt x="395" y="68"/>
                      <a:pt x="258" y="205"/>
                    </a:cubicBezTo>
                    <a:cubicBezTo>
                      <a:pt x="1" y="475"/>
                      <a:pt x="14" y="899"/>
                      <a:pt x="284" y="1170"/>
                    </a:cubicBezTo>
                    <a:cubicBezTo>
                      <a:pt x="410" y="1294"/>
                      <a:pt x="575" y="1355"/>
                      <a:pt x="742" y="1355"/>
                    </a:cubicBezTo>
                    <a:cubicBezTo>
                      <a:pt x="922" y="1355"/>
                      <a:pt x="1103" y="1284"/>
                      <a:pt x="1236" y="1144"/>
                    </a:cubicBezTo>
                    <a:cubicBezTo>
                      <a:pt x="1494" y="883"/>
                      <a:pt x="1494" y="449"/>
                      <a:pt x="1223" y="192"/>
                    </a:cubicBezTo>
                    <a:cubicBezTo>
                      <a:pt x="1090" y="64"/>
                      <a:pt x="919" y="0"/>
                      <a:pt x="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3"/>
              <p:cNvSpPr/>
              <p:nvPr/>
            </p:nvSpPr>
            <p:spPr>
              <a:xfrm rot="-8578690">
                <a:off x="7886990" y="3696489"/>
                <a:ext cx="191935" cy="1718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58" extrusionOk="0">
                    <a:moveTo>
                      <a:pt x="369" y="0"/>
                    </a:moveTo>
                    <a:cubicBezTo>
                      <a:pt x="283" y="0"/>
                      <a:pt x="198" y="34"/>
                      <a:pt x="134" y="105"/>
                    </a:cubicBezTo>
                    <a:cubicBezTo>
                      <a:pt x="0" y="226"/>
                      <a:pt x="0" y="444"/>
                      <a:pt x="134" y="565"/>
                    </a:cubicBezTo>
                    <a:cubicBezTo>
                      <a:pt x="203" y="627"/>
                      <a:pt x="288" y="658"/>
                      <a:pt x="373" y="658"/>
                    </a:cubicBezTo>
                    <a:cubicBezTo>
                      <a:pt x="459" y="658"/>
                      <a:pt x="543" y="627"/>
                      <a:pt x="610" y="565"/>
                    </a:cubicBezTo>
                    <a:cubicBezTo>
                      <a:pt x="734" y="431"/>
                      <a:pt x="734" y="213"/>
                      <a:pt x="597" y="89"/>
                    </a:cubicBezTo>
                    <a:cubicBezTo>
                      <a:pt x="531" y="30"/>
                      <a:pt x="449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3"/>
              <p:cNvSpPr/>
              <p:nvPr/>
            </p:nvSpPr>
            <p:spPr>
              <a:xfrm rot="-8578690">
                <a:off x="7682821" y="3754682"/>
                <a:ext cx="298217" cy="26818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7" extrusionOk="0">
                    <a:moveTo>
                      <a:pt x="572" y="0"/>
                    </a:moveTo>
                    <a:cubicBezTo>
                      <a:pt x="437" y="0"/>
                      <a:pt x="302" y="55"/>
                      <a:pt x="203" y="161"/>
                    </a:cubicBezTo>
                    <a:cubicBezTo>
                      <a:pt x="1" y="363"/>
                      <a:pt x="1" y="689"/>
                      <a:pt x="203" y="882"/>
                    </a:cubicBezTo>
                    <a:cubicBezTo>
                      <a:pt x="302" y="979"/>
                      <a:pt x="429" y="1026"/>
                      <a:pt x="556" y="1026"/>
                    </a:cubicBezTo>
                    <a:cubicBezTo>
                      <a:pt x="694" y="1026"/>
                      <a:pt x="832" y="972"/>
                      <a:pt x="936" y="865"/>
                    </a:cubicBezTo>
                    <a:cubicBezTo>
                      <a:pt x="1142" y="663"/>
                      <a:pt x="1129" y="337"/>
                      <a:pt x="923" y="148"/>
                    </a:cubicBezTo>
                    <a:cubicBezTo>
                      <a:pt x="825" y="49"/>
                      <a:pt x="698" y="0"/>
                      <a:pt x="572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3"/>
              <p:cNvSpPr/>
              <p:nvPr/>
            </p:nvSpPr>
            <p:spPr>
              <a:xfrm rot="-8578690">
                <a:off x="7491483" y="3630138"/>
                <a:ext cx="29821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1" extrusionOk="0">
                    <a:moveTo>
                      <a:pt x="563" y="1"/>
                    </a:moveTo>
                    <a:cubicBezTo>
                      <a:pt x="430" y="1"/>
                      <a:pt x="298" y="52"/>
                      <a:pt x="202" y="157"/>
                    </a:cubicBezTo>
                    <a:cubicBezTo>
                      <a:pt x="0" y="359"/>
                      <a:pt x="13" y="685"/>
                      <a:pt x="215" y="890"/>
                    </a:cubicBezTo>
                    <a:cubicBezTo>
                      <a:pt x="316" y="983"/>
                      <a:pt x="446" y="1030"/>
                      <a:pt x="575" y="1030"/>
                    </a:cubicBezTo>
                    <a:cubicBezTo>
                      <a:pt x="708" y="1030"/>
                      <a:pt x="840" y="980"/>
                      <a:pt x="936" y="877"/>
                    </a:cubicBezTo>
                    <a:cubicBezTo>
                      <a:pt x="1141" y="672"/>
                      <a:pt x="1125" y="346"/>
                      <a:pt x="923" y="143"/>
                    </a:cubicBezTo>
                    <a:cubicBezTo>
                      <a:pt x="822" y="49"/>
                      <a:pt x="692" y="1"/>
                      <a:pt x="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3"/>
              <p:cNvSpPr/>
              <p:nvPr/>
            </p:nvSpPr>
            <p:spPr>
              <a:xfrm rot="-8578690">
                <a:off x="7763435" y="3757460"/>
                <a:ext cx="181489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22" extrusionOk="0">
                    <a:moveTo>
                      <a:pt x="341" y="0"/>
                    </a:moveTo>
                    <a:cubicBezTo>
                      <a:pt x="263" y="0"/>
                      <a:pt x="184" y="31"/>
                      <a:pt x="124" y="93"/>
                    </a:cubicBezTo>
                    <a:cubicBezTo>
                      <a:pt x="0" y="214"/>
                      <a:pt x="13" y="419"/>
                      <a:pt x="137" y="540"/>
                    </a:cubicBezTo>
                    <a:cubicBezTo>
                      <a:pt x="196" y="594"/>
                      <a:pt x="271" y="621"/>
                      <a:pt x="347" y="621"/>
                    </a:cubicBezTo>
                    <a:cubicBezTo>
                      <a:pt x="428" y="621"/>
                      <a:pt x="509" y="590"/>
                      <a:pt x="571" y="527"/>
                    </a:cubicBezTo>
                    <a:cubicBezTo>
                      <a:pt x="695" y="406"/>
                      <a:pt x="682" y="214"/>
                      <a:pt x="558" y="93"/>
                    </a:cubicBezTo>
                    <a:cubicBezTo>
                      <a:pt x="497" y="31"/>
                      <a:pt x="419" y="0"/>
                      <a:pt x="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3"/>
              <p:cNvSpPr/>
              <p:nvPr/>
            </p:nvSpPr>
            <p:spPr>
              <a:xfrm rot="-8578690">
                <a:off x="7682646" y="3561647"/>
                <a:ext cx="88786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9" extrusionOk="0">
                    <a:moveTo>
                      <a:pt x="170" y="0"/>
                    </a:moveTo>
                    <a:cubicBezTo>
                      <a:pt x="132" y="0"/>
                      <a:pt x="95" y="14"/>
                      <a:pt x="69" y="42"/>
                    </a:cubicBezTo>
                    <a:cubicBezTo>
                      <a:pt x="0" y="107"/>
                      <a:pt x="0" y="205"/>
                      <a:pt x="69" y="257"/>
                    </a:cubicBezTo>
                    <a:cubicBezTo>
                      <a:pt x="95" y="285"/>
                      <a:pt x="132" y="298"/>
                      <a:pt x="171" y="298"/>
                    </a:cubicBezTo>
                    <a:cubicBezTo>
                      <a:pt x="211" y="298"/>
                      <a:pt x="251" y="285"/>
                      <a:pt x="284" y="257"/>
                    </a:cubicBezTo>
                    <a:cubicBezTo>
                      <a:pt x="339" y="188"/>
                      <a:pt x="339" y="94"/>
                      <a:pt x="271" y="42"/>
                    </a:cubicBezTo>
                    <a:cubicBezTo>
                      <a:pt x="245" y="14"/>
                      <a:pt x="207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 rot="-8578690">
                <a:off x="7612742" y="3671140"/>
                <a:ext cx="173917" cy="15537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5" extrusionOk="0">
                    <a:moveTo>
                      <a:pt x="334" y="0"/>
                    </a:moveTo>
                    <a:cubicBezTo>
                      <a:pt x="256" y="0"/>
                      <a:pt x="178" y="31"/>
                      <a:pt x="121" y="93"/>
                    </a:cubicBezTo>
                    <a:cubicBezTo>
                      <a:pt x="1" y="200"/>
                      <a:pt x="1" y="393"/>
                      <a:pt x="121" y="513"/>
                    </a:cubicBezTo>
                    <a:cubicBezTo>
                      <a:pt x="181" y="567"/>
                      <a:pt x="257" y="595"/>
                      <a:pt x="331" y="595"/>
                    </a:cubicBezTo>
                    <a:cubicBezTo>
                      <a:pt x="410" y="595"/>
                      <a:pt x="487" y="564"/>
                      <a:pt x="542" y="500"/>
                    </a:cubicBezTo>
                    <a:cubicBezTo>
                      <a:pt x="666" y="380"/>
                      <a:pt x="653" y="200"/>
                      <a:pt x="542" y="80"/>
                    </a:cubicBezTo>
                    <a:cubicBezTo>
                      <a:pt x="483" y="27"/>
                      <a:pt x="409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 rot="-8578690">
                <a:off x="7485994" y="3486983"/>
                <a:ext cx="244684" cy="22431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9" extrusionOk="0">
                    <a:moveTo>
                      <a:pt x="468" y="0"/>
                    </a:moveTo>
                    <a:cubicBezTo>
                      <a:pt x="358" y="0"/>
                      <a:pt x="247" y="45"/>
                      <a:pt x="164" y="128"/>
                    </a:cubicBezTo>
                    <a:cubicBezTo>
                      <a:pt x="1" y="304"/>
                      <a:pt x="1" y="574"/>
                      <a:pt x="164" y="737"/>
                    </a:cubicBezTo>
                    <a:cubicBezTo>
                      <a:pt x="250" y="817"/>
                      <a:pt x="359" y="858"/>
                      <a:pt x="467" y="858"/>
                    </a:cubicBezTo>
                    <a:cubicBezTo>
                      <a:pt x="579" y="858"/>
                      <a:pt x="690" y="814"/>
                      <a:pt x="773" y="724"/>
                    </a:cubicBezTo>
                    <a:cubicBezTo>
                      <a:pt x="936" y="561"/>
                      <a:pt x="936" y="291"/>
                      <a:pt x="760" y="128"/>
                    </a:cubicBezTo>
                    <a:cubicBezTo>
                      <a:pt x="680" y="41"/>
                      <a:pt x="575" y="0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3"/>
              <p:cNvSpPr/>
              <p:nvPr/>
            </p:nvSpPr>
            <p:spPr>
              <a:xfrm rot="-8578690">
                <a:off x="7488545" y="3870315"/>
                <a:ext cx="156159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4" extrusionOk="0">
                    <a:moveTo>
                      <a:pt x="304" y="1"/>
                    </a:moveTo>
                    <a:cubicBezTo>
                      <a:pt x="234" y="1"/>
                      <a:pt x="164" y="28"/>
                      <a:pt x="108" y="83"/>
                    </a:cubicBezTo>
                    <a:cubicBezTo>
                      <a:pt x="1" y="194"/>
                      <a:pt x="14" y="357"/>
                      <a:pt x="108" y="465"/>
                    </a:cubicBezTo>
                    <a:cubicBezTo>
                      <a:pt x="160" y="510"/>
                      <a:pt x="229" y="534"/>
                      <a:pt x="297" y="534"/>
                    </a:cubicBezTo>
                    <a:cubicBezTo>
                      <a:pt x="370" y="534"/>
                      <a:pt x="441" y="507"/>
                      <a:pt x="490" y="452"/>
                    </a:cubicBezTo>
                    <a:cubicBezTo>
                      <a:pt x="597" y="357"/>
                      <a:pt x="597" y="181"/>
                      <a:pt x="490" y="70"/>
                    </a:cubicBezTo>
                    <a:cubicBezTo>
                      <a:pt x="436" y="24"/>
                      <a:pt x="370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3"/>
              <p:cNvSpPr/>
              <p:nvPr/>
            </p:nvSpPr>
            <p:spPr>
              <a:xfrm rot="-8578690">
                <a:off x="7611017" y="4006370"/>
                <a:ext cx="153548" cy="141012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40" extrusionOk="0">
                    <a:moveTo>
                      <a:pt x="293" y="0"/>
                    </a:moveTo>
                    <a:cubicBezTo>
                      <a:pt x="224" y="0"/>
                      <a:pt x="153" y="28"/>
                      <a:pt x="98" y="78"/>
                    </a:cubicBezTo>
                    <a:cubicBezTo>
                      <a:pt x="0" y="186"/>
                      <a:pt x="0" y="362"/>
                      <a:pt x="111" y="457"/>
                    </a:cubicBezTo>
                    <a:cubicBezTo>
                      <a:pt x="165" y="512"/>
                      <a:pt x="232" y="540"/>
                      <a:pt x="300" y="540"/>
                    </a:cubicBezTo>
                    <a:cubicBezTo>
                      <a:pt x="368" y="540"/>
                      <a:pt x="435" y="512"/>
                      <a:pt x="489" y="457"/>
                    </a:cubicBezTo>
                    <a:cubicBezTo>
                      <a:pt x="587" y="349"/>
                      <a:pt x="587" y="186"/>
                      <a:pt x="476" y="78"/>
                    </a:cubicBezTo>
                    <a:cubicBezTo>
                      <a:pt x="424" y="25"/>
                      <a:pt x="359" y="0"/>
                      <a:pt x="293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3"/>
              <p:cNvSpPr/>
              <p:nvPr/>
            </p:nvSpPr>
            <p:spPr>
              <a:xfrm rot="-8578690">
                <a:off x="7579562" y="3783835"/>
                <a:ext cx="155898" cy="14205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44" extrusionOk="0">
                    <a:moveTo>
                      <a:pt x="292" y="0"/>
                    </a:moveTo>
                    <a:cubicBezTo>
                      <a:pt x="223" y="0"/>
                      <a:pt x="155" y="27"/>
                      <a:pt x="108" y="81"/>
                    </a:cubicBezTo>
                    <a:cubicBezTo>
                      <a:pt x="0" y="189"/>
                      <a:pt x="0" y="368"/>
                      <a:pt x="108" y="463"/>
                    </a:cubicBezTo>
                    <a:cubicBezTo>
                      <a:pt x="162" y="516"/>
                      <a:pt x="233" y="543"/>
                      <a:pt x="303" y="543"/>
                    </a:cubicBezTo>
                    <a:cubicBezTo>
                      <a:pt x="373" y="543"/>
                      <a:pt x="442" y="516"/>
                      <a:pt x="489" y="463"/>
                    </a:cubicBezTo>
                    <a:cubicBezTo>
                      <a:pt x="597" y="352"/>
                      <a:pt x="597" y="176"/>
                      <a:pt x="489" y="81"/>
                    </a:cubicBezTo>
                    <a:cubicBezTo>
                      <a:pt x="434" y="27"/>
                      <a:pt x="36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 rot="-8578690">
                <a:off x="7810358" y="3343352"/>
                <a:ext cx="155898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4" extrusionOk="0">
                    <a:moveTo>
                      <a:pt x="297" y="0"/>
                    </a:moveTo>
                    <a:cubicBezTo>
                      <a:pt x="229" y="0"/>
                      <a:pt x="162" y="27"/>
                      <a:pt x="108" y="81"/>
                    </a:cubicBezTo>
                    <a:cubicBezTo>
                      <a:pt x="0" y="192"/>
                      <a:pt x="13" y="355"/>
                      <a:pt x="108" y="462"/>
                    </a:cubicBezTo>
                    <a:cubicBezTo>
                      <a:pt x="162" y="510"/>
                      <a:pt x="232" y="533"/>
                      <a:pt x="302" y="533"/>
                    </a:cubicBezTo>
                    <a:cubicBezTo>
                      <a:pt x="372" y="533"/>
                      <a:pt x="440" y="510"/>
                      <a:pt x="489" y="462"/>
                    </a:cubicBezTo>
                    <a:cubicBezTo>
                      <a:pt x="597" y="355"/>
                      <a:pt x="584" y="175"/>
                      <a:pt x="489" y="81"/>
                    </a:cubicBezTo>
                    <a:cubicBezTo>
                      <a:pt x="434" y="27"/>
                      <a:pt x="365" y="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 rot="-8578690">
                <a:off x="7542982" y="3603690"/>
                <a:ext cx="74424" cy="6554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1" extrusionOk="0">
                    <a:moveTo>
                      <a:pt x="145" y="1"/>
                    </a:moveTo>
                    <a:cubicBezTo>
                      <a:pt x="110" y="1"/>
                      <a:pt x="76" y="14"/>
                      <a:pt x="53" y="42"/>
                    </a:cubicBezTo>
                    <a:cubicBezTo>
                      <a:pt x="1" y="84"/>
                      <a:pt x="1" y="166"/>
                      <a:pt x="53" y="221"/>
                    </a:cubicBezTo>
                    <a:cubicBezTo>
                      <a:pt x="74" y="241"/>
                      <a:pt x="105" y="250"/>
                      <a:pt x="138" y="250"/>
                    </a:cubicBezTo>
                    <a:cubicBezTo>
                      <a:pt x="170" y="250"/>
                      <a:pt x="205" y="241"/>
                      <a:pt x="232" y="221"/>
                    </a:cubicBezTo>
                    <a:cubicBezTo>
                      <a:pt x="284" y="166"/>
                      <a:pt x="271" y="84"/>
                      <a:pt x="232" y="29"/>
                    </a:cubicBezTo>
                    <a:cubicBezTo>
                      <a:pt x="207" y="11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 rot="-8578690">
                <a:off x="7773586" y="3433991"/>
                <a:ext cx="71029" cy="63716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4" extrusionOk="0">
                    <a:moveTo>
                      <a:pt x="136" y="1"/>
                    </a:moveTo>
                    <a:cubicBezTo>
                      <a:pt x="104" y="1"/>
                      <a:pt x="71" y="14"/>
                      <a:pt x="43" y="35"/>
                    </a:cubicBezTo>
                    <a:cubicBezTo>
                      <a:pt x="1" y="91"/>
                      <a:pt x="1" y="159"/>
                      <a:pt x="43" y="211"/>
                    </a:cubicBezTo>
                    <a:cubicBezTo>
                      <a:pt x="69" y="233"/>
                      <a:pt x="103" y="243"/>
                      <a:pt x="135" y="243"/>
                    </a:cubicBezTo>
                    <a:cubicBezTo>
                      <a:pt x="167" y="243"/>
                      <a:pt x="198" y="233"/>
                      <a:pt x="219" y="211"/>
                    </a:cubicBezTo>
                    <a:cubicBezTo>
                      <a:pt x="271" y="159"/>
                      <a:pt x="271" y="78"/>
                      <a:pt x="219" y="35"/>
                    </a:cubicBezTo>
                    <a:cubicBezTo>
                      <a:pt x="193" y="11"/>
                      <a:pt x="165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 rot="-8578690">
                <a:off x="7836365" y="3636773"/>
                <a:ext cx="36037" cy="3159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" extrusionOk="0">
                    <a:moveTo>
                      <a:pt x="61" y="0"/>
                    </a:moveTo>
                    <a:cubicBezTo>
                      <a:pt x="44" y="0"/>
                      <a:pt x="27" y="7"/>
                      <a:pt x="14" y="20"/>
                    </a:cubicBezTo>
                    <a:cubicBezTo>
                      <a:pt x="1" y="33"/>
                      <a:pt x="1" y="75"/>
                      <a:pt x="27" y="101"/>
                    </a:cubicBezTo>
                    <a:cubicBezTo>
                      <a:pt x="33" y="114"/>
                      <a:pt x="47" y="121"/>
                      <a:pt x="63" y="121"/>
                    </a:cubicBezTo>
                    <a:cubicBezTo>
                      <a:pt x="78" y="121"/>
                      <a:pt x="95" y="114"/>
                      <a:pt x="108" y="101"/>
                    </a:cubicBezTo>
                    <a:cubicBezTo>
                      <a:pt x="138" y="75"/>
                      <a:pt x="138" y="33"/>
                      <a:pt x="108" y="20"/>
                    </a:cubicBezTo>
                    <a:cubicBezTo>
                      <a:pt x="95" y="7"/>
                      <a:pt x="78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3"/>
              <p:cNvSpPr/>
              <p:nvPr/>
            </p:nvSpPr>
            <p:spPr>
              <a:xfrm rot="-8578690">
                <a:off x="7564398" y="3419300"/>
                <a:ext cx="63978" cy="5483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10" extrusionOk="0">
                    <a:moveTo>
                      <a:pt x="117" y="0"/>
                    </a:moveTo>
                    <a:cubicBezTo>
                      <a:pt x="88" y="0"/>
                      <a:pt x="61" y="10"/>
                      <a:pt x="39" y="30"/>
                    </a:cubicBezTo>
                    <a:cubicBezTo>
                      <a:pt x="0" y="72"/>
                      <a:pt x="0" y="137"/>
                      <a:pt x="39" y="180"/>
                    </a:cubicBezTo>
                    <a:cubicBezTo>
                      <a:pt x="67" y="199"/>
                      <a:pt x="98" y="209"/>
                      <a:pt x="127" y="209"/>
                    </a:cubicBezTo>
                    <a:cubicBezTo>
                      <a:pt x="156" y="209"/>
                      <a:pt x="183" y="199"/>
                      <a:pt x="202" y="180"/>
                    </a:cubicBezTo>
                    <a:cubicBezTo>
                      <a:pt x="245" y="137"/>
                      <a:pt x="245" y="72"/>
                      <a:pt x="202" y="30"/>
                    </a:cubicBezTo>
                    <a:cubicBezTo>
                      <a:pt x="176" y="10"/>
                      <a:pt x="146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3"/>
              <p:cNvSpPr/>
              <p:nvPr/>
            </p:nvSpPr>
            <p:spPr>
              <a:xfrm rot="-8578690">
                <a:off x="7429389" y="3214031"/>
                <a:ext cx="60845" cy="5562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3" extrusionOk="0">
                    <a:moveTo>
                      <a:pt x="116" y="1"/>
                    </a:moveTo>
                    <a:cubicBezTo>
                      <a:pt x="89" y="1"/>
                      <a:pt x="61" y="12"/>
                      <a:pt x="40" y="33"/>
                    </a:cubicBezTo>
                    <a:cubicBezTo>
                      <a:pt x="1" y="72"/>
                      <a:pt x="1" y="140"/>
                      <a:pt x="40" y="183"/>
                    </a:cubicBezTo>
                    <a:cubicBezTo>
                      <a:pt x="61" y="202"/>
                      <a:pt x="89" y="212"/>
                      <a:pt x="116" y="212"/>
                    </a:cubicBezTo>
                    <a:cubicBezTo>
                      <a:pt x="144" y="212"/>
                      <a:pt x="171" y="202"/>
                      <a:pt x="190" y="183"/>
                    </a:cubicBezTo>
                    <a:cubicBezTo>
                      <a:pt x="232" y="140"/>
                      <a:pt x="232" y="72"/>
                      <a:pt x="190" y="33"/>
                    </a:cubicBezTo>
                    <a:cubicBezTo>
                      <a:pt x="171" y="12"/>
                      <a:pt x="144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3"/>
              <p:cNvSpPr/>
              <p:nvPr/>
            </p:nvSpPr>
            <p:spPr>
              <a:xfrm rot="-8578690">
                <a:off x="7312702" y="3559500"/>
                <a:ext cx="56405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8" extrusionOk="0">
                    <a:moveTo>
                      <a:pt x="100" y="1"/>
                    </a:moveTo>
                    <a:cubicBezTo>
                      <a:pt x="73" y="1"/>
                      <a:pt x="46" y="11"/>
                      <a:pt x="26" y="33"/>
                    </a:cubicBezTo>
                    <a:cubicBezTo>
                      <a:pt x="0" y="72"/>
                      <a:pt x="0" y="127"/>
                      <a:pt x="39" y="166"/>
                    </a:cubicBezTo>
                    <a:cubicBezTo>
                      <a:pt x="61" y="187"/>
                      <a:pt x="84" y="198"/>
                      <a:pt x="108" y="198"/>
                    </a:cubicBezTo>
                    <a:cubicBezTo>
                      <a:pt x="132" y="198"/>
                      <a:pt x="155" y="187"/>
                      <a:pt x="176" y="166"/>
                    </a:cubicBezTo>
                    <a:cubicBezTo>
                      <a:pt x="216" y="127"/>
                      <a:pt x="216" y="72"/>
                      <a:pt x="176" y="33"/>
                    </a:cubicBezTo>
                    <a:cubicBezTo>
                      <a:pt x="155" y="11"/>
                      <a:pt x="128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3"/>
              <p:cNvSpPr/>
              <p:nvPr/>
            </p:nvSpPr>
            <p:spPr>
              <a:xfrm rot="-8578690">
                <a:off x="8037137" y="3341214"/>
                <a:ext cx="56405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9" extrusionOk="0">
                    <a:moveTo>
                      <a:pt x="108" y="1"/>
                    </a:moveTo>
                    <a:cubicBezTo>
                      <a:pt x="85" y="1"/>
                      <a:pt x="61" y="10"/>
                      <a:pt x="40" y="30"/>
                    </a:cubicBezTo>
                    <a:cubicBezTo>
                      <a:pt x="1" y="72"/>
                      <a:pt x="1" y="128"/>
                      <a:pt x="40" y="167"/>
                    </a:cubicBezTo>
                    <a:cubicBezTo>
                      <a:pt x="61" y="188"/>
                      <a:pt x="88" y="199"/>
                      <a:pt x="113" y="199"/>
                    </a:cubicBezTo>
                    <a:cubicBezTo>
                      <a:pt x="138" y="199"/>
                      <a:pt x="162" y="188"/>
                      <a:pt x="177" y="167"/>
                    </a:cubicBezTo>
                    <a:cubicBezTo>
                      <a:pt x="216" y="128"/>
                      <a:pt x="216" y="72"/>
                      <a:pt x="177" y="30"/>
                    </a:cubicBezTo>
                    <a:cubicBezTo>
                      <a:pt x="155" y="10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3"/>
              <p:cNvSpPr/>
              <p:nvPr/>
            </p:nvSpPr>
            <p:spPr>
              <a:xfrm rot="-8578690">
                <a:off x="8409617" y="3960265"/>
                <a:ext cx="57189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9" extrusionOk="0">
                    <a:moveTo>
                      <a:pt x="114" y="1"/>
                    </a:moveTo>
                    <a:cubicBezTo>
                      <a:pt x="89" y="1"/>
                      <a:pt x="62" y="12"/>
                      <a:pt x="43" y="33"/>
                    </a:cubicBezTo>
                    <a:cubicBezTo>
                      <a:pt x="0" y="72"/>
                      <a:pt x="13" y="140"/>
                      <a:pt x="43" y="166"/>
                    </a:cubicBezTo>
                    <a:cubicBezTo>
                      <a:pt x="62" y="188"/>
                      <a:pt x="89" y="198"/>
                      <a:pt x="116" y="198"/>
                    </a:cubicBezTo>
                    <a:cubicBezTo>
                      <a:pt x="143" y="198"/>
                      <a:pt x="170" y="188"/>
                      <a:pt x="189" y="166"/>
                    </a:cubicBezTo>
                    <a:cubicBezTo>
                      <a:pt x="219" y="127"/>
                      <a:pt x="219" y="72"/>
                      <a:pt x="176" y="33"/>
                    </a:cubicBezTo>
                    <a:cubicBezTo>
                      <a:pt x="163" y="12"/>
                      <a:pt x="140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3"/>
              <p:cNvSpPr/>
              <p:nvPr/>
            </p:nvSpPr>
            <p:spPr>
              <a:xfrm rot="-8578690">
                <a:off x="7998967" y="3903973"/>
                <a:ext cx="57189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7" extrusionOk="0">
                    <a:moveTo>
                      <a:pt x="109" y="0"/>
                    </a:moveTo>
                    <a:cubicBezTo>
                      <a:pt x="86" y="0"/>
                      <a:pt x="62" y="10"/>
                      <a:pt x="42" y="30"/>
                    </a:cubicBezTo>
                    <a:cubicBezTo>
                      <a:pt x="0" y="72"/>
                      <a:pt x="0" y="124"/>
                      <a:pt x="42" y="167"/>
                    </a:cubicBezTo>
                    <a:cubicBezTo>
                      <a:pt x="62" y="186"/>
                      <a:pt x="86" y="196"/>
                      <a:pt x="109" y="196"/>
                    </a:cubicBezTo>
                    <a:cubicBezTo>
                      <a:pt x="133" y="196"/>
                      <a:pt x="157" y="186"/>
                      <a:pt x="176" y="167"/>
                    </a:cubicBezTo>
                    <a:cubicBezTo>
                      <a:pt x="218" y="124"/>
                      <a:pt x="218" y="72"/>
                      <a:pt x="176" y="30"/>
                    </a:cubicBezTo>
                    <a:cubicBezTo>
                      <a:pt x="157" y="10"/>
                      <a:pt x="133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3"/>
              <p:cNvSpPr/>
              <p:nvPr/>
            </p:nvSpPr>
            <p:spPr>
              <a:xfrm rot="-8578690">
                <a:off x="8117147" y="3806677"/>
                <a:ext cx="57189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7" extrusionOk="0">
                    <a:moveTo>
                      <a:pt x="110" y="1"/>
                    </a:moveTo>
                    <a:cubicBezTo>
                      <a:pt x="86" y="1"/>
                      <a:pt x="62" y="11"/>
                      <a:pt x="42" y="30"/>
                    </a:cubicBezTo>
                    <a:cubicBezTo>
                      <a:pt x="0" y="73"/>
                      <a:pt x="0" y="125"/>
                      <a:pt x="42" y="167"/>
                    </a:cubicBezTo>
                    <a:cubicBezTo>
                      <a:pt x="62" y="187"/>
                      <a:pt x="86" y="197"/>
                      <a:pt x="110" y="197"/>
                    </a:cubicBezTo>
                    <a:cubicBezTo>
                      <a:pt x="134" y="197"/>
                      <a:pt x="158" y="187"/>
                      <a:pt x="179" y="167"/>
                    </a:cubicBezTo>
                    <a:cubicBezTo>
                      <a:pt x="219" y="125"/>
                      <a:pt x="219" y="73"/>
                      <a:pt x="179" y="30"/>
                    </a:cubicBezTo>
                    <a:cubicBezTo>
                      <a:pt x="158" y="11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3"/>
              <p:cNvSpPr/>
              <p:nvPr/>
            </p:nvSpPr>
            <p:spPr>
              <a:xfrm rot="-8578690">
                <a:off x="7359435" y="3600951"/>
                <a:ext cx="231105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99" extrusionOk="0">
                    <a:moveTo>
                      <a:pt x="446" y="0"/>
                    </a:moveTo>
                    <a:cubicBezTo>
                      <a:pt x="343" y="0"/>
                      <a:pt x="241" y="41"/>
                      <a:pt x="164" y="117"/>
                    </a:cubicBezTo>
                    <a:cubicBezTo>
                      <a:pt x="1" y="280"/>
                      <a:pt x="14" y="524"/>
                      <a:pt x="164" y="687"/>
                    </a:cubicBezTo>
                    <a:cubicBezTo>
                      <a:pt x="244" y="761"/>
                      <a:pt x="343" y="798"/>
                      <a:pt x="443" y="798"/>
                    </a:cubicBezTo>
                    <a:cubicBezTo>
                      <a:pt x="547" y="798"/>
                      <a:pt x="651" y="757"/>
                      <a:pt x="734" y="674"/>
                    </a:cubicBezTo>
                    <a:cubicBezTo>
                      <a:pt x="884" y="511"/>
                      <a:pt x="884" y="267"/>
                      <a:pt x="721" y="117"/>
                    </a:cubicBezTo>
                    <a:cubicBezTo>
                      <a:pt x="642" y="37"/>
                      <a:pt x="543" y="0"/>
                      <a:pt x="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3"/>
              <p:cNvSpPr/>
              <p:nvPr/>
            </p:nvSpPr>
            <p:spPr>
              <a:xfrm rot="-8578690">
                <a:off x="7260564" y="3645793"/>
                <a:ext cx="95837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43" extrusionOk="0">
                    <a:moveTo>
                      <a:pt x="179" y="0"/>
                    </a:moveTo>
                    <a:cubicBezTo>
                      <a:pt x="136" y="0"/>
                      <a:pt x="95" y="17"/>
                      <a:pt x="69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2" y="329"/>
                      <a:pt x="143" y="343"/>
                      <a:pt x="183" y="343"/>
                    </a:cubicBezTo>
                    <a:cubicBezTo>
                      <a:pt x="228" y="343"/>
                      <a:pt x="272" y="325"/>
                      <a:pt x="301" y="296"/>
                    </a:cubicBezTo>
                    <a:cubicBezTo>
                      <a:pt x="366" y="228"/>
                      <a:pt x="366" y="120"/>
                      <a:pt x="301" y="52"/>
                    </a:cubicBezTo>
                    <a:cubicBezTo>
                      <a:pt x="267" y="17"/>
                      <a:pt x="222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3"/>
              <p:cNvSpPr/>
              <p:nvPr/>
            </p:nvSpPr>
            <p:spPr>
              <a:xfrm rot="-8578690">
                <a:off x="7433241" y="3529710"/>
                <a:ext cx="95576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5" extrusionOk="0">
                    <a:moveTo>
                      <a:pt x="185" y="1"/>
                    </a:moveTo>
                    <a:cubicBezTo>
                      <a:pt x="138" y="1"/>
                      <a:pt x="89" y="18"/>
                      <a:pt x="52" y="55"/>
                    </a:cubicBezTo>
                    <a:cubicBezTo>
                      <a:pt x="0" y="120"/>
                      <a:pt x="0" y="231"/>
                      <a:pt x="69" y="283"/>
                    </a:cubicBezTo>
                    <a:cubicBezTo>
                      <a:pt x="101" y="317"/>
                      <a:pt x="142" y="334"/>
                      <a:pt x="183" y="334"/>
                    </a:cubicBezTo>
                    <a:cubicBezTo>
                      <a:pt x="224" y="334"/>
                      <a:pt x="264" y="317"/>
                      <a:pt x="297" y="283"/>
                    </a:cubicBezTo>
                    <a:cubicBezTo>
                      <a:pt x="366" y="218"/>
                      <a:pt x="366" y="107"/>
                      <a:pt x="297" y="38"/>
                    </a:cubicBezTo>
                    <a:cubicBezTo>
                      <a:pt x="267" y="14"/>
                      <a:pt x="226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3"/>
              <p:cNvSpPr/>
              <p:nvPr/>
            </p:nvSpPr>
            <p:spPr>
              <a:xfrm rot="-8578690">
                <a:off x="7666173" y="3297644"/>
                <a:ext cx="100015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7" extrusionOk="0">
                    <a:moveTo>
                      <a:pt x="199" y="0"/>
                    </a:moveTo>
                    <a:cubicBezTo>
                      <a:pt x="152" y="0"/>
                      <a:pt x="105" y="17"/>
                      <a:pt x="69" y="53"/>
                    </a:cubicBezTo>
                    <a:cubicBezTo>
                      <a:pt x="1" y="122"/>
                      <a:pt x="17" y="216"/>
                      <a:pt x="69" y="285"/>
                    </a:cubicBezTo>
                    <a:cubicBezTo>
                      <a:pt x="104" y="319"/>
                      <a:pt x="148" y="336"/>
                      <a:pt x="192" y="336"/>
                    </a:cubicBezTo>
                    <a:cubicBezTo>
                      <a:pt x="236" y="336"/>
                      <a:pt x="280" y="319"/>
                      <a:pt x="314" y="285"/>
                    </a:cubicBezTo>
                    <a:cubicBezTo>
                      <a:pt x="382" y="216"/>
                      <a:pt x="382" y="109"/>
                      <a:pt x="314" y="40"/>
                    </a:cubicBezTo>
                    <a:cubicBezTo>
                      <a:pt x="282" y="14"/>
                      <a:pt x="240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3"/>
              <p:cNvSpPr/>
              <p:nvPr/>
            </p:nvSpPr>
            <p:spPr>
              <a:xfrm rot="-8578690">
                <a:off x="7843827" y="4076116"/>
                <a:ext cx="98971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5" extrusionOk="0">
                    <a:moveTo>
                      <a:pt x="197" y="1"/>
                    </a:moveTo>
                    <a:cubicBezTo>
                      <a:pt x="150" y="1"/>
                      <a:pt x="103" y="18"/>
                      <a:pt x="69" y="54"/>
                    </a:cubicBezTo>
                    <a:cubicBezTo>
                      <a:pt x="0" y="122"/>
                      <a:pt x="0" y="217"/>
                      <a:pt x="69" y="285"/>
                    </a:cubicBezTo>
                    <a:cubicBezTo>
                      <a:pt x="101" y="318"/>
                      <a:pt x="146" y="334"/>
                      <a:pt x="190" y="334"/>
                    </a:cubicBezTo>
                    <a:cubicBezTo>
                      <a:pt x="234" y="334"/>
                      <a:pt x="279" y="318"/>
                      <a:pt x="313" y="285"/>
                    </a:cubicBezTo>
                    <a:cubicBezTo>
                      <a:pt x="379" y="217"/>
                      <a:pt x="379" y="106"/>
                      <a:pt x="313" y="41"/>
                    </a:cubicBezTo>
                    <a:cubicBezTo>
                      <a:pt x="281" y="15"/>
                      <a:pt x="239" y="1"/>
                      <a:pt x="197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3"/>
              <p:cNvSpPr/>
              <p:nvPr/>
            </p:nvSpPr>
            <p:spPr>
              <a:xfrm rot="-8578690">
                <a:off x="7634925" y="3432532"/>
                <a:ext cx="95576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97" y="1"/>
                    </a:moveTo>
                    <a:cubicBezTo>
                      <a:pt x="152" y="1"/>
                      <a:pt x="107" y="22"/>
                      <a:pt x="69" y="59"/>
                    </a:cubicBezTo>
                    <a:cubicBezTo>
                      <a:pt x="1" y="115"/>
                      <a:pt x="1" y="222"/>
                      <a:pt x="69" y="291"/>
                    </a:cubicBezTo>
                    <a:cubicBezTo>
                      <a:pt x="104" y="325"/>
                      <a:pt x="148" y="342"/>
                      <a:pt x="192" y="342"/>
                    </a:cubicBezTo>
                    <a:cubicBezTo>
                      <a:pt x="236" y="342"/>
                      <a:pt x="280" y="325"/>
                      <a:pt x="314" y="291"/>
                    </a:cubicBezTo>
                    <a:cubicBezTo>
                      <a:pt x="366" y="222"/>
                      <a:pt x="366" y="115"/>
                      <a:pt x="301" y="46"/>
                    </a:cubicBezTo>
                    <a:cubicBezTo>
                      <a:pt x="270" y="15"/>
                      <a:pt x="23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3"/>
              <p:cNvSpPr/>
              <p:nvPr/>
            </p:nvSpPr>
            <p:spPr>
              <a:xfrm rot="-8578690">
                <a:off x="8181321" y="3849931"/>
                <a:ext cx="95576" cy="9035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6" extrusionOk="0">
                    <a:moveTo>
                      <a:pt x="175" y="1"/>
                    </a:moveTo>
                    <a:cubicBezTo>
                      <a:pt x="131" y="1"/>
                      <a:pt x="87" y="18"/>
                      <a:pt x="52" y="52"/>
                    </a:cubicBezTo>
                    <a:cubicBezTo>
                      <a:pt x="0" y="117"/>
                      <a:pt x="0" y="228"/>
                      <a:pt x="65" y="297"/>
                    </a:cubicBezTo>
                    <a:cubicBezTo>
                      <a:pt x="100" y="329"/>
                      <a:pt x="145" y="346"/>
                      <a:pt x="187" y="346"/>
                    </a:cubicBezTo>
                    <a:cubicBezTo>
                      <a:pt x="230" y="346"/>
                      <a:pt x="271" y="329"/>
                      <a:pt x="297" y="297"/>
                    </a:cubicBezTo>
                    <a:cubicBezTo>
                      <a:pt x="365" y="228"/>
                      <a:pt x="365" y="117"/>
                      <a:pt x="297" y="52"/>
                    </a:cubicBezTo>
                    <a:cubicBezTo>
                      <a:pt x="263" y="18"/>
                      <a:pt x="219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3"/>
              <p:cNvSpPr/>
              <p:nvPr/>
            </p:nvSpPr>
            <p:spPr>
              <a:xfrm rot="-8578690">
                <a:off x="8072719" y="3929632"/>
                <a:ext cx="100015" cy="9035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92" y="1"/>
                    </a:moveTo>
                    <a:cubicBezTo>
                      <a:pt x="148" y="1"/>
                      <a:pt x="104" y="18"/>
                      <a:pt x="69" y="52"/>
                    </a:cubicBezTo>
                    <a:cubicBezTo>
                      <a:pt x="1" y="117"/>
                      <a:pt x="1" y="228"/>
                      <a:pt x="69" y="297"/>
                    </a:cubicBezTo>
                    <a:cubicBezTo>
                      <a:pt x="104" y="329"/>
                      <a:pt x="148" y="346"/>
                      <a:pt x="192" y="346"/>
                    </a:cubicBezTo>
                    <a:cubicBezTo>
                      <a:pt x="236" y="346"/>
                      <a:pt x="280" y="329"/>
                      <a:pt x="314" y="297"/>
                    </a:cubicBezTo>
                    <a:cubicBezTo>
                      <a:pt x="382" y="228"/>
                      <a:pt x="382" y="117"/>
                      <a:pt x="314" y="52"/>
                    </a:cubicBezTo>
                    <a:cubicBezTo>
                      <a:pt x="280" y="18"/>
                      <a:pt x="236" y="1"/>
                      <a:pt x="19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3"/>
              <p:cNvSpPr/>
              <p:nvPr/>
            </p:nvSpPr>
            <p:spPr>
              <a:xfrm rot="-8578690">
                <a:off x="7433593" y="3733603"/>
                <a:ext cx="199508" cy="18279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00" extrusionOk="0">
                    <a:moveTo>
                      <a:pt x="394" y="0"/>
                    </a:moveTo>
                    <a:cubicBezTo>
                      <a:pt x="302" y="0"/>
                      <a:pt x="209" y="38"/>
                      <a:pt x="137" y="110"/>
                    </a:cubicBezTo>
                    <a:cubicBezTo>
                      <a:pt x="0" y="246"/>
                      <a:pt x="0" y="462"/>
                      <a:pt x="137" y="599"/>
                    </a:cubicBezTo>
                    <a:cubicBezTo>
                      <a:pt x="204" y="666"/>
                      <a:pt x="293" y="700"/>
                      <a:pt x="381" y="700"/>
                    </a:cubicBezTo>
                    <a:cubicBezTo>
                      <a:pt x="472" y="700"/>
                      <a:pt x="563" y="662"/>
                      <a:pt x="626" y="586"/>
                    </a:cubicBezTo>
                    <a:cubicBezTo>
                      <a:pt x="763" y="449"/>
                      <a:pt x="763" y="233"/>
                      <a:pt x="626" y="96"/>
                    </a:cubicBezTo>
                    <a:cubicBezTo>
                      <a:pt x="561" y="31"/>
                      <a:pt x="478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3"/>
              <p:cNvSpPr/>
              <p:nvPr/>
            </p:nvSpPr>
            <p:spPr>
              <a:xfrm rot="-8578690">
                <a:off x="6873729" y="2958420"/>
                <a:ext cx="156159" cy="140751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9" extrusionOk="0">
                    <a:moveTo>
                      <a:pt x="304" y="1"/>
                    </a:moveTo>
                    <a:cubicBezTo>
                      <a:pt x="234" y="1"/>
                      <a:pt x="164" y="28"/>
                      <a:pt x="108" y="77"/>
                    </a:cubicBezTo>
                    <a:cubicBezTo>
                      <a:pt x="1" y="184"/>
                      <a:pt x="14" y="364"/>
                      <a:pt x="108" y="458"/>
                    </a:cubicBezTo>
                    <a:cubicBezTo>
                      <a:pt x="162" y="512"/>
                      <a:pt x="233" y="539"/>
                      <a:pt x="303" y="539"/>
                    </a:cubicBezTo>
                    <a:cubicBezTo>
                      <a:pt x="372" y="539"/>
                      <a:pt x="441" y="512"/>
                      <a:pt x="490" y="458"/>
                    </a:cubicBezTo>
                    <a:cubicBezTo>
                      <a:pt x="597" y="347"/>
                      <a:pt x="597" y="184"/>
                      <a:pt x="490" y="77"/>
                    </a:cubicBezTo>
                    <a:cubicBezTo>
                      <a:pt x="436" y="25"/>
                      <a:pt x="370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3"/>
              <p:cNvSpPr/>
              <p:nvPr/>
            </p:nvSpPr>
            <p:spPr>
              <a:xfrm rot="-8578690">
                <a:off x="6937759" y="3156625"/>
                <a:ext cx="152765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2" extrusionOk="0">
                    <a:moveTo>
                      <a:pt x="293" y="1"/>
                    </a:moveTo>
                    <a:cubicBezTo>
                      <a:pt x="222" y="1"/>
                      <a:pt x="151" y="28"/>
                      <a:pt x="95" y="86"/>
                    </a:cubicBezTo>
                    <a:cubicBezTo>
                      <a:pt x="1" y="181"/>
                      <a:pt x="1" y="357"/>
                      <a:pt x="108" y="451"/>
                    </a:cubicBezTo>
                    <a:cubicBezTo>
                      <a:pt x="156" y="505"/>
                      <a:pt x="223" y="532"/>
                      <a:pt x="291" y="532"/>
                    </a:cubicBezTo>
                    <a:cubicBezTo>
                      <a:pt x="359" y="532"/>
                      <a:pt x="428" y="505"/>
                      <a:pt x="477" y="451"/>
                    </a:cubicBezTo>
                    <a:cubicBezTo>
                      <a:pt x="584" y="344"/>
                      <a:pt x="584" y="181"/>
                      <a:pt x="477" y="70"/>
                    </a:cubicBezTo>
                    <a:cubicBezTo>
                      <a:pt x="423" y="24"/>
                      <a:pt x="3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3"/>
              <p:cNvSpPr/>
              <p:nvPr/>
            </p:nvSpPr>
            <p:spPr>
              <a:xfrm rot="-8578690">
                <a:off x="6263183" y="3569809"/>
                <a:ext cx="85391" cy="78079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9" extrusionOk="0">
                    <a:moveTo>
                      <a:pt x="177" y="1"/>
                    </a:moveTo>
                    <a:cubicBezTo>
                      <a:pt x="138" y="1"/>
                      <a:pt x="98" y="18"/>
                      <a:pt x="69" y="54"/>
                    </a:cubicBezTo>
                    <a:cubicBezTo>
                      <a:pt x="0" y="109"/>
                      <a:pt x="0" y="204"/>
                      <a:pt x="69" y="259"/>
                    </a:cubicBezTo>
                    <a:cubicBezTo>
                      <a:pt x="97" y="285"/>
                      <a:pt x="134" y="298"/>
                      <a:pt x="171" y="298"/>
                    </a:cubicBezTo>
                    <a:cubicBezTo>
                      <a:pt x="208" y="298"/>
                      <a:pt x="245" y="285"/>
                      <a:pt x="271" y="259"/>
                    </a:cubicBezTo>
                    <a:cubicBezTo>
                      <a:pt x="327" y="191"/>
                      <a:pt x="327" y="109"/>
                      <a:pt x="271" y="41"/>
                    </a:cubicBezTo>
                    <a:cubicBezTo>
                      <a:pt x="246" y="14"/>
                      <a:pt x="212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 rot="-8578690">
                <a:off x="6181783" y="3543060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4" y="1"/>
                    </a:moveTo>
                    <a:cubicBezTo>
                      <a:pt x="63" y="1"/>
                      <a:pt x="43" y="8"/>
                      <a:pt x="30" y="23"/>
                    </a:cubicBezTo>
                    <a:cubicBezTo>
                      <a:pt x="1" y="49"/>
                      <a:pt x="1" y="104"/>
                      <a:pt x="30" y="130"/>
                    </a:cubicBezTo>
                    <a:cubicBezTo>
                      <a:pt x="43" y="143"/>
                      <a:pt x="63" y="150"/>
                      <a:pt x="84" y="150"/>
                    </a:cubicBezTo>
                    <a:cubicBezTo>
                      <a:pt x="104" y="150"/>
                      <a:pt x="125" y="143"/>
                      <a:pt x="138" y="130"/>
                    </a:cubicBezTo>
                    <a:cubicBezTo>
                      <a:pt x="164" y="104"/>
                      <a:pt x="164" y="49"/>
                      <a:pt x="138" y="23"/>
                    </a:cubicBezTo>
                    <a:cubicBezTo>
                      <a:pt x="125" y="8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3"/>
              <p:cNvSpPr/>
              <p:nvPr/>
            </p:nvSpPr>
            <p:spPr>
              <a:xfrm rot="-8578690">
                <a:off x="5943558" y="3127627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82" y="0"/>
                    </a:moveTo>
                    <a:cubicBezTo>
                      <a:pt x="61" y="0"/>
                      <a:pt x="41" y="7"/>
                      <a:pt x="26" y="20"/>
                    </a:cubicBezTo>
                    <a:cubicBezTo>
                      <a:pt x="0" y="49"/>
                      <a:pt x="0" y="101"/>
                      <a:pt x="26" y="131"/>
                    </a:cubicBezTo>
                    <a:cubicBezTo>
                      <a:pt x="41" y="144"/>
                      <a:pt x="61" y="150"/>
                      <a:pt x="82" y="150"/>
                    </a:cubicBezTo>
                    <a:cubicBezTo>
                      <a:pt x="102" y="150"/>
                      <a:pt x="123" y="144"/>
                      <a:pt x="137" y="131"/>
                    </a:cubicBezTo>
                    <a:cubicBezTo>
                      <a:pt x="163" y="101"/>
                      <a:pt x="163" y="49"/>
                      <a:pt x="137" y="20"/>
                    </a:cubicBezTo>
                    <a:cubicBezTo>
                      <a:pt x="123" y="7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3"/>
              <p:cNvSpPr/>
              <p:nvPr/>
            </p:nvSpPr>
            <p:spPr>
              <a:xfrm rot="-8578690">
                <a:off x="6557293" y="3676139"/>
                <a:ext cx="46221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51" extrusionOk="0">
                    <a:moveTo>
                      <a:pt x="90" y="1"/>
                    </a:moveTo>
                    <a:cubicBezTo>
                      <a:pt x="73" y="1"/>
                      <a:pt x="56" y="7"/>
                      <a:pt x="43" y="20"/>
                    </a:cubicBezTo>
                    <a:cubicBezTo>
                      <a:pt x="0" y="63"/>
                      <a:pt x="13" y="102"/>
                      <a:pt x="43" y="131"/>
                    </a:cubicBezTo>
                    <a:cubicBezTo>
                      <a:pt x="56" y="144"/>
                      <a:pt x="73" y="151"/>
                      <a:pt x="90" y="151"/>
                    </a:cubicBezTo>
                    <a:cubicBezTo>
                      <a:pt x="107" y="151"/>
                      <a:pt x="124" y="144"/>
                      <a:pt x="137" y="131"/>
                    </a:cubicBezTo>
                    <a:cubicBezTo>
                      <a:pt x="176" y="102"/>
                      <a:pt x="163" y="50"/>
                      <a:pt x="137" y="20"/>
                    </a:cubicBezTo>
                    <a:cubicBezTo>
                      <a:pt x="124" y="7"/>
                      <a:pt x="107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3"/>
              <p:cNvSpPr/>
              <p:nvPr/>
            </p:nvSpPr>
            <p:spPr>
              <a:xfrm rot="-8578690">
                <a:off x="6120446" y="3287133"/>
                <a:ext cx="252257" cy="229536"/>
              </a:xfrm>
              <a:custGeom>
                <a:avLst/>
                <a:gdLst/>
                <a:ahLst/>
                <a:cxnLst/>
                <a:rect l="l" t="t" r="r" b="b"/>
                <a:pathLst>
                  <a:path w="966" h="879" extrusionOk="0">
                    <a:moveTo>
                      <a:pt x="483" y="1"/>
                    </a:moveTo>
                    <a:cubicBezTo>
                      <a:pt x="368" y="1"/>
                      <a:pt x="253" y="45"/>
                      <a:pt x="164" y="135"/>
                    </a:cubicBezTo>
                    <a:cubicBezTo>
                      <a:pt x="1" y="311"/>
                      <a:pt x="1" y="581"/>
                      <a:pt x="177" y="757"/>
                    </a:cubicBezTo>
                    <a:cubicBezTo>
                      <a:pt x="265" y="837"/>
                      <a:pt x="378" y="878"/>
                      <a:pt x="489" y="878"/>
                    </a:cubicBezTo>
                    <a:cubicBezTo>
                      <a:pt x="605" y="878"/>
                      <a:pt x="720" y="834"/>
                      <a:pt x="803" y="744"/>
                    </a:cubicBezTo>
                    <a:cubicBezTo>
                      <a:pt x="966" y="568"/>
                      <a:pt x="966" y="285"/>
                      <a:pt x="790" y="122"/>
                    </a:cubicBezTo>
                    <a:cubicBezTo>
                      <a:pt x="703" y="42"/>
                      <a:pt x="593" y="1"/>
                      <a:pt x="4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 rot="-8578690">
                <a:off x="6708347" y="3096527"/>
                <a:ext cx="291428" cy="266878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22" extrusionOk="0">
                    <a:moveTo>
                      <a:pt x="552" y="0"/>
                    </a:moveTo>
                    <a:cubicBezTo>
                      <a:pt x="423" y="0"/>
                      <a:pt x="294" y="52"/>
                      <a:pt x="193" y="154"/>
                    </a:cubicBezTo>
                    <a:cubicBezTo>
                      <a:pt x="1" y="357"/>
                      <a:pt x="1" y="683"/>
                      <a:pt x="206" y="875"/>
                    </a:cubicBezTo>
                    <a:cubicBezTo>
                      <a:pt x="306" y="974"/>
                      <a:pt x="432" y="1022"/>
                      <a:pt x="559" y="1022"/>
                    </a:cubicBezTo>
                    <a:cubicBezTo>
                      <a:pt x="690" y="1022"/>
                      <a:pt x="822" y="971"/>
                      <a:pt x="927" y="875"/>
                    </a:cubicBezTo>
                    <a:cubicBezTo>
                      <a:pt x="1116" y="670"/>
                      <a:pt x="1116" y="344"/>
                      <a:pt x="914" y="154"/>
                    </a:cubicBezTo>
                    <a:cubicBezTo>
                      <a:pt x="811" y="52"/>
                      <a:pt x="682" y="0"/>
                      <a:pt x="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3"/>
              <p:cNvSpPr/>
              <p:nvPr/>
            </p:nvSpPr>
            <p:spPr>
              <a:xfrm rot="-8578690">
                <a:off x="6742590" y="3632202"/>
                <a:ext cx="219876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8" extrusionOk="0">
                    <a:moveTo>
                      <a:pt x="422" y="1"/>
                    </a:moveTo>
                    <a:cubicBezTo>
                      <a:pt x="324" y="1"/>
                      <a:pt x="226" y="38"/>
                      <a:pt x="151" y="113"/>
                    </a:cubicBezTo>
                    <a:cubicBezTo>
                      <a:pt x="1" y="263"/>
                      <a:pt x="1" y="508"/>
                      <a:pt x="151" y="658"/>
                    </a:cubicBezTo>
                    <a:cubicBezTo>
                      <a:pt x="232" y="731"/>
                      <a:pt x="331" y="768"/>
                      <a:pt x="427" y="768"/>
                    </a:cubicBezTo>
                    <a:cubicBezTo>
                      <a:pt x="524" y="768"/>
                      <a:pt x="618" y="731"/>
                      <a:pt x="692" y="658"/>
                    </a:cubicBezTo>
                    <a:cubicBezTo>
                      <a:pt x="842" y="495"/>
                      <a:pt x="842" y="263"/>
                      <a:pt x="692" y="113"/>
                    </a:cubicBezTo>
                    <a:cubicBezTo>
                      <a:pt x="618" y="38"/>
                      <a:pt x="521" y="1"/>
                      <a:pt x="422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3"/>
              <p:cNvSpPr/>
              <p:nvPr/>
            </p:nvSpPr>
            <p:spPr>
              <a:xfrm rot="-8578690">
                <a:off x="6473913" y="2931524"/>
                <a:ext cx="391182" cy="355141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360" extrusionOk="0">
                    <a:moveTo>
                      <a:pt x="759" y="1"/>
                    </a:moveTo>
                    <a:cubicBezTo>
                      <a:pt x="583" y="1"/>
                      <a:pt x="407" y="69"/>
                      <a:pt x="275" y="203"/>
                    </a:cubicBezTo>
                    <a:cubicBezTo>
                      <a:pt x="1" y="474"/>
                      <a:pt x="17" y="908"/>
                      <a:pt x="288" y="1165"/>
                    </a:cubicBezTo>
                    <a:cubicBezTo>
                      <a:pt x="415" y="1294"/>
                      <a:pt x="585" y="1359"/>
                      <a:pt x="756" y="1359"/>
                    </a:cubicBezTo>
                    <a:cubicBezTo>
                      <a:pt x="932" y="1359"/>
                      <a:pt x="1108" y="1291"/>
                      <a:pt x="1240" y="1152"/>
                    </a:cubicBezTo>
                    <a:cubicBezTo>
                      <a:pt x="1498" y="882"/>
                      <a:pt x="1498" y="461"/>
                      <a:pt x="1224" y="187"/>
                    </a:cubicBezTo>
                    <a:cubicBezTo>
                      <a:pt x="1092" y="62"/>
                      <a:pt x="925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 rot="-8578690">
                <a:off x="6725031" y="3204158"/>
                <a:ext cx="191935" cy="174437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68" extrusionOk="0">
                    <a:moveTo>
                      <a:pt x="374" y="0"/>
                    </a:moveTo>
                    <a:cubicBezTo>
                      <a:pt x="287" y="0"/>
                      <a:pt x="200" y="34"/>
                      <a:pt x="138" y="105"/>
                    </a:cubicBezTo>
                    <a:cubicBezTo>
                      <a:pt x="1" y="241"/>
                      <a:pt x="14" y="444"/>
                      <a:pt x="138" y="568"/>
                    </a:cubicBezTo>
                    <a:cubicBezTo>
                      <a:pt x="206" y="634"/>
                      <a:pt x="291" y="668"/>
                      <a:pt x="376" y="668"/>
                    </a:cubicBezTo>
                    <a:cubicBezTo>
                      <a:pt x="461" y="668"/>
                      <a:pt x="545" y="634"/>
                      <a:pt x="614" y="568"/>
                    </a:cubicBezTo>
                    <a:cubicBezTo>
                      <a:pt x="734" y="431"/>
                      <a:pt x="734" y="228"/>
                      <a:pt x="601" y="91"/>
                    </a:cubicBezTo>
                    <a:cubicBezTo>
                      <a:pt x="540" y="31"/>
                      <a:pt x="458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3"/>
              <p:cNvSpPr/>
              <p:nvPr/>
            </p:nvSpPr>
            <p:spPr>
              <a:xfrm rot="-8578690">
                <a:off x="6521178" y="3262456"/>
                <a:ext cx="298478" cy="268967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30" extrusionOk="0">
                    <a:moveTo>
                      <a:pt x="567" y="0"/>
                    </a:moveTo>
                    <a:cubicBezTo>
                      <a:pt x="434" y="0"/>
                      <a:pt x="302" y="51"/>
                      <a:pt x="206" y="153"/>
                    </a:cubicBezTo>
                    <a:cubicBezTo>
                      <a:pt x="1" y="359"/>
                      <a:pt x="17" y="685"/>
                      <a:pt x="219" y="887"/>
                    </a:cubicBezTo>
                    <a:cubicBezTo>
                      <a:pt x="320" y="982"/>
                      <a:pt x="451" y="1030"/>
                      <a:pt x="579" y="1030"/>
                    </a:cubicBezTo>
                    <a:cubicBezTo>
                      <a:pt x="712" y="1030"/>
                      <a:pt x="844" y="978"/>
                      <a:pt x="940" y="874"/>
                    </a:cubicBezTo>
                    <a:cubicBezTo>
                      <a:pt x="1142" y="672"/>
                      <a:pt x="1129" y="346"/>
                      <a:pt x="927" y="140"/>
                    </a:cubicBezTo>
                    <a:cubicBezTo>
                      <a:pt x="826" y="47"/>
                      <a:pt x="696" y="0"/>
                      <a:pt x="5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3"/>
              <p:cNvSpPr/>
              <p:nvPr/>
            </p:nvSpPr>
            <p:spPr>
              <a:xfrm rot="-8578690">
                <a:off x="6330153" y="3138802"/>
                <a:ext cx="298217" cy="26818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7" extrusionOk="0">
                    <a:moveTo>
                      <a:pt x="574" y="0"/>
                    </a:moveTo>
                    <a:cubicBezTo>
                      <a:pt x="439" y="0"/>
                      <a:pt x="304" y="55"/>
                      <a:pt x="206" y="161"/>
                    </a:cubicBezTo>
                    <a:cubicBezTo>
                      <a:pt x="0" y="363"/>
                      <a:pt x="13" y="689"/>
                      <a:pt x="219" y="879"/>
                    </a:cubicBezTo>
                    <a:cubicBezTo>
                      <a:pt x="317" y="978"/>
                      <a:pt x="444" y="1026"/>
                      <a:pt x="570" y="1026"/>
                    </a:cubicBezTo>
                    <a:cubicBezTo>
                      <a:pt x="705" y="1026"/>
                      <a:pt x="840" y="972"/>
                      <a:pt x="939" y="866"/>
                    </a:cubicBezTo>
                    <a:cubicBezTo>
                      <a:pt x="1142" y="663"/>
                      <a:pt x="1129" y="337"/>
                      <a:pt x="923" y="145"/>
                    </a:cubicBezTo>
                    <a:cubicBezTo>
                      <a:pt x="826" y="48"/>
                      <a:pt x="700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 rot="-8578690">
                <a:off x="6602655" y="3265001"/>
                <a:ext cx="180706" cy="16190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20" extrusionOk="0">
                    <a:moveTo>
                      <a:pt x="348" y="1"/>
                    </a:moveTo>
                    <a:cubicBezTo>
                      <a:pt x="267" y="1"/>
                      <a:pt x="186" y="32"/>
                      <a:pt x="121" y="96"/>
                    </a:cubicBezTo>
                    <a:cubicBezTo>
                      <a:pt x="1" y="216"/>
                      <a:pt x="14" y="406"/>
                      <a:pt x="134" y="529"/>
                    </a:cubicBezTo>
                    <a:cubicBezTo>
                      <a:pt x="196" y="590"/>
                      <a:pt x="275" y="620"/>
                      <a:pt x="353" y="620"/>
                    </a:cubicBezTo>
                    <a:cubicBezTo>
                      <a:pt x="431" y="620"/>
                      <a:pt x="509" y="590"/>
                      <a:pt x="571" y="529"/>
                    </a:cubicBezTo>
                    <a:cubicBezTo>
                      <a:pt x="692" y="406"/>
                      <a:pt x="679" y="203"/>
                      <a:pt x="558" y="80"/>
                    </a:cubicBezTo>
                    <a:cubicBezTo>
                      <a:pt x="499" y="28"/>
                      <a:pt x="424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3"/>
              <p:cNvSpPr/>
              <p:nvPr/>
            </p:nvSpPr>
            <p:spPr>
              <a:xfrm rot="-8578690">
                <a:off x="6519590" y="3069993"/>
                <a:ext cx="89570" cy="7990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06" extrusionOk="0">
                    <a:moveTo>
                      <a:pt x="172" y="0"/>
                    </a:moveTo>
                    <a:cubicBezTo>
                      <a:pt x="134" y="0"/>
                      <a:pt x="97" y="14"/>
                      <a:pt x="69" y="42"/>
                    </a:cubicBezTo>
                    <a:cubicBezTo>
                      <a:pt x="1" y="111"/>
                      <a:pt x="17" y="205"/>
                      <a:pt x="69" y="260"/>
                    </a:cubicBezTo>
                    <a:cubicBezTo>
                      <a:pt x="95" y="292"/>
                      <a:pt x="129" y="306"/>
                      <a:pt x="166" y="306"/>
                    </a:cubicBezTo>
                    <a:cubicBezTo>
                      <a:pt x="207" y="306"/>
                      <a:pt x="251" y="288"/>
                      <a:pt x="288" y="260"/>
                    </a:cubicBezTo>
                    <a:cubicBezTo>
                      <a:pt x="343" y="205"/>
                      <a:pt x="343" y="111"/>
                      <a:pt x="275" y="42"/>
                    </a:cubicBezTo>
                    <a:cubicBezTo>
                      <a:pt x="247" y="14"/>
                      <a:pt x="209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3"/>
              <p:cNvSpPr/>
              <p:nvPr/>
            </p:nvSpPr>
            <p:spPr>
              <a:xfrm rot="-8578690">
                <a:off x="6450496" y="3179409"/>
                <a:ext cx="173917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00" extrusionOk="0">
                    <a:moveTo>
                      <a:pt x="328" y="0"/>
                    </a:moveTo>
                    <a:cubicBezTo>
                      <a:pt x="252" y="0"/>
                      <a:pt x="178" y="31"/>
                      <a:pt x="124" y="93"/>
                    </a:cubicBezTo>
                    <a:cubicBezTo>
                      <a:pt x="0" y="214"/>
                      <a:pt x="0" y="403"/>
                      <a:pt x="124" y="514"/>
                    </a:cubicBezTo>
                    <a:cubicBezTo>
                      <a:pt x="183" y="573"/>
                      <a:pt x="258" y="600"/>
                      <a:pt x="333" y="600"/>
                    </a:cubicBezTo>
                    <a:cubicBezTo>
                      <a:pt x="411" y="600"/>
                      <a:pt x="489" y="569"/>
                      <a:pt x="545" y="514"/>
                    </a:cubicBezTo>
                    <a:cubicBezTo>
                      <a:pt x="665" y="390"/>
                      <a:pt x="665" y="201"/>
                      <a:pt x="545" y="93"/>
                    </a:cubicBezTo>
                    <a:cubicBezTo>
                      <a:pt x="483" y="31"/>
                      <a:pt x="404" y="0"/>
                      <a:pt x="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 rot="-8578690">
                <a:off x="6323122" y="2995826"/>
                <a:ext cx="245468" cy="22379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857" extrusionOk="0">
                    <a:moveTo>
                      <a:pt x="473" y="1"/>
                    </a:moveTo>
                    <a:cubicBezTo>
                      <a:pt x="359" y="1"/>
                      <a:pt x="247" y="46"/>
                      <a:pt x="163" y="137"/>
                    </a:cubicBezTo>
                    <a:cubicBezTo>
                      <a:pt x="0" y="300"/>
                      <a:pt x="0" y="571"/>
                      <a:pt x="176" y="734"/>
                    </a:cubicBezTo>
                    <a:cubicBezTo>
                      <a:pt x="258" y="816"/>
                      <a:pt x="367" y="856"/>
                      <a:pt x="476" y="856"/>
                    </a:cubicBezTo>
                    <a:cubicBezTo>
                      <a:pt x="585" y="856"/>
                      <a:pt x="695" y="816"/>
                      <a:pt x="776" y="734"/>
                    </a:cubicBezTo>
                    <a:cubicBezTo>
                      <a:pt x="939" y="558"/>
                      <a:pt x="939" y="284"/>
                      <a:pt x="776" y="121"/>
                    </a:cubicBezTo>
                    <a:cubicBezTo>
                      <a:pt x="690" y="41"/>
                      <a:pt x="581" y="1"/>
                      <a:pt x="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3"/>
              <p:cNvSpPr/>
              <p:nvPr/>
            </p:nvSpPr>
            <p:spPr>
              <a:xfrm rot="-8578690">
                <a:off x="6326615" y="3376862"/>
                <a:ext cx="156682" cy="14179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43" extrusionOk="0">
                    <a:moveTo>
                      <a:pt x="300" y="0"/>
                    </a:moveTo>
                    <a:cubicBezTo>
                      <a:pt x="232" y="0"/>
                      <a:pt x="165" y="27"/>
                      <a:pt x="111" y="81"/>
                    </a:cubicBezTo>
                    <a:cubicBezTo>
                      <a:pt x="0" y="188"/>
                      <a:pt x="13" y="364"/>
                      <a:pt x="111" y="462"/>
                    </a:cubicBezTo>
                    <a:cubicBezTo>
                      <a:pt x="165" y="516"/>
                      <a:pt x="236" y="543"/>
                      <a:pt x="305" y="543"/>
                    </a:cubicBezTo>
                    <a:cubicBezTo>
                      <a:pt x="374" y="543"/>
                      <a:pt x="442" y="516"/>
                      <a:pt x="489" y="462"/>
                    </a:cubicBezTo>
                    <a:cubicBezTo>
                      <a:pt x="600" y="351"/>
                      <a:pt x="600" y="175"/>
                      <a:pt x="489" y="81"/>
                    </a:cubicBezTo>
                    <a:cubicBezTo>
                      <a:pt x="435" y="27"/>
                      <a:pt x="368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3"/>
              <p:cNvSpPr/>
              <p:nvPr/>
            </p:nvSpPr>
            <p:spPr>
              <a:xfrm rot="-8578690">
                <a:off x="6449136" y="3515892"/>
                <a:ext cx="152765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4" extrusionOk="0">
                    <a:moveTo>
                      <a:pt x="291" y="0"/>
                    </a:moveTo>
                    <a:cubicBezTo>
                      <a:pt x="221" y="0"/>
                      <a:pt x="151" y="27"/>
                      <a:pt x="95" y="83"/>
                    </a:cubicBezTo>
                    <a:cubicBezTo>
                      <a:pt x="1" y="194"/>
                      <a:pt x="1" y="357"/>
                      <a:pt x="108" y="464"/>
                    </a:cubicBezTo>
                    <a:cubicBezTo>
                      <a:pt x="162" y="510"/>
                      <a:pt x="228" y="534"/>
                      <a:pt x="294" y="534"/>
                    </a:cubicBezTo>
                    <a:cubicBezTo>
                      <a:pt x="364" y="534"/>
                      <a:pt x="434" y="507"/>
                      <a:pt x="490" y="451"/>
                    </a:cubicBezTo>
                    <a:cubicBezTo>
                      <a:pt x="584" y="357"/>
                      <a:pt x="584" y="177"/>
                      <a:pt x="477" y="70"/>
                    </a:cubicBezTo>
                    <a:cubicBezTo>
                      <a:pt x="423" y="24"/>
                      <a:pt x="357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 rot="-8578690">
                <a:off x="6416978" y="3293123"/>
                <a:ext cx="156943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36" extrusionOk="0">
                    <a:moveTo>
                      <a:pt x="302" y="1"/>
                    </a:moveTo>
                    <a:cubicBezTo>
                      <a:pt x="231" y="1"/>
                      <a:pt x="160" y="29"/>
                      <a:pt x="111" y="86"/>
                    </a:cubicBezTo>
                    <a:cubicBezTo>
                      <a:pt x="0" y="193"/>
                      <a:pt x="0" y="356"/>
                      <a:pt x="111" y="464"/>
                    </a:cubicBezTo>
                    <a:cubicBezTo>
                      <a:pt x="163" y="511"/>
                      <a:pt x="232" y="536"/>
                      <a:pt x="299" y="536"/>
                    </a:cubicBezTo>
                    <a:cubicBezTo>
                      <a:pt x="370" y="536"/>
                      <a:pt x="441" y="508"/>
                      <a:pt x="490" y="451"/>
                    </a:cubicBezTo>
                    <a:cubicBezTo>
                      <a:pt x="600" y="343"/>
                      <a:pt x="600" y="180"/>
                      <a:pt x="490" y="73"/>
                    </a:cubicBezTo>
                    <a:cubicBezTo>
                      <a:pt x="437" y="25"/>
                      <a:pt x="369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3"/>
              <p:cNvSpPr/>
              <p:nvPr/>
            </p:nvSpPr>
            <p:spPr>
              <a:xfrm rot="-8578690">
                <a:off x="6649686" y="2850054"/>
                <a:ext cx="152765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1" extrusionOk="0">
                    <a:moveTo>
                      <a:pt x="294" y="0"/>
                    </a:moveTo>
                    <a:cubicBezTo>
                      <a:pt x="223" y="0"/>
                      <a:pt x="152" y="27"/>
                      <a:pt x="95" y="83"/>
                    </a:cubicBezTo>
                    <a:cubicBezTo>
                      <a:pt x="1" y="177"/>
                      <a:pt x="1" y="353"/>
                      <a:pt x="95" y="448"/>
                    </a:cubicBezTo>
                    <a:cubicBezTo>
                      <a:pt x="151" y="503"/>
                      <a:pt x="222" y="531"/>
                      <a:pt x="292" y="531"/>
                    </a:cubicBezTo>
                    <a:cubicBezTo>
                      <a:pt x="362" y="531"/>
                      <a:pt x="429" y="503"/>
                      <a:pt x="477" y="448"/>
                    </a:cubicBezTo>
                    <a:cubicBezTo>
                      <a:pt x="584" y="340"/>
                      <a:pt x="584" y="177"/>
                      <a:pt x="477" y="70"/>
                    </a:cubicBezTo>
                    <a:cubicBezTo>
                      <a:pt x="425" y="24"/>
                      <a:pt x="35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3"/>
              <p:cNvSpPr/>
              <p:nvPr/>
            </p:nvSpPr>
            <p:spPr>
              <a:xfrm rot="-8578690">
                <a:off x="6380424" y="3110550"/>
                <a:ext cx="75207" cy="68156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1" extrusionOk="0">
                    <a:moveTo>
                      <a:pt x="137" y="1"/>
                    </a:moveTo>
                    <a:cubicBezTo>
                      <a:pt x="105" y="1"/>
                      <a:pt x="75" y="15"/>
                      <a:pt x="56" y="42"/>
                    </a:cubicBezTo>
                    <a:cubicBezTo>
                      <a:pt x="0" y="98"/>
                      <a:pt x="0" y="179"/>
                      <a:pt x="56" y="219"/>
                    </a:cubicBezTo>
                    <a:cubicBezTo>
                      <a:pt x="83" y="246"/>
                      <a:pt x="113" y="260"/>
                      <a:pt x="144" y="260"/>
                    </a:cubicBezTo>
                    <a:cubicBezTo>
                      <a:pt x="174" y="260"/>
                      <a:pt x="204" y="246"/>
                      <a:pt x="232" y="219"/>
                    </a:cubicBezTo>
                    <a:cubicBezTo>
                      <a:pt x="287" y="163"/>
                      <a:pt x="287" y="82"/>
                      <a:pt x="232" y="42"/>
                    </a:cubicBezTo>
                    <a:cubicBezTo>
                      <a:pt x="204" y="15"/>
                      <a:pt x="17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3"/>
              <p:cNvSpPr/>
              <p:nvPr/>
            </p:nvSpPr>
            <p:spPr>
              <a:xfrm rot="-8578690">
                <a:off x="6611501" y="2940746"/>
                <a:ext cx="71029" cy="65022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9" extrusionOk="0">
                    <a:moveTo>
                      <a:pt x="135" y="1"/>
                    </a:moveTo>
                    <a:cubicBezTo>
                      <a:pt x="102" y="1"/>
                      <a:pt x="69" y="15"/>
                      <a:pt x="40" y="44"/>
                    </a:cubicBezTo>
                    <a:cubicBezTo>
                      <a:pt x="0" y="83"/>
                      <a:pt x="0" y="165"/>
                      <a:pt x="40" y="207"/>
                    </a:cubicBezTo>
                    <a:cubicBezTo>
                      <a:pt x="67" y="235"/>
                      <a:pt x="102" y="249"/>
                      <a:pt x="134" y="249"/>
                    </a:cubicBezTo>
                    <a:cubicBezTo>
                      <a:pt x="166" y="249"/>
                      <a:pt x="196" y="235"/>
                      <a:pt x="216" y="207"/>
                    </a:cubicBezTo>
                    <a:cubicBezTo>
                      <a:pt x="271" y="165"/>
                      <a:pt x="271" y="83"/>
                      <a:pt x="216" y="31"/>
                    </a:cubicBezTo>
                    <a:cubicBezTo>
                      <a:pt x="191" y="11"/>
                      <a:pt x="16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3"/>
              <p:cNvSpPr/>
              <p:nvPr/>
            </p:nvSpPr>
            <p:spPr>
              <a:xfrm rot="-8578690">
                <a:off x="6673882" y="3146007"/>
                <a:ext cx="35776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24" extrusionOk="0">
                    <a:moveTo>
                      <a:pt x="62" y="0"/>
                    </a:moveTo>
                    <a:cubicBezTo>
                      <a:pt x="46" y="0"/>
                      <a:pt x="29" y="8"/>
                      <a:pt x="16" y="22"/>
                    </a:cubicBezTo>
                    <a:cubicBezTo>
                      <a:pt x="0" y="49"/>
                      <a:pt x="0" y="88"/>
                      <a:pt x="29" y="104"/>
                    </a:cubicBezTo>
                    <a:cubicBezTo>
                      <a:pt x="36" y="117"/>
                      <a:pt x="49" y="124"/>
                      <a:pt x="64" y="124"/>
                    </a:cubicBezTo>
                    <a:cubicBezTo>
                      <a:pt x="79" y="124"/>
                      <a:pt x="96" y="117"/>
                      <a:pt x="111" y="104"/>
                    </a:cubicBezTo>
                    <a:cubicBezTo>
                      <a:pt x="137" y="88"/>
                      <a:pt x="137" y="49"/>
                      <a:pt x="111" y="22"/>
                    </a:cubicBezTo>
                    <a:cubicBezTo>
                      <a:pt x="96" y="8"/>
                      <a:pt x="7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3"/>
              <p:cNvSpPr/>
              <p:nvPr/>
            </p:nvSpPr>
            <p:spPr>
              <a:xfrm rot="-8578690">
                <a:off x="6402519" y="2925951"/>
                <a:ext cx="64239" cy="58494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4" extrusionOk="0">
                    <a:moveTo>
                      <a:pt x="118" y="1"/>
                    </a:moveTo>
                    <a:cubicBezTo>
                      <a:pt x="90" y="1"/>
                      <a:pt x="63" y="11"/>
                      <a:pt x="43" y="32"/>
                    </a:cubicBezTo>
                    <a:cubicBezTo>
                      <a:pt x="1" y="72"/>
                      <a:pt x="1" y="153"/>
                      <a:pt x="56" y="195"/>
                    </a:cubicBezTo>
                    <a:cubicBezTo>
                      <a:pt x="74" y="213"/>
                      <a:pt x="98" y="223"/>
                      <a:pt x="123" y="223"/>
                    </a:cubicBezTo>
                    <a:cubicBezTo>
                      <a:pt x="152" y="223"/>
                      <a:pt x="183" y="209"/>
                      <a:pt x="206" y="179"/>
                    </a:cubicBezTo>
                    <a:cubicBezTo>
                      <a:pt x="245" y="140"/>
                      <a:pt x="245" y="72"/>
                      <a:pt x="206" y="32"/>
                    </a:cubicBezTo>
                    <a:cubicBezTo>
                      <a:pt x="178" y="11"/>
                      <a:pt x="147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3"/>
              <p:cNvSpPr/>
              <p:nvPr/>
            </p:nvSpPr>
            <p:spPr>
              <a:xfrm rot="-8578690">
                <a:off x="6267850" y="2720970"/>
                <a:ext cx="60584" cy="5849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4" extrusionOk="0">
                    <a:moveTo>
                      <a:pt x="117" y="1"/>
                    </a:moveTo>
                    <a:cubicBezTo>
                      <a:pt x="89" y="1"/>
                      <a:pt x="62" y="11"/>
                      <a:pt x="43" y="30"/>
                    </a:cubicBezTo>
                    <a:cubicBezTo>
                      <a:pt x="0" y="73"/>
                      <a:pt x="0" y="141"/>
                      <a:pt x="43" y="193"/>
                    </a:cubicBezTo>
                    <a:cubicBezTo>
                      <a:pt x="61" y="213"/>
                      <a:pt x="86" y="224"/>
                      <a:pt x="111" y="224"/>
                    </a:cubicBezTo>
                    <a:cubicBezTo>
                      <a:pt x="140" y="224"/>
                      <a:pt x="170" y="210"/>
                      <a:pt x="193" y="180"/>
                    </a:cubicBezTo>
                    <a:cubicBezTo>
                      <a:pt x="232" y="141"/>
                      <a:pt x="232" y="73"/>
                      <a:pt x="193" y="30"/>
                    </a:cubicBezTo>
                    <a:cubicBezTo>
                      <a:pt x="172" y="11"/>
                      <a:pt x="144" y="1"/>
                      <a:pt x="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3"/>
              <p:cNvSpPr/>
              <p:nvPr/>
            </p:nvSpPr>
            <p:spPr>
              <a:xfrm rot="-8578690">
                <a:off x="6149882" y="3068448"/>
                <a:ext cx="57450" cy="50921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5" extrusionOk="0">
                    <a:moveTo>
                      <a:pt x="112" y="0"/>
                    </a:moveTo>
                    <a:cubicBezTo>
                      <a:pt x="85" y="0"/>
                      <a:pt x="57" y="11"/>
                      <a:pt x="43" y="25"/>
                    </a:cubicBezTo>
                    <a:cubicBezTo>
                      <a:pt x="1" y="67"/>
                      <a:pt x="1" y="136"/>
                      <a:pt x="43" y="175"/>
                    </a:cubicBezTo>
                    <a:cubicBezTo>
                      <a:pt x="63" y="188"/>
                      <a:pt x="86" y="194"/>
                      <a:pt x="110" y="194"/>
                    </a:cubicBezTo>
                    <a:cubicBezTo>
                      <a:pt x="134" y="194"/>
                      <a:pt x="157" y="188"/>
                      <a:pt x="177" y="175"/>
                    </a:cubicBezTo>
                    <a:cubicBezTo>
                      <a:pt x="219" y="136"/>
                      <a:pt x="219" y="67"/>
                      <a:pt x="177" y="25"/>
                    </a:cubicBezTo>
                    <a:cubicBezTo>
                      <a:pt x="159" y="7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3"/>
              <p:cNvSpPr/>
              <p:nvPr/>
            </p:nvSpPr>
            <p:spPr>
              <a:xfrm rot="-8578690">
                <a:off x="6874239" y="2850135"/>
                <a:ext cx="57450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" extrusionOk="0">
                    <a:moveTo>
                      <a:pt x="124" y="1"/>
                    </a:moveTo>
                    <a:cubicBezTo>
                      <a:pt x="96" y="1"/>
                      <a:pt x="65" y="12"/>
                      <a:pt x="43" y="27"/>
                    </a:cubicBezTo>
                    <a:cubicBezTo>
                      <a:pt x="1" y="66"/>
                      <a:pt x="1" y="134"/>
                      <a:pt x="43" y="177"/>
                    </a:cubicBezTo>
                    <a:cubicBezTo>
                      <a:pt x="63" y="190"/>
                      <a:pt x="90" y="196"/>
                      <a:pt x="117" y="196"/>
                    </a:cubicBezTo>
                    <a:cubicBezTo>
                      <a:pt x="144" y="196"/>
                      <a:pt x="171" y="190"/>
                      <a:pt x="190" y="177"/>
                    </a:cubicBezTo>
                    <a:cubicBezTo>
                      <a:pt x="219" y="134"/>
                      <a:pt x="219" y="66"/>
                      <a:pt x="177" y="27"/>
                    </a:cubicBezTo>
                    <a:cubicBezTo>
                      <a:pt x="165" y="8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3"/>
              <p:cNvSpPr/>
              <p:nvPr/>
            </p:nvSpPr>
            <p:spPr>
              <a:xfrm rot="-8578690">
                <a:off x="7171455" y="3670470"/>
                <a:ext cx="56405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8" extrusionOk="0">
                    <a:moveTo>
                      <a:pt x="103" y="1"/>
                    </a:moveTo>
                    <a:cubicBezTo>
                      <a:pt x="78" y="1"/>
                      <a:pt x="54" y="11"/>
                      <a:pt x="40" y="32"/>
                    </a:cubicBezTo>
                    <a:cubicBezTo>
                      <a:pt x="0" y="72"/>
                      <a:pt x="0" y="127"/>
                      <a:pt x="40" y="166"/>
                    </a:cubicBezTo>
                    <a:cubicBezTo>
                      <a:pt x="61" y="187"/>
                      <a:pt x="84" y="198"/>
                      <a:pt x="108" y="198"/>
                    </a:cubicBezTo>
                    <a:cubicBezTo>
                      <a:pt x="132" y="198"/>
                      <a:pt x="155" y="187"/>
                      <a:pt x="176" y="166"/>
                    </a:cubicBezTo>
                    <a:cubicBezTo>
                      <a:pt x="216" y="127"/>
                      <a:pt x="216" y="72"/>
                      <a:pt x="176" y="32"/>
                    </a:cubicBezTo>
                    <a:cubicBezTo>
                      <a:pt x="155" y="11"/>
                      <a:pt x="128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3"/>
              <p:cNvSpPr/>
              <p:nvPr/>
            </p:nvSpPr>
            <p:spPr>
              <a:xfrm rot="-8578690">
                <a:off x="6836615" y="3412815"/>
                <a:ext cx="56405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1" extrusionOk="0">
                    <a:moveTo>
                      <a:pt x="108" y="1"/>
                    </a:moveTo>
                    <a:cubicBezTo>
                      <a:pt x="85" y="1"/>
                      <a:pt x="61" y="11"/>
                      <a:pt x="40" y="32"/>
                    </a:cubicBezTo>
                    <a:cubicBezTo>
                      <a:pt x="1" y="72"/>
                      <a:pt x="1" y="140"/>
                      <a:pt x="40" y="182"/>
                    </a:cubicBezTo>
                    <a:cubicBezTo>
                      <a:pt x="58" y="194"/>
                      <a:pt x="79" y="200"/>
                      <a:pt x="100" y="200"/>
                    </a:cubicBezTo>
                    <a:cubicBezTo>
                      <a:pt x="126" y="200"/>
                      <a:pt x="153" y="190"/>
                      <a:pt x="177" y="166"/>
                    </a:cubicBezTo>
                    <a:cubicBezTo>
                      <a:pt x="216" y="140"/>
                      <a:pt x="216" y="72"/>
                      <a:pt x="177" y="32"/>
                    </a:cubicBezTo>
                    <a:cubicBezTo>
                      <a:pt x="156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3"/>
              <p:cNvSpPr/>
              <p:nvPr/>
            </p:nvSpPr>
            <p:spPr>
              <a:xfrm rot="-8578690">
                <a:off x="6954799" y="3314999"/>
                <a:ext cx="57450" cy="50399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3" extrusionOk="0">
                    <a:moveTo>
                      <a:pt x="110" y="1"/>
                    </a:moveTo>
                    <a:cubicBezTo>
                      <a:pt x="85" y="1"/>
                      <a:pt x="61" y="8"/>
                      <a:pt x="40" y="23"/>
                    </a:cubicBezTo>
                    <a:cubicBezTo>
                      <a:pt x="1" y="62"/>
                      <a:pt x="1" y="131"/>
                      <a:pt x="40" y="173"/>
                    </a:cubicBezTo>
                    <a:cubicBezTo>
                      <a:pt x="61" y="186"/>
                      <a:pt x="85" y="193"/>
                      <a:pt x="110" y="193"/>
                    </a:cubicBezTo>
                    <a:cubicBezTo>
                      <a:pt x="134" y="193"/>
                      <a:pt x="157" y="186"/>
                      <a:pt x="177" y="173"/>
                    </a:cubicBezTo>
                    <a:cubicBezTo>
                      <a:pt x="219" y="131"/>
                      <a:pt x="219" y="62"/>
                      <a:pt x="177" y="23"/>
                    </a:cubicBezTo>
                    <a:cubicBezTo>
                      <a:pt x="157" y="8"/>
                      <a:pt x="134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3"/>
              <p:cNvSpPr/>
              <p:nvPr/>
            </p:nvSpPr>
            <p:spPr>
              <a:xfrm rot="-8578690">
                <a:off x="6197581" y="3110395"/>
                <a:ext cx="230061" cy="207078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93" extrusionOk="0">
                    <a:moveTo>
                      <a:pt x="441" y="0"/>
                    </a:moveTo>
                    <a:cubicBezTo>
                      <a:pt x="339" y="0"/>
                      <a:pt x="238" y="41"/>
                      <a:pt x="163" y="124"/>
                    </a:cubicBezTo>
                    <a:cubicBezTo>
                      <a:pt x="0" y="274"/>
                      <a:pt x="14" y="532"/>
                      <a:pt x="163" y="682"/>
                    </a:cubicBezTo>
                    <a:cubicBezTo>
                      <a:pt x="243" y="755"/>
                      <a:pt x="343" y="793"/>
                      <a:pt x="442" y="793"/>
                    </a:cubicBezTo>
                    <a:cubicBezTo>
                      <a:pt x="546" y="793"/>
                      <a:pt x="651" y="752"/>
                      <a:pt x="734" y="669"/>
                    </a:cubicBezTo>
                    <a:cubicBezTo>
                      <a:pt x="881" y="519"/>
                      <a:pt x="881" y="261"/>
                      <a:pt x="718" y="111"/>
                    </a:cubicBezTo>
                    <a:cubicBezTo>
                      <a:pt x="638" y="38"/>
                      <a:pt x="53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3"/>
              <p:cNvSpPr/>
              <p:nvPr/>
            </p:nvSpPr>
            <p:spPr>
              <a:xfrm rot="-8578690">
                <a:off x="6098399" y="3153828"/>
                <a:ext cx="96359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3" extrusionOk="0">
                    <a:moveTo>
                      <a:pt x="192" y="1"/>
                    </a:moveTo>
                    <a:cubicBezTo>
                      <a:pt x="145" y="1"/>
                      <a:pt x="99" y="22"/>
                      <a:pt x="69" y="59"/>
                    </a:cubicBezTo>
                    <a:cubicBezTo>
                      <a:pt x="0" y="115"/>
                      <a:pt x="0" y="222"/>
                      <a:pt x="69" y="291"/>
                    </a:cubicBezTo>
                    <a:cubicBezTo>
                      <a:pt x="103" y="325"/>
                      <a:pt x="147" y="342"/>
                      <a:pt x="189" y="342"/>
                    </a:cubicBezTo>
                    <a:cubicBezTo>
                      <a:pt x="232" y="342"/>
                      <a:pt x="273" y="325"/>
                      <a:pt x="300" y="291"/>
                    </a:cubicBezTo>
                    <a:cubicBezTo>
                      <a:pt x="369" y="222"/>
                      <a:pt x="369" y="115"/>
                      <a:pt x="300" y="46"/>
                    </a:cubicBezTo>
                    <a:cubicBezTo>
                      <a:pt x="269" y="15"/>
                      <a:pt x="230" y="1"/>
                      <a:pt x="1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3"/>
              <p:cNvSpPr/>
              <p:nvPr/>
            </p:nvSpPr>
            <p:spPr>
              <a:xfrm rot="-8578690">
                <a:off x="6270578" y="3036883"/>
                <a:ext cx="96620" cy="8983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4" extrusionOk="0">
                    <a:moveTo>
                      <a:pt x="178" y="1"/>
                    </a:moveTo>
                    <a:cubicBezTo>
                      <a:pt x="134" y="1"/>
                      <a:pt x="90" y="18"/>
                      <a:pt x="56" y="52"/>
                    </a:cubicBezTo>
                    <a:cubicBezTo>
                      <a:pt x="1" y="120"/>
                      <a:pt x="1" y="228"/>
                      <a:pt x="69" y="297"/>
                    </a:cubicBezTo>
                    <a:cubicBezTo>
                      <a:pt x="102" y="329"/>
                      <a:pt x="140" y="343"/>
                      <a:pt x="179" y="343"/>
                    </a:cubicBezTo>
                    <a:cubicBezTo>
                      <a:pt x="221" y="343"/>
                      <a:pt x="265" y="326"/>
                      <a:pt x="301" y="297"/>
                    </a:cubicBezTo>
                    <a:cubicBezTo>
                      <a:pt x="369" y="228"/>
                      <a:pt x="369" y="120"/>
                      <a:pt x="301" y="52"/>
                    </a:cubicBezTo>
                    <a:cubicBezTo>
                      <a:pt x="266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3"/>
              <p:cNvSpPr/>
              <p:nvPr/>
            </p:nvSpPr>
            <p:spPr>
              <a:xfrm rot="-8578690">
                <a:off x="6502908" y="2806876"/>
                <a:ext cx="100015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5" extrusionOk="0">
                    <a:moveTo>
                      <a:pt x="191" y="1"/>
                    </a:moveTo>
                    <a:cubicBezTo>
                      <a:pt x="147" y="1"/>
                      <a:pt x="103" y="17"/>
                      <a:pt x="69" y="50"/>
                    </a:cubicBezTo>
                    <a:cubicBezTo>
                      <a:pt x="1" y="118"/>
                      <a:pt x="14" y="229"/>
                      <a:pt x="82" y="294"/>
                    </a:cubicBezTo>
                    <a:cubicBezTo>
                      <a:pt x="108" y="321"/>
                      <a:pt x="146" y="334"/>
                      <a:pt x="186" y="334"/>
                    </a:cubicBezTo>
                    <a:cubicBezTo>
                      <a:pt x="231" y="334"/>
                      <a:pt x="278" y="317"/>
                      <a:pt x="314" y="281"/>
                    </a:cubicBezTo>
                    <a:cubicBezTo>
                      <a:pt x="382" y="213"/>
                      <a:pt x="382" y="118"/>
                      <a:pt x="314" y="50"/>
                    </a:cubicBezTo>
                    <a:cubicBezTo>
                      <a:pt x="279" y="17"/>
                      <a:pt x="235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3"/>
              <p:cNvSpPr/>
              <p:nvPr/>
            </p:nvSpPr>
            <p:spPr>
              <a:xfrm rot="-8578690">
                <a:off x="6680536" y="3585167"/>
                <a:ext cx="100015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6" extrusionOk="0">
                    <a:moveTo>
                      <a:pt x="192" y="0"/>
                    </a:moveTo>
                    <a:cubicBezTo>
                      <a:pt x="148" y="0"/>
                      <a:pt x="104" y="17"/>
                      <a:pt x="69" y="51"/>
                    </a:cubicBezTo>
                    <a:cubicBezTo>
                      <a:pt x="1" y="120"/>
                      <a:pt x="1" y="227"/>
                      <a:pt x="69" y="296"/>
                    </a:cubicBezTo>
                    <a:cubicBezTo>
                      <a:pt x="102" y="322"/>
                      <a:pt x="143" y="336"/>
                      <a:pt x="185" y="336"/>
                    </a:cubicBezTo>
                    <a:cubicBezTo>
                      <a:pt x="231" y="336"/>
                      <a:pt x="278" y="319"/>
                      <a:pt x="314" y="283"/>
                    </a:cubicBezTo>
                    <a:cubicBezTo>
                      <a:pt x="382" y="214"/>
                      <a:pt x="382" y="120"/>
                      <a:pt x="314" y="51"/>
                    </a:cubicBezTo>
                    <a:cubicBezTo>
                      <a:pt x="280" y="17"/>
                      <a:pt x="23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3"/>
              <p:cNvSpPr/>
              <p:nvPr/>
            </p:nvSpPr>
            <p:spPr>
              <a:xfrm rot="-8578690">
                <a:off x="6469000" y="2941136"/>
                <a:ext cx="99754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5" extrusionOk="0">
                    <a:moveTo>
                      <a:pt x="189" y="1"/>
                    </a:moveTo>
                    <a:cubicBezTo>
                      <a:pt x="147" y="1"/>
                      <a:pt x="103" y="17"/>
                      <a:pt x="69" y="50"/>
                    </a:cubicBezTo>
                    <a:cubicBezTo>
                      <a:pt x="0" y="118"/>
                      <a:pt x="0" y="229"/>
                      <a:pt x="69" y="294"/>
                    </a:cubicBezTo>
                    <a:cubicBezTo>
                      <a:pt x="101" y="320"/>
                      <a:pt x="142" y="334"/>
                      <a:pt x="184" y="334"/>
                    </a:cubicBezTo>
                    <a:cubicBezTo>
                      <a:pt x="230" y="334"/>
                      <a:pt x="277" y="317"/>
                      <a:pt x="313" y="281"/>
                    </a:cubicBezTo>
                    <a:cubicBezTo>
                      <a:pt x="382" y="213"/>
                      <a:pt x="369" y="105"/>
                      <a:pt x="300" y="50"/>
                    </a:cubicBezTo>
                    <a:cubicBezTo>
                      <a:pt x="272" y="17"/>
                      <a:pt x="232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3"/>
              <p:cNvSpPr/>
              <p:nvPr/>
            </p:nvSpPr>
            <p:spPr>
              <a:xfrm rot="-8578690">
                <a:off x="7018659" y="3359454"/>
                <a:ext cx="96620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7" extrusionOk="0">
                    <a:moveTo>
                      <a:pt x="185" y="1"/>
                    </a:moveTo>
                    <a:cubicBezTo>
                      <a:pt x="139" y="1"/>
                      <a:pt x="92" y="18"/>
                      <a:pt x="56" y="54"/>
                    </a:cubicBezTo>
                    <a:cubicBezTo>
                      <a:pt x="1" y="122"/>
                      <a:pt x="1" y="230"/>
                      <a:pt x="69" y="285"/>
                    </a:cubicBezTo>
                    <a:cubicBezTo>
                      <a:pt x="103" y="319"/>
                      <a:pt x="147" y="336"/>
                      <a:pt x="190" y="336"/>
                    </a:cubicBezTo>
                    <a:cubicBezTo>
                      <a:pt x="232" y="336"/>
                      <a:pt x="273" y="319"/>
                      <a:pt x="301" y="285"/>
                    </a:cubicBezTo>
                    <a:cubicBezTo>
                      <a:pt x="369" y="217"/>
                      <a:pt x="369" y="109"/>
                      <a:pt x="301" y="41"/>
                    </a:cubicBezTo>
                    <a:cubicBezTo>
                      <a:pt x="268" y="14"/>
                      <a:pt x="227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3"/>
              <p:cNvSpPr/>
              <p:nvPr/>
            </p:nvSpPr>
            <p:spPr>
              <a:xfrm rot="-8578690">
                <a:off x="6911101" y="3439154"/>
                <a:ext cx="98971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7" extrusionOk="0">
                    <a:moveTo>
                      <a:pt x="197" y="0"/>
                    </a:moveTo>
                    <a:cubicBezTo>
                      <a:pt x="150" y="0"/>
                      <a:pt x="103" y="18"/>
                      <a:pt x="69" y="54"/>
                    </a:cubicBezTo>
                    <a:cubicBezTo>
                      <a:pt x="1" y="122"/>
                      <a:pt x="1" y="230"/>
                      <a:pt x="69" y="285"/>
                    </a:cubicBezTo>
                    <a:cubicBezTo>
                      <a:pt x="102" y="319"/>
                      <a:pt x="146" y="336"/>
                      <a:pt x="190" y="336"/>
                    </a:cubicBezTo>
                    <a:cubicBezTo>
                      <a:pt x="235" y="336"/>
                      <a:pt x="279" y="319"/>
                      <a:pt x="314" y="285"/>
                    </a:cubicBezTo>
                    <a:cubicBezTo>
                      <a:pt x="379" y="217"/>
                      <a:pt x="379" y="109"/>
                      <a:pt x="314" y="41"/>
                    </a:cubicBezTo>
                    <a:cubicBezTo>
                      <a:pt x="281" y="14"/>
                      <a:pt x="239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3"/>
              <p:cNvSpPr/>
              <p:nvPr/>
            </p:nvSpPr>
            <p:spPr>
              <a:xfrm rot="-8578690">
                <a:off x="6271791" y="3243152"/>
                <a:ext cx="198724" cy="18096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3" extrusionOk="0">
                    <a:moveTo>
                      <a:pt x="380" y="1"/>
                    </a:moveTo>
                    <a:cubicBezTo>
                      <a:pt x="292" y="1"/>
                      <a:pt x="203" y="35"/>
                      <a:pt x="135" y="103"/>
                    </a:cubicBezTo>
                    <a:cubicBezTo>
                      <a:pt x="1" y="237"/>
                      <a:pt x="1" y="468"/>
                      <a:pt x="135" y="592"/>
                    </a:cubicBezTo>
                    <a:cubicBezTo>
                      <a:pt x="203" y="659"/>
                      <a:pt x="295" y="693"/>
                      <a:pt x="385" y="693"/>
                    </a:cubicBezTo>
                    <a:cubicBezTo>
                      <a:pt x="475" y="693"/>
                      <a:pt x="563" y="659"/>
                      <a:pt x="624" y="592"/>
                    </a:cubicBezTo>
                    <a:cubicBezTo>
                      <a:pt x="761" y="455"/>
                      <a:pt x="761" y="237"/>
                      <a:pt x="624" y="103"/>
                    </a:cubicBezTo>
                    <a:cubicBezTo>
                      <a:pt x="557" y="35"/>
                      <a:pt x="469" y="1"/>
                      <a:pt x="380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3"/>
              <p:cNvSpPr/>
              <p:nvPr/>
            </p:nvSpPr>
            <p:spPr>
              <a:xfrm rot="-8578690">
                <a:off x="7972032" y="1714579"/>
                <a:ext cx="152765" cy="13866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1" extrusionOk="0">
                    <a:moveTo>
                      <a:pt x="291" y="0"/>
                    </a:moveTo>
                    <a:cubicBezTo>
                      <a:pt x="221" y="0"/>
                      <a:pt x="151" y="27"/>
                      <a:pt x="95" y="83"/>
                    </a:cubicBezTo>
                    <a:cubicBezTo>
                      <a:pt x="1" y="177"/>
                      <a:pt x="1" y="353"/>
                      <a:pt x="95" y="448"/>
                    </a:cubicBezTo>
                    <a:cubicBezTo>
                      <a:pt x="149" y="503"/>
                      <a:pt x="220" y="531"/>
                      <a:pt x="290" y="531"/>
                    </a:cubicBezTo>
                    <a:cubicBezTo>
                      <a:pt x="359" y="531"/>
                      <a:pt x="428" y="503"/>
                      <a:pt x="477" y="448"/>
                    </a:cubicBezTo>
                    <a:cubicBezTo>
                      <a:pt x="584" y="340"/>
                      <a:pt x="584" y="177"/>
                      <a:pt x="477" y="70"/>
                    </a:cubicBezTo>
                    <a:cubicBezTo>
                      <a:pt x="423" y="24"/>
                      <a:pt x="357" y="0"/>
                      <a:pt x="291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3"/>
              <p:cNvSpPr/>
              <p:nvPr/>
            </p:nvSpPr>
            <p:spPr>
              <a:xfrm rot="-8578690">
                <a:off x="8035405" y="1912917"/>
                <a:ext cx="152765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4" extrusionOk="0">
                    <a:moveTo>
                      <a:pt x="291" y="0"/>
                    </a:moveTo>
                    <a:cubicBezTo>
                      <a:pt x="221" y="0"/>
                      <a:pt x="151" y="27"/>
                      <a:pt x="95" y="83"/>
                    </a:cubicBezTo>
                    <a:cubicBezTo>
                      <a:pt x="1" y="194"/>
                      <a:pt x="1" y="357"/>
                      <a:pt x="108" y="464"/>
                    </a:cubicBezTo>
                    <a:cubicBezTo>
                      <a:pt x="154" y="510"/>
                      <a:pt x="219" y="534"/>
                      <a:pt x="285" y="534"/>
                    </a:cubicBezTo>
                    <a:cubicBezTo>
                      <a:pt x="355" y="534"/>
                      <a:pt x="426" y="507"/>
                      <a:pt x="477" y="451"/>
                    </a:cubicBezTo>
                    <a:cubicBezTo>
                      <a:pt x="584" y="340"/>
                      <a:pt x="584" y="177"/>
                      <a:pt x="477" y="70"/>
                    </a:cubicBezTo>
                    <a:cubicBezTo>
                      <a:pt x="423" y="24"/>
                      <a:pt x="357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3"/>
              <p:cNvSpPr/>
              <p:nvPr/>
            </p:nvSpPr>
            <p:spPr>
              <a:xfrm rot="-8578690">
                <a:off x="7070827" y="1779301"/>
                <a:ext cx="134746" cy="11986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59" extrusionOk="0">
                    <a:moveTo>
                      <a:pt x="253" y="1"/>
                    </a:moveTo>
                    <a:cubicBezTo>
                      <a:pt x="194" y="1"/>
                      <a:pt x="136" y="24"/>
                      <a:pt x="95" y="71"/>
                    </a:cubicBezTo>
                    <a:cubicBezTo>
                      <a:pt x="1" y="169"/>
                      <a:pt x="1" y="303"/>
                      <a:pt x="95" y="397"/>
                    </a:cubicBezTo>
                    <a:cubicBezTo>
                      <a:pt x="142" y="438"/>
                      <a:pt x="204" y="459"/>
                      <a:pt x="263" y="459"/>
                    </a:cubicBezTo>
                    <a:cubicBezTo>
                      <a:pt x="323" y="459"/>
                      <a:pt x="380" y="438"/>
                      <a:pt x="421" y="397"/>
                    </a:cubicBezTo>
                    <a:cubicBezTo>
                      <a:pt x="516" y="303"/>
                      <a:pt x="516" y="153"/>
                      <a:pt x="421" y="71"/>
                    </a:cubicBezTo>
                    <a:cubicBezTo>
                      <a:pt x="374" y="24"/>
                      <a:pt x="313" y="1"/>
                      <a:pt x="25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3"/>
              <p:cNvSpPr/>
              <p:nvPr/>
            </p:nvSpPr>
            <p:spPr>
              <a:xfrm rot="-8578690">
                <a:off x="6762142" y="2013171"/>
                <a:ext cx="85391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8" extrusionOk="0">
                    <a:moveTo>
                      <a:pt x="178" y="1"/>
                    </a:moveTo>
                    <a:cubicBezTo>
                      <a:pt x="138" y="1"/>
                      <a:pt x="98" y="18"/>
                      <a:pt x="69" y="54"/>
                    </a:cubicBezTo>
                    <a:cubicBezTo>
                      <a:pt x="0" y="106"/>
                      <a:pt x="17" y="204"/>
                      <a:pt x="69" y="256"/>
                    </a:cubicBezTo>
                    <a:cubicBezTo>
                      <a:pt x="97" y="284"/>
                      <a:pt x="134" y="298"/>
                      <a:pt x="172" y="298"/>
                    </a:cubicBezTo>
                    <a:cubicBezTo>
                      <a:pt x="209" y="298"/>
                      <a:pt x="247" y="284"/>
                      <a:pt x="274" y="256"/>
                    </a:cubicBezTo>
                    <a:cubicBezTo>
                      <a:pt x="326" y="188"/>
                      <a:pt x="326" y="106"/>
                      <a:pt x="274" y="41"/>
                    </a:cubicBezTo>
                    <a:cubicBezTo>
                      <a:pt x="248" y="15"/>
                      <a:pt x="213" y="1"/>
                      <a:pt x="178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3"/>
              <p:cNvSpPr/>
              <p:nvPr/>
            </p:nvSpPr>
            <p:spPr>
              <a:xfrm rot="-8578690">
                <a:off x="7361144" y="2326990"/>
                <a:ext cx="85391" cy="7599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1" extrusionOk="0">
                    <a:moveTo>
                      <a:pt x="177" y="0"/>
                    </a:moveTo>
                    <a:cubicBezTo>
                      <a:pt x="138" y="0"/>
                      <a:pt x="98" y="18"/>
                      <a:pt x="69" y="47"/>
                    </a:cubicBezTo>
                    <a:cubicBezTo>
                      <a:pt x="0" y="102"/>
                      <a:pt x="13" y="197"/>
                      <a:pt x="69" y="249"/>
                    </a:cubicBezTo>
                    <a:cubicBezTo>
                      <a:pt x="97" y="277"/>
                      <a:pt x="134" y="290"/>
                      <a:pt x="171" y="290"/>
                    </a:cubicBezTo>
                    <a:cubicBezTo>
                      <a:pt x="208" y="290"/>
                      <a:pt x="245" y="277"/>
                      <a:pt x="271" y="249"/>
                    </a:cubicBezTo>
                    <a:cubicBezTo>
                      <a:pt x="326" y="197"/>
                      <a:pt x="326" y="102"/>
                      <a:pt x="271" y="47"/>
                    </a:cubicBezTo>
                    <a:cubicBezTo>
                      <a:pt x="246" y="14"/>
                      <a:pt x="21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3"/>
              <p:cNvSpPr/>
              <p:nvPr/>
            </p:nvSpPr>
            <p:spPr>
              <a:xfrm rot="-8578690">
                <a:off x="6811398" y="2277066"/>
                <a:ext cx="85391" cy="786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1" extrusionOk="0">
                    <a:moveTo>
                      <a:pt x="157" y="1"/>
                    </a:moveTo>
                    <a:cubicBezTo>
                      <a:pt x="120" y="1"/>
                      <a:pt x="82" y="15"/>
                      <a:pt x="56" y="43"/>
                    </a:cubicBezTo>
                    <a:cubicBezTo>
                      <a:pt x="1" y="111"/>
                      <a:pt x="1" y="206"/>
                      <a:pt x="56" y="261"/>
                    </a:cubicBezTo>
                    <a:cubicBezTo>
                      <a:pt x="82" y="287"/>
                      <a:pt x="120" y="300"/>
                      <a:pt x="157" y="300"/>
                    </a:cubicBezTo>
                    <a:cubicBezTo>
                      <a:pt x="195" y="300"/>
                      <a:pt x="232" y="287"/>
                      <a:pt x="258" y="261"/>
                    </a:cubicBezTo>
                    <a:cubicBezTo>
                      <a:pt x="327" y="193"/>
                      <a:pt x="314" y="98"/>
                      <a:pt x="258" y="43"/>
                    </a:cubicBezTo>
                    <a:cubicBezTo>
                      <a:pt x="232" y="15"/>
                      <a:pt x="195" y="1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3"/>
              <p:cNvSpPr/>
              <p:nvPr/>
            </p:nvSpPr>
            <p:spPr>
              <a:xfrm rot="-8578690">
                <a:off x="6949910" y="1975881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74" y="0"/>
                    </a:moveTo>
                    <a:cubicBezTo>
                      <a:pt x="57" y="0"/>
                      <a:pt x="40" y="7"/>
                      <a:pt x="27" y="20"/>
                    </a:cubicBezTo>
                    <a:cubicBezTo>
                      <a:pt x="1" y="46"/>
                      <a:pt x="1" y="101"/>
                      <a:pt x="27" y="127"/>
                    </a:cubicBezTo>
                    <a:cubicBezTo>
                      <a:pt x="40" y="142"/>
                      <a:pt x="57" y="149"/>
                      <a:pt x="76" y="149"/>
                    </a:cubicBezTo>
                    <a:cubicBezTo>
                      <a:pt x="94" y="149"/>
                      <a:pt x="115" y="142"/>
                      <a:pt x="134" y="127"/>
                    </a:cubicBezTo>
                    <a:cubicBezTo>
                      <a:pt x="164" y="101"/>
                      <a:pt x="164" y="46"/>
                      <a:pt x="121" y="20"/>
                    </a:cubicBezTo>
                    <a:cubicBezTo>
                      <a:pt x="108" y="7"/>
                      <a:pt x="91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3"/>
              <p:cNvSpPr/>
              <p:nvPr/>
            </p:nvSpPr>
            <p:spPr>
              <a:xfrm rot="-8578690">
                <a:off x="7279194" y="2299795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84" y="1"/>
                    </a:moveTo>
                    <a:cubicBezTo>
                      <a:pt x="63" y="1"/>
                      <a:pt x="43" y="7"/>
                      <a:pt x="30" y="20"/>
                    </a:cubicBezTo>
                    <a:cubicBezTo>
                      <a:pt x="1" y="63"/>
                      <a:pt x="1" y="102"/>
                      <a:pt x="30" y="131"/>
                    </a:cubicBezTo>
                    <a:cubicBezTo>
                      <a:pt x="43" y="144"/>
                      <a:pt x="63" y="151"/>
                      <a:pt x="84" y="151"/>
                    </a:cubicBezTo>
                    <a:cubicBezTo>
                      <a:pt x="104" y="151"/>
                      <a:pt x="124" y="144"/>
                      <a:pt x="137" y="131"/>
                    </a:cubicBezTo>
                    <a:cubicBezTo>
                      <a:pt x="164" y="102"/>
                      <a:pt x="164" y="50"/>
                      <a:pt x="137" y="20"/>
                    </a:cubicBezTo>
                    <a:cubicBezTo>
                      <a:pt x="124" y="7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3"/>
              <p:cNvSpPr/>
              <p:nvPr/>
            </p:nvSpPr>
            <p:spPr>
              <a:xfrm rot="-8578690">
                <a:off x="6687911" y="2258117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74" y="1"/>
                    </a:moveTo>
                    <a:cubicBezTo>
                      <a:pt x="57" y="1"/>
                      <a:pt x="40" y="7"/>
                      <a:pt x="27" y="21"/>
                    </a:cubicBezTo>
                    <a:cubicBezTo>
                      <a:pt x="1" y="47"/>
                      <a:pt x="1" y="102"/>
                      <a:pt x="27" y="128"/>
                    </a:cubicBezTo>
                    <a:cubicBezTo>
                      <a:pt x="40" y="143"/>
                      <a:pt x="57" y="150"/>
                      <a:pt x="74" y="150"/>
                    </a:cubicBezTo>
                    <a:cubicBezTo>
                      <a:pt x="91" y="150"/>
                      <a:pt x="108" y="143"/>
                      <a:pt x="121" y="128"/>
                    </a:cubicBezTo>
                    <a:cubicBezTo>
                      <a:pt x="164" y="89"/>
                      <a:pt x="164" y="47"/>
                      <a:pt x="121" y="21"/>
                    </a:cubicBezTo>
                    <a:cubicBezTo>
                      <a:pt x="108" y="7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3"/>
              <p:cNvSpPr/>
              <p:nvPr/>
            </p:nvSpPr>
            <p:spPr>
              <a:xfrm rot="-8578690">
                <a:off x="7040969" y="1884624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2" y="0"/>
                    </a:moveTo>
                    <a:cubicBezTo>
                      <a:pt x="61" y="0"/>
                      <a:pt x="41" y="7"/>
                      <a:pt x="26" y="20"/>
                    </a:cubicBezTo>
                    <a:cubicBezTo>
                      <a:pt x="0" y="62"/>
                      <a:pt x="0" y="101"/>
                      <a:pt x="26" y="127"/>
                    </a:cubicBezTo>
                    <a:cubicBezTo>
                      <a:pt x="41" y="142"/>
                      <a:pt x="61" y="149"/>
                      <a:pt x="82" y="149"/>
                    </a:cubicBezTo>
                    <a:cubicBezTo>
                      <a:pt x="102" y="149"/>
                      <a:pt x="122" y="142"/>
                      <a:pt x="137" y="127"/>
                    </a:cubicBezTo>
                    <a:cubicBezTo>
                      <a:pt x="163" y="101"/>
                      <a:pt x="163" y="46"/>
                      <a:pt x="137" y="20"/>
                    </a:cubicBezTo>
                    <a:cubicBezTo>
                      <a:pt x="122" y="7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3"/>
              <p:cNvSpPr/>
              <p:nvPr/>
            </p:nvSpPr>
            <p:spPr>
              <a:xfrm rot="-8578690">
                <a:off x="7656462" y="2429976"/>
                <a:ext cx="42826" cy="39692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82" y="1"/>
                    </a:moveTo>
                    <a:cubicBezTo>
                      <a:pt x="63" y="1"/>
                      <a:pt x="44" y="11"/>
                      <a:pt x="30" y="25"/>
                    </a:cubicBezTo>
                    <a:cubicBezTo>
                      <a:pt x="0" y="51"/>
                      <a:pt x="0" y="94"/>
                      <a:pt x="30" y="120"/>
                    </a:cubicBezTo>
                    <a:cubicBezTo>
                      <a:pt x="43" y="141"/>
                      <a:pt x="60" y="152"/>
                      <a:pt x="77" y="152"/>
                    </a:cubicBezTo>
                    <a:cubicBezTo>
                      <a:pt x="94" y="152"/>
                      <a:pt x="111" y="141"/>
                      <a:pt x="124" y="120"/>
                    </a:cubicBezTo>
                    <a:cubicBezTo>
                      <a:pt x="163" y="94"/>
                      <a:pt x="163" y="51"/>
                      <a:pt x="124" y="25"/>
                    </a:cubicBezTo>
                    <a:cubicBezTo>
                      <a:pt x="112" y="8"/>
                      <a:pt x="97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3"/>
              <p:cNvSpPr/>
              <p:nvPr/>
            </p:nvSpPr>
            <p:spPr>
              <a:xfrm rot="-8578690">
                <a:off x="7214646" y="2042793"/>
                <a:ext cx="255652" cy="230319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82" extrusionOk="0">
                    <a:moveTo>
                      <a:pt x="490" y="1"/>
                    </a:moveTo>
                    <a:cubicBezTo>
                      <a:pt x="375" y="1"/>
                      <a:pt x="260" y="45"/>
                      <a:pt x="177" y="134"/>
                    </a:cubicBezTo>
                    <a:cubicBezTo>
                      <a:pt x="0" y="314"/>
                      <a:pt x="0" y="584"/>
                      <a:pt x="177" y="760"/>
                    </a:cubicBezTo>
                    <a:cubicBezTo>
                      <a:pt x="265" y="840"/>
                      <a:pt x="378" y="881"/>
                      <a:pt x="489" y="881"/>
                    </a:cubicBezTo>
                    <a:cubicBezTo>
                      <a:pt x="605" y="881"/>
                      <a:pt x="720" y="837"/>
                      <a:pt x="803" y="747"/>
                    </a:cubicBezTo>
                    <a:cubicBezTo>
                      <a:pt x="979" y="571"/>
                      <a:pt x="966" y="297"/>
                      <a:pt x="790" y="121"/>
                    </a:cubicBezTo>
                    <a:cubicBezTo>
                      <a:pt x="710" y="41"/>
                      <a:pt x="600" y="1"/>
                      <a:pt x="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3"/>
              <p:cNvSpPr/>
              <p:nvPr/>
            </p:nvSpPr>
            <p:spPr>
              <a:xfrm rot="-8578690">
                <a:off x="7806780" y="1852038"/>
                <a:ext cx="291428" cy="266878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22" extrusionOk="0">
                    <a:moveTo>
                      <a:pt x="566" y="0"/>
                    </a:moveTo>
                    <a:cubicBezTo>
                      <a:pt x="432" y="0"/>
                      <a:pt x="298" y="55"/>
                      <a:pt x="193" y="161"/>
                    </a:cubicBezTo>
                    <a:cubicBezTo>
                      <a:pt x="1" y="351"/>
                      <a:pt x="1" y="677"/>
                      <a:pt x="206" y="879"/>
                    </a:cubicBezTo>
                    <a:cubicBezTo>
                      <a:pt x="306" y="973"/>
                      <a:pt x="435" y="1021"/>
                      <a:pt x="564" y="1021"/>
                    </a:cubicBezTo>
                    <a:cubicBezTo>
                      <a:pt x="697" y="1021"/>
                      <a:pt x="829" y="970"/>
                      <a:pt x="927" y="866"/>
                    </a:cubicBezTo>
                    <a:cubicBezTo>
                      <a:pt x="1116" y="664"/>
                      <a:pt x="1116" y="337"/>
                      <a:pt x="914" y="145"/>
                    </a:cubicBezTo>
                    <a:cubicBezTo>
                      <a:pt x="815" y="48"/>
                      <a:pt x="691" y="0"/>
                      <a:pt x="566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3"/>
              <p:cNvSpPr/>
              <p:nvPr/>
            </p:nvSpPr>
            <p:spPr>
              <a:xfrm rot="-8578690">
                <a:off x="7840158" y="2389251"/>
                <a:ext cx="219876" cy="19976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5" extrusionOk="0">
                    <a:moveTo>
                      <a:pt x="428" y="0"/>
                    </a:moveTo>
                    <a:cubicBezTo>
                      <a:pt x="328" y="0"/>
                      <a:pt x="227" y="41"/>
                      <a:pt x="150" y="124"/>
                    </a:cubicBezTo>
                    <a:cubicBezTo>
                      <a:pt x="0" y="274"/>
                      <a:pt x="0" y="519"/>
                      <a:pt x="150" y="652"/>
                    </a:cubicBezTo>
                    <a:cubicBezTo>
                      <a:pt x="232" y="727"/>
                      <a:pt x="331" y="765"/>
                      <a:pt x="427" y="765"/>
                    </a:cubicBezTo>
                    <a:cubicBezTo>
                      <a:pt x="524" y="765"/>
                      <a:pt x="618" y="727"/>
                      <a:pt x="692" y="652"/>
                    </a:cubicBezTo>
                    <a:cubicBezTo>
                      <a:pt x="842" y="502"/>
                      <a:pt x="842" y="258"/>
                      <a:pt x="692" y="111"/>
                    </a:cubicBezTo>
                    <a:cubicBezTo>
                      <a:pt x="620" y="38"/>
                      <a:pt x="525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3"/>
              <p:cNvSpPr/>
              <p:nvPr/>
            </p:nvSpPr>
            <p:spPr>
              <a:xfrm rot="-8578690">
                <a:off x="7571402" y="1689069"/>
                <a:ext cx="391182" cy="353574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354" extrusionOk="0">
                    <a:moveTo>
                      <a:pt x="757" y="0"/>
                    </a:moveTo>
                    <a:cubicBezTo>
                      <a:pt x="581" y="0"/>
                      <a:pt x="407" y="72"/>
                      <a:pt x="275" y="210"/>
                    </a:cubicBezTo>
                    <a:cubicBezTo>
                      <a:pt x="1" y="471"/>
                      <a:pt x="17" y="905"/>
                      <a:pt x="288" y="1162"/>
                    </a:cubicBezTo>
                    <a:cubicBezTo>
                      <a:pt x="415" y="1289"/>
                      <a:pt x="585" y="1354"/>
                      <a:pt x="756" y="1354"/>
                    </a:cubicBezTo>
                    <a:cubicBezTo>
                      <a:pt x="932" y="1354"/>
                      <a:pt x="1108" y="1286"/>
                      <a:pt x="1240" y="1149"/>
                    </a:cubicBezTo>
                    <a:cubicBezTo>
                      <a:pt x="1497" y="879"/>
                      <a:pt x="1497" y="455"/>
                      <a:pt x="1224" y="197"/>
                    </a:cubicBezTo>
                    <a:cubicBezTo>
                      <a:pt x="1092" y="65"/>
                      <a:pt x="924" y="0"/>
                      <a:pt x="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3"/>
              <p:cNvSpPr/>
              <p:nvPr/>
            </p:nvSpPr>
            <p:spPr>
              <a:xfrm rot="-8578690">
                <a:off x="7823149" y="1960608"/>
                <a:ext cx="191935" cy="17339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64" extrusionOk="0">
                    <a:moveTo>
                      <a:pt x="374" y="1"/>
                    </a:moveTo>
                    <a:cubicBezTo>
                      <a:pt x="287" y="1"/>
                      <a:pt x="200" y="35"/>
                      <a:pt x="138" y="98"/>
                    </a:cubicBezTo>
                    <a:cubicBezTo>
                      <a:pt x="1" y="232"/>
                      <a:pt x="14" y="438"/>
                      <a:pt x="138" y="574"/>
                    </a:cubicBezTo>
                    <a:cubicBezTo>
                      <a:pt x="204" y="633"/>
                      <a:pt x="286" y="663"/>
                      <a:pt x="368" y="663"/>
                    </a:cubicBezTo>
                    <a:cubicBezTo>
                      <a:pt x="455" y="663"/>
                      <a:pt x="543" y="629"/>
                      <a:pt x="614" y="558"/>
                    </a:cubicBezTo>
                    <a:cubicBezTo>
                      <a:pt x="734" y="438"/>
                      <a:pt x="734" y="219"/>
                      <a:pt x="601" y="98"/>
                    </a:cubicBezTo>
                    <a:cubicBezTo>
                      <a:pt x="540" y="32"/>
                      <a:pt x="457" y="1"/>
                      <a:pt x="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3"/>
              <p:cNvSpPr/>
              <p:nvPr/>
            </p:nvSpPr>
            <p:spPr>
              <a:xfrm rot="-8578690">
                <a:off x="7619059" y="2018566"/>
                <a:ext cx="298217" cy="27001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4" extrusionOk="0">
                    <a:moveTo>
                      <a:pt x="560" y="0"/>
                    </a:moveTo>
                    <a:cubicBezTo>
                      <a:pt x="430" y="0"/>
                      <a:pt x="301" y="52"/>
                      <a:pt x="206" y="154"/>
                    </a:cubicBezTo>
                    <a:cubicBezTo>
                      <a:pt x="1" y="357"/>
                      <a:pt x="17" y="683"/>
                      <a:pt x="219" y="888"/>
                    </a:cubicBezTo>
                    <a:cubicBezTo>
                      <a:pt x="319" y="986"/>
                      <a:pt x="446" y="1033"/>
                      <a:pt x="573" y="1033"/>
                    </a:cubicBezTo>
                    <a:cubicBezTo>
                      <a:pt x="708" y="1033"/>
                      <a:pt x="842" y="979"/>
                      <a:pt x="940" y="875"/>
                    </a:cubicBezTo>
                    <a:cubicBezTo>
                      <a:pt x="1142" y="670"/>
                      <a:pt x="1129" y="343"/>
                      <a:pt x="927" y="154"/>
                    </a:cubicBezTo>
                    <a:cubicBezTo>
                      <a:pt x="824" y="52"/>
                      <a:pt x="691" y="0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3"/>
              <p:cNvSpPr/>
              <p:nvPr/>
            </p:nvSpPr>
            <p:spPr>
              <a:xfrm rot="-8578690">
                <a:off x="7428429" y="1894260"/>
                <a:ext cx="298217" cy="26870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9" extrusionOk="0">
                    <a:moveTo>
                      <a:pt x="571" y="1"/>
                    </a:moveTo>
                    <a:cubicBezTo>
                      <a:pt x="440" y="1"/>
                      <a:pt x="309" y="51"/>
                      <a:pt x="206" y="154"/>
                    </a:cubicBezTo>
                    <a:cubicBezTo>
                      <a:pt x="0" y="359"/>
                      <a:pt x="13" y="685"/>
                      <a:pt x="219" y="875"/>
                    </a:cubicBezTo>
                    <a:cubicBezTo>
                      <a:pt x="320" y="977"/>
                      <a:pt x="452" y="1029"/>
                      <a:pt x="583" y="1029"/>
                    </a:cubicBezTo>
                    <a:cubicBezTo>
                      <a:pt x="714" y="1029"/>
                      <a:pt x="843" y="977"/>
                      <a:pt x="939" y="875"/>
                    </a:cubicBezTo>
                    <a:cubicBezTo>
                      <a:pt x="1142" y="672"/>
                      <a:pt x="1129" y="346"/>
                      <a:pt x="923" y="141"/>
                    </a:cubicBezTo>
                    <a:cubicBezTo>
                      <a:pt x="824" y="48"/>
                      <a:pt x="698" y="1"/>
                      <a:pt x="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3"/>
              <p:cNvSpPr/>
              <p:nvPr/>
            </p:nvSpPr>
            <p:spPr>
              <a:xfrm rot="-8578690">
                <a:off x="7700644" y="2020793"/>
                <a:ext cx="177311" cy="16138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18" extrusionOk="0">
                    <a:moveTo>
                      <a:pt x="327" y="0"/>
                    </a:moveTo>
                    <a:cubicBezTo>
                      <a:pt x="249" y="0"/>
                      <a:pt x="170" y="30"/>
                      <a:pt x="108" y="90"/>
                    </a:cubicBezTo>
                    <a:cubicBezTo>
                      <a:pt x="1" y="214"/>
                      <a:pt x="1" y="417"/>
                      <a:pt x="121" y="527"/>
                    </a:cubicBezTo>
                    <a:cubicBezTo>
                      <a:pt x="183" y="588"/>
                      <a:pt x="262" y="618"/>
                      <a:pt x="340" y="618"/>
                    </a:cubicBezTo>
                    <a:cubicBezTo>
                      <a:pt x="418" y="618"/>
                      <a:pt x="496" y="588"/>
                      <a:pt x="558" y="527"/>
                    </a:cubicBezTo>
                    <a:cubicBezTo>
                      <a:pt x="679" y="404"/>
                      <a:pt x="679" y="201"/>
                      <a:pt x="545" y="90"/>
                    </a:cubicBezTo>
                    <a:cubicBezTo>
                      <a:pt x="483" y="30"/>
                      <a:pt x="405" y="0"/>
                      <a:pt x="327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3"/>
              <p:cNvSpPr/>
              <p:nvPr/>
            </p:nvSpPr>
            <p:spPr>
              <a:xfrm rot="-8578690">
                <a:off x="7617708" y="1825659"/>
                <a:ext cx="89570" cy="80429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08" extrusionOk="0">
                    <a:moveTo>
                      <a:pt x="173" y="1"/>
                    </a:moveTo>
                    <a:cubicBezTo>
                      <a:pt x="134" y="1"/>
                      <a:pt x="97" y="18"/>
                      <a:pt x="69" y="52"/>
                    </a:cubicBezTo>
                    <a:cubicBezTo>
                      <a:pt x="1" y="107"/>
                      <a:pt x="17" y="202"/>
                      <a:pt x="69" y="270"/>
                    </a:cubicBezTo>
                    <a:cubicBezTo>
                      <a:pt x="95" y="295"/>
                      <a:pt x="129" y="308"/>
                      <a:pt x="165" y="308"/>
                    </a:cubicBezTo>
                    <a:cubicBezTo>
                      <a:pt x="207" y="308"/>
                      <a:pt x="251" y="291"/>
                      <a:pt x="287" y="254"/>
                    </a:cubicBezTo>
                    <a:cubicBezTo>
                      <a:pt x="343" y="202"/>
                      <a:pt x="343" y="107"/>
                      <a:pt x="287" y="52"/>
                    </a:cubicBezTo>
                    <a:cubicBezTo>
                      <a:pt x="253" y="18"/>
                      <a:pt x="212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3"/>
              <p:cNvSpPr/>
              <p:nvPr/>
            </p:nvSpPr>
            <p:spPr>
              <a:xfrm rot="-8578690">
                <a:off x="7548588" y="1935415"/>
                <a:ext cx="174178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00" extrusionOk="0">
                    <a:moveTo>
                      <a:pt x="336" y="0"/>
                    </a:moveTo>
                    <a:cubicBezTo>
                      <a:pt x="257" y="0"/>
                      <a:pt x="180" y="31"/>
                      <a:pt x="125" y="86"/>
                    </a:cubicBezTo>
                    <a:cubicBezTo>
                      <a:pt x="1" y="210"/>
                      <a:pt x="14" y="399"/>
                      <a:pt x="125" y="507"/>
                    </a:cubicBezTo>
                    <a:cubicBezTo>
                      <a:pt x="185" y="569"/>
                      <a:pt x="263" y="600"/>
                      <a:pt x="340" y="600"/>
                    </a:cubicBezTo>
                    <a:cubicBezTo>
                      <a:pt x="417" y="600"/>
                      <a:pt x="492" y="569"/>
                      <a:pt x="545" y="507"/>
                    </a:cubicBezTo>
                    <a:cubicBezTo>
                      <a:pt x="666" y="386"/>
                      <a:pt x="666" y="197"/>
                      <a:pt x="545" y="86"/>
                    </a:cubicBezTo>
                    <a:cubicBezTo>
                      <a:pt x="485" y="27"/>
                      <a:pt x="410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3"/>
              <p:cNvSpPr/>
              <p:nvPr/>
            </p:nvSpPr>
            <p:spPr>
              <a:xfrm rot="-8578690">
                <a:off x="7421083" y="1751179"/>
                <a:ext cx="245468" cy="225358"/>
              </a:xfrm>
              <a:custGeom>
                <a:avLst/>
                <a:gdLst/>
                <a:ahLst/>
                <a:cxnLst/>
                <a:rect l="l" t="t" r="r" b="b"/>
                <a:pathLst>
                  <a:path w="940" h="863" extrusionOk="0">
                    <a:moveTo>
                      <a:pt x="471" y="0"/>
                    </a:moveTo>
                    <a:cubicBezTo>
                      <a:pt x="358" y="0"/>
                      <a:pt x="246" y="44"/>
                      <a:pt x="163" y="134"/>
                    </a:cubicBezTo>
                    <a:cubicBezTo>
                      <a:pt x="0" y="297"/>
                      <a:pt x="0" y="571"/>
                      <a:pt x="176" y="747"/>
                    </a:cubicBezTo>
                    <a:cubicBezTo>
                      <a:pt x="254" y="825"/>
                      <a:pt x="358" y="863"/>
                      <a:pt x="463" y="863"/>
                    </a:cubicBezTo>
                    <a:cubicBezTo>
                      <a:pt x="577" y="863"/>
                      <a:pt x="691" y="819"/>
                      <a:pt x="776" y="734"/>
                    </a:cubicBezTo>
                    <a:cubicBezTo>
                      <a:pt x="939" y="555"/>
                      <a:pt x="939" y="284"/>
                      <a:pt x="776" y="121"/>
                    </a:cubicBezTo>
                    <a:cubicBezTo>
                      <a:pt x="690" y="41"/>
                      <a:pt x="580" y="0"/>
                      <a:pt x="471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3"/>
              <p:cNvSpPr/>
              <p:nvPr/>
            </p:nvSpPr>
            <p:spPr>
              <a:xfrm rot="-8578690">
                <a:off x="7425128" y="2132656"/>
                <a:ext cx="153548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36" extrusionOk="0">
                    <a:moveTo>
                      <a:pt x="294" y="1"/>
                    </a:moveTo>
                    <a:cubicBezTo>
                      <a:pt x="224" y="1"/>
                      <a:pt x="154" y="29"/>
                      <a:pt x="99" y="86"/>
                    </a:cubicBezTo>
                    <a:cubicBezTo>
                      <a:pt x="1" y="180"/>
                      <a:pt x="1" y="356"/>
                      <a:pt x="112" y="464"/>
                    </a:cubicBezTo>
                    <a:cubicBezTo>
                      <a:pt x="158" y="511"/>
                      <a:pt x="223" y="536"/>
                      <a:pt x="290" y="536"/>
                    </a:cubicBezTo>
                    <a:cubicBezTo>
                      <a:pt x="361" y="536"/>
                      <a:pt x="435" y="508"/>
                      <a:pt x="490" y="451"/>
                    </a:cubicBezTo>
                    <a:cubicBezTo>
                      <a:pt x="588" y="343"/>
                      <a:pt x="588" y="180"/>
                      <a:pt x="477" y="73"/>
                    </a:cubicBezTo>
                    <a:cubicBezTo>
                      <a:pt x="425" y="25"/>
                      <a:pt x="360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3"/>
              <p:cNvSpPr/>
              <p:nvPr/>
            </p:nvSpPr>
            <p:spPr>
              <a:xfrm rot="-8578690">
                <a:off x="7547333" y="2271063"/>
                <a:ext cx="152765" cy="14075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9" extrusionOk="0">
                    <a:moveTo>
                      <a:pt x="291" y="0"/>
                    </a:moveTo>
                    <a:cubicBezTo>
                      <a:pt x="221" y="0"/>
                      <a:pt x="149" y="27"/>
                      <a:pt x="95" y="81"/>
                    </a:cubicBezTo>
                    <a:cubicBezTo>
                      <a:pt x="1" y="188"/>
                      <a:pt x="1" y="351"/>
                      <a:pt x="108" y="462"/>
                    </a:cubicBezTo>
                    <a:cubicBezTo>
                      <a:pt x="162" y="514"/>
                      <a:pt x="228" y="538"/>
                      <a:pt x="294" y="538"/>
                    </a:cubicBezTo>
                    <a:cubicBezTo>
                      <a:pt x="364" y="538"/>
                      <a:pt x="434" y="511"/>
                      <a:pt x="490" y="462"/>
                    </a:cubicBezTo>
                    <a:cubicBezTo>
                      <a:pt x="584" y="351"/>
                      <a:pt x="584" y="175"/>
                      <a:pt x="477" y="81"/>
                    </a:cubicBezTo>
                    <a:cubicBezTo>
                      <a:pt x="429" y="27"/>
                      <a:pt x="361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3"/>
              <p:cNvSpPr/>
              <p:nvPr/>
            </p:nvSpPr>
            <p:spPr>
              <a:xfrm rot="-8578690">
                <a:off x="7514860" y="2048972"/>
                <a:ext cx="156943" cy="14075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39" extrusionOk="0">
                    <a:moveTo>
                      <a:pt x="300" y="1"/>
                    </a:moveTo>
                    <a:cubicBezTo>
                      <a:pt x="233" y="1"/>
                      <a:pt x="165" y="28"/>
                      <a:pt x="111" y="81"/>
                    </a:cubicBezTo>
                    <a:cubicBezTo>
                      <a:pt x="0" y="192"/>
                      <a:pt x="0" y="355"/>
                      <a:pt x="111" y="463"/>
                    </a:cubicBezTo>
                    <a:cubicBezTo>
                      <a:pt x="163" y="515"/>
                      <a:pt x="231" y="539"/>
                      <a:pt x="299" y="539"/>
                    </a:cubicBezTo>
                    <a:cubicBezTo>
                      <a:pt x="370" y="539"/>
                      <a:pt x="441" y="512"/>
                      <a:pt x="489" y="463"/>
                    </a:cubicBezTo>
                    <a:cubicBezTo>
                      <a:pt x="600" y="355"/>
                      <a:pt x="600" y="179"/>
                      <a:pt x="489" y="81"/>
                    </a:cubicBezTo>
                    <a:cubicBezTo>
                      <a:pt x="436" y="28"/>
                      <a:pt x="368" y="1"/>
                      <a:pt x="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3"/>
              <p:cNvSpPr/>
              <p:nvPr/>
            </p:nvSpPr>
            <p:spPr>
              <a:xfrm rot="-8578690">
                <a:off x="7747097" y="1606790"/>
                <a:ext cx="152765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2" extrusionOk="0">
                    <a:moveTo>
                      <a:pt x="287" y="0"/>
                    </a:moveTo>
                    <a:cubicBezTo>
                      <a:pt x="219" y="0"/>
                      <a:pt x="150" y="28"/>
                      <a:pt x="95" y="84"/>
                    </a:cubicBezTo>
                    <a:cubicBezTo>
                      <a:pt x="0" y="191"/>
                      <a:pt x="0" y="354"/>
                      <a:pt x="111" y="462"/>
                    </a:cubicBezTo>
                    <a:cubicBezTo>
                      <a:pt x="157" y="508"/>
                      <a:pt x="222" y="531"/>
                      <a:pt x="287" y="531"/>
                    </a:cubicBezTo>
                    <a:cubicBezTo>
                      <a:pt x="357" y="531"/>
                      <a:pt x="428" y="504"/>
                      <a:pt x="477" y="449"/>
                    </a:cubicBezTo>
                    <a:cubicBezTo>
                      <a:pt x="584" y="341"/>
                      <a:pt x="584" y="178"/>
                      <a:pt x="477" y="84"/>
                    </a:cubicBezTo>
                    <a:cubicBezTo>
                      <a:pt x="423" y="28"/>
                      <a:pt x="355" y="0"/>
                      <a:pt x="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3"/>
              <p:cNvSpPr/>
              <p:nvPr/>
            </p:nvSpPr>
            <p:spPr>
              <a:xfrm rot="-8578690">
                <a:off x="7478699" y="1868358"/>
                <a:ext cx="74946" cy="64761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48" extrusionOk="0">
                    <a:moveTo>
                      <a:pt x="137" y="1"/>
                    </a:moveTo>
                    <a:cubicBezTo>
                      <a:pt x="105" y="1"/>
                      <a:pt x="75" y="11"/>
                      <a:pt x="55" y="32"/>
                    </a:cubicBezTo>
                    <a:cubicBezTo>
                      <a:pt x="0" y="85"/>
                      <a:pt x="0" y="166"/>
                      <a:pt x="55" y="208"/>
                    </a:cubicBezTo>
                    <a:cubicBezTo>
                      <a:pt x="83" y="235"/>
                      <a:pt x="117" y="248"/>
                      <a:pt x="150" y="248"/>
                    </a:cubicBezTo>
                    <a:cubicBezTo>
                      <a:pt x="182" y="248"/>
                      <a:pt x="212" y="235"/>
                      <a:pt x="232" y="208"/>
                    </a:cubicBezTo>
                    <a:cubicBezTo>
                      <a:pt x="287" y="166"/>
                      <a:pt x="287" y="85"/>
                      <a:pt x="232" y="32"/>
                    </a:cubicBezTo>
                    <a:cubicBezTo>
                      <a:pt x="204" y="11"/>
                      <a:pt x="17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3"/>
              <p:cNvSpPr/>
              <p:nvPr/>
            </p:nvSpPr>
            <p:spPr>
              <a:xfrm rot="-8578690">
                <a:off x="7709303" y="1697874"/>
                <a:ext cx="70768" cy="6423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46" extrusionOk="0">
                    <a:moveTo>
                      <a:pt x="134" y="0"/>
                    </a:moveTo>
                    <a:cubicBezTo>
                      <a:pt x="101" y="0"/>
                      <a:pt x="67" y="14"/>
                      <a:pt x="39" y="42"/>
                    </a:cubicBezTo>
                    <a:cubicBezTo>
                      <a:pt x="0" y="81"/>
                      <a:pt x="0" y="163"/>
                      <a:pt x="53" y="218"/>
                    </a:cubicBezTo>
                    <a:cubicBezTo>
                      <a:pt x="72" y="236"/>
                      <a:pt x="100" y="246"/>
                      <a:pt x="129" y="246"/>
                    </a:cubicBezTo>
                    <a:cubicBezTo>
                      <a:pt x="161" y="246"/>
                      <a:pt x="195" y="233"/>
                      <a:pt x="216" y="205"/>
                    </a:cubicBezTo>
                    <a:cubicBezTo>
                      <a:pt x="271" y="163"/>
                      <a:pt x="271" y="81"/>
                      <a:pt x="216" y="42"/>
                    </a:cubicBezTo>
                    <a:cubicBezTo>
                      <a:pt x="196" y="14"/>
                      <a:pt x="166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3"/>
              <p:cNvSpPr/>
              <p:nvPr/>
            </p:nvSpPr>
            <p:spPr>
              <a:xfrm rot="-8578690">
                <a:off x="7772210" y="1902615"/>
                <a:ext cx="36037" cy="3055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7" extrusionOk="0">
                    <a:moveTo>
                      <a:pt x="65" y="0"/>
                    </a:moveTo>
                    <a:cubicBezTo>
                      <a:pt x="50" y="0"/>
                      <a:pt x="37" y="4"/>
                      <a:pt x="30" y="10"/>
                    </a:cubicBezTo>
                    <a:cubicBezTo>
                      <a:pt x="1" y="39"/>
                      <a:pt x="1" y="79"/>
                      <a:pt x="30" y="105"/>
                    </a:cubicBezTo>
                    <a:cubicBezTo>
                      <a:pt x="37" y="113"/>
                      <a:pt x="50" y="117"/>
                      <a:pt x="65" y="117"/>
                    </a:cubicBezTo>
                    <a:cubicBezTo>
                      <a:pt x="80" y="117"/>
                      <a:pt x="97" y="113"/>
                      <a:pt x="112" y="105"/>
                    </a:cubicBezTo>
                    <a:cubicBezTo>
                      <a:pt x="138" y="79"/>
                      <a:pt x="138" y="39"/>
                      <a:pt x="112" y="10"/>
                    </a:cubicBezTo>
                    <a:cubicBezTo>
                      <a:pt x="97" y="4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3"/>
              <p:cNvSpPr/>
              <p:nvPr/>
            </p:nvSpPr>
            <p:spPr>
              <a:xfrm rot="-8578690">
                <a:off x="7500087" y="1682739"/>
                <a:ext cx="64239" cy="5823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23" extrusionOk="0">
                    <a:moveTo>
                      <a:pt x="134" y="0"/>
                    </a:moveTo>
                    <a:cubicBezTo>
                      <a:pt x="104" y="0"/>
                      <a:pt x="71" y="13"/>
                      <a:pt x="43" y="41"/>
                    </a:cubicBezTo>
                    <a:cubicBezTo>
                      <a:pt x="1" y="84"/>
                      <a:pt x="1" y="152"/>
                      <a:pt x="56" y="191"/>
                    </a:cubicBezTo>
                    <a:cubicBezTo>
                      <a:pt x="76" y="212"/>
                      <a:pt x="103" y="223"/>
                      <a:pt x="130" y="223"/>
                    </a:cubicBezTo>
                    <a:cubicBezTo>
                      <a:pt x="157" y="223"/>
                      <a:pt x="185" y="212"/>
                      <a:pt x="206" y="191"/>
                    </a:cubicBezTo>
                    <a:cubicBezTo>
                      <a:pt x="245" y="152"/>
                      <a:pt x="245" y="84"/>
                      <a:pt x="206" y="28"/>
                    </a:cubicBezTo>
                    <a:cubicBezTo>
                      <a:pt x="186" y="10"/>
                      <a:pt x="161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3"/>
              <p:cNvSpPr/>
              <p:nvPr/>
            </p:nvSpPr>
            <p:spPr>
              <a:xfrm rot="-8578690">
                <a:off x="7365575" y="1477549"/>
                <a:ext cx="60584" cy="5823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3" extrusionOk="0">
                    <a:moveTo>
                      <a:pt x="122" y="0"/>
                    </a:moveTo>
                    <a:cubicBezTo>
                      <a:pt x="93" y="0"/>
                      <a:pt x="64" y="13"/>
                      <a:pt x="43" y="41"/>
                    </a:cubicBezTo>
                    <a:cubicBezTo>
                      <a:pt x="0" y="84"/>
                      <a:pt x="0" y="152"/>
                      <a:pt x="43" y="191"/>
                    </a:cubicBezTo>
                    <a:cubicBezTo>
                      <a:pt x="62" y="212"/>
                      <a:pt x="89" y="223"/>
                      <a:pt x="116" y="223"/>
                    </a:cubicBezTo>
                    <a:cubicBezTo>
                      <a:pt x="144" y="223"/>
                      <a:pt x="171" y="212"/>
                      <a:pt x="193" y="191"/>
                    </a:cubicBezTo>
                    <a:cubicBezTo>
                      <a:pt x="232" y="152"/>
                      <a:pt x="232" y="84"/>
                      <a:pt x="193" y="28"/>
                    </a:cubicBezTo>
                    <a:cubicBezTo>
                      <a:pt x="173" y="10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3"/>
              <p:cNvSpPr/>
              <p:nvPr/>
            </p:nvSpPr>
            <p:spPr>
              <a:xfrm rot="-8578690">
                <a:off x="7248786" y="1823072"/>
                <a:ext cx="57450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" extrusionOk="0">
                    <a:moveTo>
                      <a:pt x="105" y="1"/>
                    </a:moveTo>
                    <a:cubicBezTo>
                      <a:pt x="80" y="1"/>
                      <a:pt x="56" y="10"/>
                      <a:pt x="43" y="30"/>
                    </a:cubicBezTo>
                    <a:cubicBezTo>
                      <a:pt x="1" y="72"/>
                      <a:pt x="1" y="124"/>
                      <a:pt x="43" y="167"/>
                    </a:cubicBezTo>
                    <a:cubicBezTo>
                      <a:pt x="63" y="186"/>
                      <a:pt x="86" y="196"/>
                      <a:pt x="110" y="196"/>
                    </a:cubicBezTo>
                    <a:cubicBezTo>
                      <a:pt x="134" y="196"/>
                      <a:pt x="157" y="186"/>
                      <a:pt x="177" y="167"/>
                    </a:cubicBezTo>
                    <a:cubicBezTo>
                      <a:pt x="219" y="124"/>
                      <a:pt x="219" y="56"/>
                      <a:pt x="177" y="30"/>
                    </a:cubicBezTo>
                    <a:cubicBezTo>
                      <a:pt x="157" y="10"/>
                      <a:pt x="130" y="1"/>
                      <a:pt x="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3"/>
              <p:cNvSpPr/>
              <p:nvPr/>
            </p:nvSpPr>
            <p:spPr>
              <a:xfrm rot="-8578690">
                <a:off x="7972986" y="1604968"/>
                <a:ext cx="57450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9" extrusionOk="0">
                    <a:moveTo>
                      <a:pt x="115" y="1"/>
                    </a:moveTo>
                    <a:cubicBezTo>
                      <a:pt x="90" y="1"/>
                      <a:pt x="63" y="12"/>
                      <a:pt x="43" y="33"/>
                    </a:cubicBezTo>
                    <a:cubicBezTo>
                      <a:pt x="1" y="72"/>
                      <a:pt x="1" y="127"/>
                      <a:pt x="43" y="166"/>
                    </a:cubicBezTo>
                    <a:cubicBezTo>
                      <a:pt x="63" y="188"/>
                      <a:pt x="90" y="198"/>
                      <a:pt x="117" y="198"/>
                    </a:cubicBezTo>
                    <a:cubicBezTo>
                      <a:pt x="144" y="198"/>
                      <a:pt x="170" y="188"/>
                      <a:pt x="190" y="166"/>
                    </a:cubicBezTo>
                    <a:cubicBezTo>
                      <a:pt x="219" y="127"/>
                      <a:pt x="219" y="59"/>
                      <a:pt x="177" y="33"/>
                    </a:cubicBezTo>
                    <a:cubicBezTo>
                      <a:pt x="164" y="12"/>
                      <a:pt x="140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3"/>
              <p:cNvSpPr/>
              <p:nvPr/>
            </p:nvSpPr>
            <p:spPr>
              <a:xfrm rot="-8578690">
                <a:off x="8268708" y="2427675"/>
                <a:ext cx="56405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7" extrusionOk="0">
                    <a:moveTo>
                      <a:pt x="108" y="1"/>
                    </a:moveTo>
                    <a:cubicBezTo>
                      <a:pt x="84" y="1"/>
                      <a:pt x="61" y="10"/>
                      <a:pt x="39" y="30"/>
                    </a:cubicBezTo>
                    <a:cubicBezTo>
                      <a:pt x="0" y="72"/>
                      <a:pt x="0" y="141"/>
                      <a:pt x="39" y="167"/>
                    </a:cubicBezTo>
                    <a:cubicBezTo>
                      <a:pt x="61" y="187"/>
                      <a:pt x="84" y="196"/>
                      <a:pt x="108" y="196"/>
                    </a:cubicBezTo>
                    <a:cubicBezTo>
                      <a:pt x="132" y="196"/>
                      <a:pt x="155" y="187"/>
                      <a:pt x="176" y="167"/>
                    </a:cubicBezTo>
                    <a:cubicBezTo>
                      <a:pt x="216" y="125"/>
                      <a:pt x="216" y="72"/>
                      <a:pt x="176" y="30"/>
                    </a:cubicBezTo>
                    <a:cubicBezTo>
                      <a:pt x="155" y="10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3"/>
              <p:cNvSpPr/>
              <p:nvPr/>
            </p:nvSpPr>
            <p:spPr>
              <a:xfrm rot="-8578690">
                <a:off x="7935755" y="2167518"/>
                <a:ext cx="56405" cy="522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0" extrusionOk="0">
                    <a:moveTo>
                      <a:pt x="117" y="0"/>
                    </a:moveTo>
                    <a:cubicBezTo>
                      <a:pt x="90" y="0"/>
                      <a:pt x="63" y="11"/>
                      <a:pt x="40" y="34"/>
                    </a:cubicBezTo>
                    <a:cubicBezTo>
                      <a:pt x="1" y="60"/>
                      <a:pt x="1" y="129"/>
                      <a:pt x="40" y="168"/>
                    </a:cubicBezTo>
                    <a:cubicBezTo>
                      <a:pt x="61" y="189"/>
                      <a:pt x="85" y="200"/>
                      <a:pt x="108" y="200"/>
                    </a:cubicBezTo>
                    <a:cubicBezTo>
                      <a:pt x="132" y="200"/>
                      <a:pt x="155" y="189"/>
                      <a:pt x="177" y="168"/>
                    </a:cubicBezTo>
                    <a:cubicBezTo>
                      <a:pt x="216" y="129"/>
                      <a:pt x="216" y="60"/>
                      <a:pt x="177" y="18"/>
                    </a:cubicBezTo>
                    <a:cubicBezTo>
                      <a:pt x="158" y="7"/>
                      <a:pt x="137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3"/>
              <p:cNvSpPr/>
              <p:nvPr/>
            </p:nvSpPr>
            <p:spPr>
              <a:xfrm rot="-8578690">
                <a:off x="8053310" y="2069752"/>
                <a:ext cx="57450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8" extrusionOk="0">
                    <a:moveTo>
                      <a:pt x="109" y="0"/>
                    </a:moveTo>
                    <a:cubicBezTo>
                      <a:pt x="85" y="0"/>
                      <a:pt x="61" y="11"/>
                      <a:pt x="40" y="32"/>
                    </a:cubicBezTo>
                    <a:cubicBezTo>
                      <a:pt x="1" y="71"/>
                      <a:pt x="1" y="127"/>
                      <a:pt x="40" y="166"/>
                    </a:cubicBezTo>
                    <a:cubicBezTo>
                      <a:pt x="61" y="187"/>
                      <a:pt x="89" y="197"/>
                      <a:pt x="114" y="197"/>
                    </a:cubicBezTo>
                    <a:cubicBezTo>
                      <a:pt x="140" y="197"/>
                      <a:pt x="164" y="187"/>
                      <a:pt x="177" y="166"/>
                    </a:cubicBezTo>
                    <a:cubicBezTo>
                      <a:pt x="219" y="127"/>
                      <a:pt x="219" y="58"/>
                      <a:pt x="177" y="32"/>
                    </a:cubicBezTo>
                    <a:cubicBezTo>
                      <a:pt x="157" y="11"/>
                      <a:pt x="133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3"/>
              <p:cNvSpPr/>
              <p:nvPr/>
            </p:nvSpPr>
            <p:spPr>
              <a:xfrm rot="-8578690">
                <a:off x="7295885" y="1864726"/>
                <a:ext cx="226666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99" extrusionOk="0">
                    <a:moveTo>
                      <a:pt x="434" y="0"/>
                    </a:moveTo>
                    <a:cubicBezTo>
                      <a:pt x="330" y="0"/>
                      <a:pt x="225" y="41"/>
                      <a:pt x="150" y="124"/>
                    </a:cubicBezTo>
                    <a:cubicBezTo>
                      <a:pt x="0" y="274"/>
                      <a:pt x="0" y="532"/>
                      <a:pt x="150" y="682"/>
                    </a:cubicBezTo>
                    <a:cubicBezTo>
                      <a:pt x="230" y="761"/>
                      <a:pt x="332" y="798"/>
                      <a:pt x="432" y="798"/>
                    </a:cubicBezTo>
                    <a:cubicBezTo>
                      <a:pt x="539" y="798"/>
                      <a:pt x="644" y="757"/>
                      <a:pt x="721" y="682"/>
                    </a:cubicBezTo>
                    <a:cubicBezTo>
                      <a:pt x="868" y="519"/>
                      <a:pt x="868" y="274"/>
                      <a:pt x="705" y="111"/>
                    </a:cubicBezTo>
                    <a:cubicBezTo>
                      <a:pt x="633" y="38"/>
                      <a:pt x="534" y="0"/>
                      <a:pt x="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3"/>
              <p:cNvSpPr/>
              <p:nvPr/>
            </p:nvSpPr>
            <p:spPr>
              <a:xfrm rot="-8578690">
                <a:off x="7196124" y="1911714"/>
                <a:ext cx="96359" cy="8669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32" extrusionOk="0">
                    <a:moveTo>
                      <a:pt x="180" y="1"/>
                    </a:moveTo>
                    <a:cubicBezTo>
                      <a:pt x="137" y="1"/>
                      <a:pt x="96" y="18"/>
                      <a:pt x="69" y="52"/>
                    </a:cubicBezTo>
                    <a:cubicBezTo>
                      <a:pt x="0" y="117"/>
                      <a:pt x="0" y="228"/>
                      <a:pt x="69" y="280"/>
                    </a:cubicBezTo>
                    <a:cubicBezTo>
                      <a:pt x="103" y="315"/>
                      <a:pt x="147" y="332"/>
                      <a:pt x="191" y="332"/>
                    </a:cubicBezTo>
                    <a:cubicBezTo>
                      <a:pt x="235" y="332"/>
                      <a:pt x="279" y="315"/>
                      <a:pt x="313" y="280"/>
                    </a:cubicBezTo>
                    <a:cubicBezTo>
                      <a:pt x="369" y="215"/>
                      <a:pt x="369" y="104"/>
                      <a:pt x="300" y="52"/>
                    </a:cubicBezTo>
                    <a:cubicBezTo>
                      <a:pt x="266" y="18"/>
                      <a:pt x="222" y="1"/>
                      <a:pt x="1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3"/>
              <p:cNvSpPr/>
              <p:nvPr/>
            </p:nvSpPr>
            <p:spPr>
              <a:xfrm rot="-8578690">
                <a:off x="7368775" y="1792837"/>
                <a:ext cx="96620" cy="895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3" extrusionOk="0">
                    <a:moveTo>
                      <a:pt x="185" y="0"/>
                    </a:moveTo>
                    <a:cubicBezTo>
                      <a:pt x="139" y="0"/>
                      <a:pt x="92" y="18"/>
                      <a:pt x="56" y="47"/>
                    </a:cubicBezTo>
                    <a:cubicBezTo>
                      <a:pt x="1" y="115"/>
                      <a:pt x="1" y="223"/>
                      <a:pt x="69" y="291"/>
                    </a:cubicBezTo>
                    <a:cubicBezTo>
                      <a:pt x="103" y="326"/>
                      <a:pt x="147" y="343"/>
                      <a:pt x="190" y="343"/>
                    </a:cubicBezTo>
                    <a:cubicBezTo>
                      <a:pt x="232" y="343"/>
                      <a:pt x="273" y="326"/>
                      <a:pt x="301" y="291"/>
                    </a:cubicBezTo>
                    <a:cubicBezTo>
                      <a:pt x="369" y="223"/>
                      <a:pt x="369" y="115"/>
                      <a:pt x="301" y="47"/>
                    </a:cubicBezTo>
                    <a:cubicBezTo>
                      <a:pt x="268" y="14"/>
                      <a:pt x="227" y="0"/>
                      <a:pt x="1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3"/>
              <p:cNvSpPr/>
              <p:nvPr/>
            </p:nvSpPr>
            <p:spPr>
              <a:xfrm rot="-8578690">
                <a:off x="7601682" y="1560059"/>
                <a:ext cx="96359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8" extrusionOk="0">
                    <a:moveTo>
                      <a:pt x="178" y="0"/>
                    </a:moveTo>
                    <a:cubicBezTo>
                      <a:pt x="134" y="0"/>
                      <a:pt x="90" y="17"/>
                      <a:pt x="56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3" y="330"/>
                      <a:pt x="144" y="348"/>
                      <a:pt x="185" y="348"/>
                    </a:cubicBezTo>
                    <a:cubicBezTo>
                      <a:pt x="226" y="348"/>
                      <a:pt x="266" y="330"/>
                      <a:pt x="301" y="296"/>
                    </a:cubicBezTo>
                    <a:cubicBezTo>
                      <a:pt x="369" y="228"/>
                      <a:pt x="369" y="120"/>
                      <a:pt x="301" y="52"/>
                    </a:cubicBezTo>
                    <a:cubicBezTo>
                      <a:pt x="266" y="17"/>
                      <a:pt x="222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3"/>
              <p:cNvSpPr/>
              <p:nvPr/>
            </p:nvSpPr>
            <p:spPr>
              <a:xfrm rot="-8578690">
                <a:off x="7778890" y="2339085"/>
                <a:ext cx="100015" cy="9113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9" extrusionOk="0">
                    <a:moveTo>
                      <a:pt x="191" y="1"/>
                    </a:moveTo>
                    <a:cubicBezTo>
                      <a:pt x="147" y="1"/>
                      <a:pt x="103" y="18"/>
                      <a:pt x="69" y="52"/>
                    </a:cubicBezTo>
                    <a:cubicBezTo>
                      <a:pt x="1" y="121"/>
                      <a:pt x="1" y="228"/>
                      <a:pt x="69" y="297"/>
                    </a:cubicBezTo>
                    <a:cubicBezTo>
                      <a:pt x="103" y="331"/>
                      <a:pt x="147" y="348"/>
                      <a:pt x="191" y="348"/>
                    </a:cubicBezTo>
                    <a:cubicBezTo>
                      <a:pt x="235" y="348"/>
                      <a:pt x="279" y="331"/>
                      <a:pt x="314" y="297"/>
                    </a:cubicBezTo>
                    <a:cubicBezTo>
                      <a:pt x="382" y="228"/>
                      <a:pt x="382" y="121"/>
                      <a:pt x="314" y="52"/>
                    </a:cubicBezTo>
                    <a:cubicBezTo>
                      <a:pt x="279" y="18"/>
                      <a:pt x="235" y="1"/>
                      <a:pt x="1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3"/>
              <p:cNvSpPr/>
              <p:nvPr/>
            </p:nvSpPr>
            <p:spPr>
              <a:xfrm rot="-8578690">
                <a:off x="7567197" y="1695262"/>
                <a:ext cx="99754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91" y="0"/>
                    </a:moveTo>
                    <a:cubicBezTo>
                      <a:pt x="147" y="0"/>
                      <a:pt x="103" y="17"/>
                      <a:pt x="69" y="52"/>
                    </a:cubicBezTo>
                    <a:cubicBezTo>
                      <a:pt x="0" y="120"/>
                      <a:pt x="0" y="228"/>
                      <a:pt x="69" y="296"/>
                    </a:cubicBezTo>
                    <a:cubicBezTo>
                      <a:pt x="103" y="330"/>
                      <a:pt x="147" y="347"/>
                      <a:pt x="191" y="347"/>
                    </a:cubicBezTo>
                    <a:cubicBezTo>
                      <a:pt x="235" y="347"/>
                      <a:pt x="279" y="330"/>
                      <a:pt x="313" y="296"/>
                    </a:cubicBezTo>
                    <a:cubicBezTo>
                      <a:pt x="382" y="228"/>
                      <a:pt x="382" y="120"/>
                      <a:pt x="313" y="52"/>
                    </a:cubicBezTo>
                    <a:cubicBezTo>
                      <a:pt x="279" y="17"/>
                      <a:pt x="235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3"/>
              <p:cNvSpPr/>
              <p:nvPr/>
            </p:nvSpPr>
            <p:spPr>
              <a:xfrm rot="-8578690">
                <a:off x="8116462" y="2115798"/>
                <a:ext cx="96620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7" extrusionOk="0">
                    <a:moveTo>
                      <a:pt x="180" y="0"/>
                    </a:moveTo>
                    <a:cubicBezTo>
                      <a:pt x="138" y="0"/>
                      <a:pt x="97" y="17"/>
                      <a:pt x="69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1" y="322"/>
                      <a:pt x="143" y="336"/>
                      <a:pt x="183" y="336"/>
                    </a:cubicBezTo>
                    <a:cubicBezTo>
                      <a:pt x="228" y="336"/>
                      <a:pt x="271" y="319"/>
                      <a:pt x="301" y="283"/>
                    </a:cubicBezTo>
                    <a:cubicBezTo>
                      <a:pt x="369" y="215"/>
                      <a:pt x="369" y="120"/>
                      <a:pt x="301" y="52"/>
                    </a:cubicBezTo>
                    <a:cubicBezTo>
                      <a:pt x="266" y="17"/>
                      <a:pt x="22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3"/>
              <p:cNvSpPr/>
              <p:nvPr/>
            </p:nvSpPr>
            <p:spPr>
              <a:xfrm rot="-8578690">
                <a:off x="8008904" y="2195499"/>
                <a:ext cx="98971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7" extrusionOk="0">
                    <a:moveTo>
                      <a:pt x="190" y="0"/>
                    </a:moveTo>
                    <a:cubicBezTo>
                      <a:pt x="146" y="0"/>
                      <a:pt x="102" y="17"/>
                      <a:pt x="69" y="51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0" y="322"/>
                      <a:pt x="141" y="336"/>
                      <a:pt x="183" y="336"/>
                    </a:cubicBezTo>
                    <a:cubicBezTo>
                      <a:pt x="230" y="336"/>
                      <a:pt x="278" y="319"/>
                      <a:pt x="314" y="283"/>
                    </a:cubicBezTo>
                    <a:cubicBezTo>
                      <a:pt x="379" y="214"/>
                      <a:pt x="379" y="120"/>
                      <a:pt x="314" y="51"/>
                    </a:cubicBezTo>
                    <a:cubicBezTo>
                      <a:pt x="279" y="17"/>
                      <a:pt x="234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3"/>
              <p:cNvSpPr/>
              <p:nvPr/>
            </p:nvSpPr>
            <p:spPr>
              <a:xfrm rot="-8578690">
                <a:off x="7369831" y="1998531"/>
                <a:ext cx="198724" cy="182271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8" extrusionOk="0">
                    <a:moveTo>
                      <a:pt x="386" y="0"/>
                    </a:moveTo>
                    <a:cubicBezTo>
                      <a:pt x="296" y="0"/>
                      <a:pt x="205" y="37"/>
                      <a:pt x="135" y="112"/>
                    </a:cubicBezTo>
                    <a:cubicBezTo>
                      <a:pt x="1" y="249"/>
                      <a:pt x="1" y="467"/>
                      <a:pt x="135" y="601"/>
                    </a:cubicBezTo>
                    <a:cubicBezTo>
                      <a:pt x="200" y="666"/>
                      <a:pt x="286" y="697"/>
                      <a:pt x="374" y="697"/>
                    </a:cubicBezTo>
                    <a:cubicBezTo>
                      <a:pt x="471" y="697"/>
                      <a:pt x="568" y="660"/>
                      <a:pt x="640" y="588"/>
                    </a:cubicBezTo>
                    <a:cubicBezTo>
                      <a:pt x="761" y="454"/>
                      <a:pt x="761" y="236"/>
                      <a:pt x="624" y="99"/>
                    </a:cubicBezTo>
                    <a:cubicBezTo>
                      <a:pt x="558" y="34"/>
                      <a:pt x="473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3"/>
              <p:cNvSpPr/>
              <p:nvPr/>
            </p:nvSpPr>
            <p:spPr>
              <a:xfrm rot="-8578690">
                <a:off x="8559865" y="2926151"/>
                <a:ext cx="153548" cy="138923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32" extrusionOk="0">
                    <a:moveTo>
                      <a:pt x="288" y="0"/>
                    </a:moveTo>
                    <a:cubicBezTo>
                      <a:pt x="220" y="0"/>
                      <a:pt x="152" y="27"/>
                      <a:pt x="98" y="81"/>
                    </a:cubicBezTo>
                    <a:cubicBezTo>
                      <a:pt x="1" y="188"/>
                      <a:pt x="1" y="351"/>
                      <a:pt x="111" y="462"/>
                    </a:cubicBezTo>
                    <a:cubicBezTo>
                      <a:pt x="157" y="508"/>
                      <a:pt x="222" y="532"/>
                      <a:pt x="287" y="532"/>
                    </a:cubicBezTo>
                    <a:cubicBezTo>
                      <a:pt x="357" y="532"/>
                      <a:pt x="428" y="505"/>
                      <a:pt x="477" y="449"/>
                    </a:cubicBezTo>
                    <a:cubicBezTo>
                      <a:pt x="587" y="351"/>
                      <a:pt x="587" y="175"/>
                      <a:pt x="477" y="81"/>
                    </a:cubicBezTo>
                    <a:cubicBezTo>
                      <a:pt x="423" y="27"/>
                      <a:pt x="355" y="0"/>
                      <a:pt x="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3"/>
              <p:cNvSpPr/>
              <p:nvPr/>
            </p:nvSpPr>
            <p:spPr>
              <a:xfrm rot="-8578690">
                <a:off x="8623160" y="3124723"/>
                <a:ext cx="153548" cy="1394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34" extrusionOk="0">
                    <a:moveTo>
                      <a:pt x="287" y="0"/>
                    </a:moveTo>
                    <a:cubicBezTo>
                      <a:pt x="220" y="0"/>
                      <a:pt x="152" y="27"/>
                      <a:pt x="98" y="81"/>
                    </a:cubicBezTo>
                    <a:cubicBezTo>
                      <a:pt x="0" y="192"/>
                      <a:pt x="0" y="355"/>
                      <a:pt x="111" y="462"/>
                    </a:cubicBezTo>
                    <a:cubicBezTo>
                      <a:pt x="165" y="510"/>
                      <a:pt x="233" y="533"/>
                      <a:pt x="300" y="533"/>
                    </a:cubicBezTo>
                    <a:cubicBezTo>
                      <a:pt x="368" y="533"/>
                      <a:pt x="436" y="510"/>
                      <a:pt x="490" y="462"/>
                    </a:cubicBezTo>
                    <a:cubicBezTo>
                      <a:pt x="587" y="355"/>
                      <a:pt x="587" y="179"/>
                      <a:pt x="477" y="81"/>
                    </a:cubicBezTo>
                    <a:cubicBezTo>
                      <a:pt x="423" y="27"/>
                      <a:pt x="355" y="0"/>
                      <a:pt x="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3"/>
              <p:cNvSpPr/>
              <p:nvPr/>
            </p:nvSpPr>
            <p:spPr>
              <a:xfrm rot="-8578690">
                <a:off x="7659840" y="2988655"/>
                <a:ext cx="135530" cy="12142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65" extrusionOk="0">
                    <a:moveTo>
                      <a:pt x="263" y="0"/>
                    </a:moveTo>
                    <a:cubicBezTo>
                      <a:pt x="201" y="0"/>
                      <a:pt x="141" y="25"/>
                      <a:pt x="98" y="68"/>
                    </a:cubicBezTo>
                    <a:cubicBezTo>
                      <a:pt x="1" y="162"/>
                      <a:pt x="17" y="312"/>
                      <a:pt x="98" y="394"/>
                    </a:cubicBezTo>
                    <a:cubicBezTo>
                      <a:pt x="146" y="441"/>
                      <a:pt x="207" y="465"/>
                      <a:pt x="266" y="465"/>
                    </a:cubicBezTo>
                    <a:cubicBezTo>
                      <a:pt x="326" y="465"/>
                      <a:pt x="384" y="441"/>
                      <a:pt x="424" y="394"/>
                    </a:cubicBezTo>
                    <a:cubicBezTo>
                      <a:pt x="519" y="296"/>
                      <a:pt x="519" y="162"/>
                      <a:pt x="424" y="68"/>
                    </a:cubicBezTo>
                    <a:cubicBezTo>
                      <a:pt x="378" y="21"/>
                      <a:pt x="320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3"/>
              <p:cNvSpPr/>
              <p:nvPr/>
            </p:nvSpPr>
            <p:spPr>
              <a:xfrm rot="-8578690">
                <a:off x="7346736" y="3057163"/>
                <a:ext cx="8199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98" extrusionOk="0">
                    <a:moveTo>
                      <a:pt x="163" y="0"/>
                    </a:moveTo>
                    <a:cubicBezTo>
                      <a:pt x="123" y="0"/>
                      <a:pt x="83" y="17"/>
                      <a:pt x="56" y="53"/>
                    </a:cubicBezTo>
                    <a:cubicBezTo>
                      <a:pt x="0" y="109"/>
                      <a:pt x="0" y="203"/>
                      <a:pt x="56" y="259"/>
                    </a:cubicBezTo>
                    <a:cubicBezTo>
                      <a:pt x="82" y="285"/>
                      <a:pt x="119" y="298"/>
                      <a:pt x="157" y="298"/>
                    </a:cubicBezTo>
                    <a:cubicBezTo>
                      <a:pt x="194" y="298"/>
                      <a:pt x="232" y="285"/>
                      <a:pt x="258" y="259"/>
                    </a:cubicBezTo>
                    <a:cubicBezTo>
                      <a:pt x="313" y="190"/>
                      <a:pt x="313" y="109"/>
                      <a:pt x="258" y="40"/>
                    </a:cubicBezTo>
                    <a:cubicBezTo>
                      <a:pt x="233" y="14"/>
                      <a:pt x="198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3"/>
              <p:cNvSpPr/>
              <p:nvPr/>
            </p:nvSpPr>
            <p:spPr>
              <a:xfrm rot="-8578690">
                <a:off x="7950342" y="3535269"/>
                <a:ext cx="81997" cy="7781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98" extrusionOk="0">
                    <a:moveTo>
                      <a:pt x="156" y="0"/>
                    </a:moveTo>
                    <a:cubicBezTo>
                      <a:pt x="119" y="0"/>
                      <a:pt x="82" y="14"/>
                      <a:pt x="56" y="42"/>
                    </a:cubicBezTo>
                    <a:cubicBezTo>
                      <a:pt x="1" y="110"/>
                      <a:pt x="1" y="192"/>
                      <a:pt x="56" y="260"/>
                    </a:cubicBezTo>
                    <a:cubicBezTo>
                      <a:pt x="81" y="285"/>
                      <a:pt x="115" y="298"/>
                      <a:pt x="150" y="298"/>
                    </a:cubicBezTo>
                    <a:cubicBezTo>
                      <a:pt x="189" y="298"/>
                      <a:pt x="229" y="282"/>
                      <a:pt x="258" y="247"/>
                    </a:cubicBezTo>
                    <a:cubicBezTo>
                      <a:pt x="314" y="192"/>
                      <a:pt x="314" y="97"/>
                      <a:pt x="258" y="42"/>
                    </a:cubicBezTo>
                    <a:cubicBezTo>
                      <a:pt x="230" y="14"/>
                      <a:pt x="193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3"/>
              <p:cNvSpPr/>
              <p:nvPr/>
            </p:nvSpPr>
            <p:spPr>
              <a:xfrm rot="-8578690">
                <a:off x="7399939" y="3488873"/>
                <a:ext cx="85391" cy="7625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92" extrusionOk="0">
                    <a:moveTo>
                      <a:pt x="162" y="1"/>
                    </a:moveTo>
                    <a:cubicBezTo>
                      <a:pt x="122" y="1"/>
                      <a:pt x="82" y="17"/>
                      <a:pt x="53" y="45"/>
                    </a:cubicBezTo>
                    <a:cubicBezTo>
                      <a:pt x="1" y="100"/>
                      <a:pt x="1" y="195"/>
                      <a:pt x="53" y="250"/>
                    </a:cubicBezTo>
                    <a:cubicBezTo>
                      <a:pt x="81" y="278"/>
                      <a:pt x="118" y="292"/>
                      <a:pt x="156" y="292"/>
                    </a:cubicBezTo>
                    <a:cubicBezTo>
                      <a:pt x="193" y="292"/>
                      <a:pt x="231" y="278"/>
                      <a:pt x="258" y="250"/>
                    </a:cubicBezTo>
                    <a:cubicBezTo>
                      <a:pt x="327" y="195"/>
                      <a:pt x="327" y="100"/>
                      <a:pt x="258" y="45"/>
                    </a:cubicBezTo>
                    <a:cubicBezTo>
                      <a:pt x="232" y="14"/>
                      <a:pt x="197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3"/>
              <p:cNvSpPr/>
              <p:nvPr/>
            </p:nvSpPr>
            <p:spPr>
              <a:xfrm rot="-8578690">
                <a:off x="7538212" y="3188132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5" y="1"/>
                    </a:moveTo>
                    <a:cubicBezTo>
                      <a:pt x="64" y="1"/>
                      <a:pt x="44" y="10"/>
                      <a:pt x="30" y="32"/>
                    </a:cubicBezTo>
                    <a:cubicBezTo>
                      <a:pt x="1" y="61"/>
                      <a:pt x="1" y="100"/>
                      <a:pt x="30" y="130"/>
                    </a:cubicBezTo>
                    <a:cubicBezTo>
                      <a:pt x="43" y="143"/>
                      <a:pt x="63" y="149"/>
                      <a:pt x="84" y="149"/>
                    </a:cubicBezTo>
                    <a:cubicBezTo>
                      <a:pt x="104" y="149"/>
                      <a:pt x="124" y="143"/>
                      <a:pt x="138" y="130"/>
                    </a:cubicBezTo>
                    <a:cubicBezTo>
                      <a:pt x="164" y="100"/>
                      <a:pt x="164" y="48"/>
                      <a:pt x="138" y="19"/>
                    </a:cubicBezTo>
                    <a:cubicBezTo>
                      <a:pt x="120" y="7"/>
                      <a:pt x="10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3"/>
              <p:cNvSpPr/>
              <p:nvPr/>
            </p:nvSpPr>
            <p:spPr>
              <a:xfrm rot="-8578690">
                <a:off x="7868757" y="3509333"/>
                <a:ext cx="42826" cy="3890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" extrusionOk="0">
                    <a:moveTo>
                      <a:pt x="82" y="1"/>
                    </a:moveTo>
                    <a:cubicBezTo>
                      <a:pt x="62" y="1"/>
                      <a:pt x="41" y="8"/>
                      <a:pt x="27" y="23"/>
                    </a:cubicBezTo>
                    <a:cubicBezTo>
                      <a:pt x="1" y="49"/>
                      <a:pt x="1" y="88"/>
                      <a:pt x="27" y="130"/>
                    </a:cubicBezTo>
                    <a:cubicBezTo>
                      <a:pt x="46" y="142"/>
                      <a:pt x="64" y="148"/>
                      <a:pt x="81" y="148"/>
                    </a:cubicBezTo>
                    <a:cubicBezTo>
                      <a:pt x="102" y="148"/>
                      <a:pt x="121" y="139"/>
                      <a:pt x="138" y="117"/>
                    </a:cubicBezTo>
                    <a:cubicBezTo>
                      <a:pt x="164" y="88"/>
                      <a:pt x="164" y="49"/>
                      <a:pt x="138" y="23"/>
                    </a:cubicBezTo>
                    <a:cubicBezTo>
                      <a:pt x="123" y="8"/>
                      <a:pt x="103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3"/>
              <p:cNvSpPr/>
              <p:nvPr/>
            </p:nvSpPr>
            <p:spPr>
              <a:xfrm rot="-8578690">
                <a:off x="7128153" y="3283452"/>
                <a:ext cx="42826" cy="3917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0" extrusionOk="0">
                    <a:moveTo>
                      <a:pt x="82" y="1"/>
                    </a:moveTo>
                    <a:cubicBezTo>
                      <a:pt x="61" y="1"/>
                      <a:pt x="41" y="7"/>
                      <a:pt x="26" y="20"/>
                    </a:cubicBezTo>
                    <a:cubicBezTo>
                      <a:pt x="0" y="63"/>
                      <a:pt x="0" y="102"/>
                      <a:pt x="26" y="128"/>
                    </a:cubicBezTo>
                    <a:cubicBezTo>
                      <a:pt x="41" y="142"/>
                      <a:pt x="61" y="150"/>
                      <a:pt x="82" y="150"/>
                    </a:cubicBezTo>
                    <a:cubicBezTo>
                      <a:pt x="102" y="150"/>
                      <a:pt x="122" y="142"/>
                      <a:pt x="137" y="128"/>
                    </a:cubicBezTo>
                    <a:cubicBezTo>
                      <a:pt x="163" y="102"/>
                      <a:pt x="163" y="46"/>
                      <a:pt x="137" y="20"/>
                    </a:cubicBezTo>
                    <a:cubicBezTo>
                      <a:pt x="122" y="7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3"/>
              <p:cNvSpPr/>
              <p:nvPr/>
            </p:nvSpPr>
            <p:spPr>
              <a:xfrm rot="-8578690">
                <a:off x="7630375" y="3094370"/>
                <a:ext cx="42826" cy="3864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" extrusionOk="0">
                    <a:moveTo>
                      <a:pt x="80" y="0"/>
                    </a:moveTo>
                    <a:cubicBezTo>
                      <a:pt x="60" y="0"/>
                      <a:pt x="40" y="7"/>
                      <a:pt x="26" y="20"/>
                    </a:cubicBezTo>
                    <a:cubicBezTo>
                      <a:pt x="0" y="49"/>
                      <a:pt x="0" y="88"/>
                      <a:pt x="26" y="118"/>
                    </a:cubicBezTo>
                    <a:cubicBezTo>
                      <a:pt x="40" y="137"/>
                      <a:pt x="60" y="147"/>
                      <a:pt x="80" y="147"/>
                    </a:cubicBezTo>
                    <a:cubicBezTo>
                      <a:pt x="101" y="147"/>
                      <a:pt x="121" y="137"/>
                      <a:pt x="134" y="118"/>
                    </a:cubicBezTo>
                    <a:cubicBezTo>
                      <a:pt x="163" y="88"/>
                      <a:pt x="163" y="49"/>
                      <a:pt x="134" y="20"/>
                    </a:cubicBezTo>
                    <a:cubicBezTo>
                      <a:pt x="121" y="7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3"/>
              <p:cNvSpPr/>
              <p:nvPr/>
            </p:nvSpPr>
            <p:spPr>
              <a:xfrm rot="-8578690">
                <a:off x="8244688" y="3641155"/>
                <a:ext cx="42826" cy="39431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1" extrusionOk="0">
                    <a:moveTo>
                      <a:pt x="75" y="1"/>
                    </a:moveTo>
                    <a:cubicBezTo>
                      <a:pt x="58" y="1"/>
                      <a:pt x="41" y="7"/>
                      <a:pt x="27" y="20"/>
                    </a:cubicBezTo>
                    <a:cubicBezTo>
                      <a:pt x="0" y="50"/>
                      <a:pt x="0" y="102"/>
                      <a:pt x="27" y="131"/>
                    </a:cubicBezTo>
                    <a:cubicBezTo>
                      <a:pt x="41" y="144"/>
                      <a:pt x="58" y="151"/>
                      <a:pt x="77" y="151"/>
                    </a:cubicBezTo>
                    <a:cubicBezTo>
                      <a:pt x="96" y="151"/>
                      <a:pt x="116" y="144"/>
                      <a:pt x="137" y="131"/>
                    </a:cubicBezTo>
                    <a:cubicBezTo>
                      <a:pt x="164" y="102"/>
                      <a:pt x="164" y="50"/>
                      <a:pt x="124" y="20"/>
                    </a:cubicBezTo>
                    <a:cubicBezTo>
                      <a:pt x="110" y="7"/>
                      <a:pt x="93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3"/>
              <p:cNvSpPr/>
              <p:nvPr/>
            </p:nvSpPr>
            <p:spPr>
              <a:xfrm rot="-8578690">
                <a:off x="7803345" y="3253609"/>
                <a:ext cx="255652" cy="229536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79" extrusionOk="0">
                    <a:moveTo>
                      <a:pt x="491" y="0"/>
                    </a:moveTo>
                    <a:cubicBezTo>
                      <a:pt x="376" y="0"/>
                      <a:pt x="260" y="45"/>
                      <a:pt x="177" y="129"/>
                    </a:cubicBezTo>
                    <a:cubicBezTo>
                      <a:pt x="1" y="305"/>
                      <a:pt x="1" y="588"/>
                      <a:pt x="177" y="752"/>
                    </a:cubicBezTo>
                    <a:cubicBezTo>
                      <a:pt x="263" y="838"/>
                      <a:pt x="376" y="879"/>
                      <a:pt x="488" y="879"/>
                    </a:cubicBezTo>
                    <a:cubicBezTo>
                      <a:pt x="604" y="879"/>
                      <a:pt x="720" y="835"/>
                      <a:pt x="803" y="752"/>
                    </a:cubicBezTo>
                    <a:cubicBezTo>
                      <a:pt x="979" y="575"/>
                      <a:pt x="966" y="292"/>
                      <a:pt x="790" y="129"/>
                    </a:cubicBezTo>
                    <a:cubicBezTo>
                      <a:pt x="710" y="41"/>
                      <a:pt x="601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3"/>
              <p:cNvSpPr/>
              <p:nvPr/>
            </p:nvSpPr>
            <p:spPr>
              <a:xfrm rot="-8578690">
                <a:off x="8391876" y="3061648"/>
                <a:ext cx="295084" cy="267139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23" extrusionOk="0">
                    <a:moveTo>
                      <a:pt x="558" y="1"/>
                    </a:moveTo>
                    <a:cubicBezTo>
                      <a:pt x="427" y="1"/>
                      <a:pt x="294" y="52"/>
                      <a:pt x="190" y="157"/>
                    </a:cubicBezTo>
                    <a:cubicBezTo>
                      <a:pt x="1" y="359"/>
                      <a:pt x="1" y="685"/>
                      <a:pt x="206" y="877"/>
                    </a:cubicBezTo>
                    <a:cubicBezTo>
                      <a:pt x="304" y="975"/>
                      <a:pt x="430" y="1022"/>
                      <a:pt x="556" y="1022"/>
                    </a:cubicBezTo>
                    <a:cubicBezTo>
                      <a:pt x="691" y="1022"/>
                      <a:pt x="826" y="967"/>
                      <a:pt x="924" y="861"/>
                    </a:cubicBezTo>
                    <a:cubicBezTo>
                      <a:pt x="1129" y="659"/>
                      <a:pt x="1116" y="346"/>
                      <a:pt x="911" y="144"/>
                    </a:cubicBezTo>
                    <a:cubicBezTo>
                      <a:pt x="811" y="49"/>
                      <a:pt x="685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3"/>
              <p:cNvSpPr/>
              <p:nvPr/>
            </p:nvSpPr>
            <p:spPr>
              <a:xfrm rot="-8578690">
                <a:off x="8428699" y="3599491"/>
                <a:ext cx="219876" cy="2005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8" extrusionOk="0">
                    <a:moveTo>
                      <a:pt x="432" y="0"/>
                    </a:moveTo>
                    <a:cubicBezTo>
                      <a:pt x="330" y="0"/>
                      <a:pt x="226" y="41"/>
                      <a:pt x="147" y="119"/>
                    </a:cubicBezTo>
                    <a:cubicBezTo>
                      <a:pt x="1" y="269"/>
                      <a:pt x="1" y="514"/>
                      <a:pt x="147" y="664"/>
                    </a:cubicBezTo>
                    <a:cubicBezTo>
                      <a:pt x="225" y="734"/>
                      <a:pt x="321" y="767"/>
                      <a:pt x="415" y="767"/>
                    </a:cubicBezTo>
                    <a:cubicBezTo>
                      <a:pt x="519" y="767"/>
                      <a:pt x="620" y="726"/>
                      <a:pt x="692" y="648"/>
                    </a:cubicBezTo>
                    <a:cubicBezTo>
                      <a:pt x="842" y="501"/>
                      <a:pt x="842" y="256"/>
                      <a:pt x="692" y="106"/>
                    </a:cubicBezTo>
                    <a:cubicBezTo>
                      <a:pt x="620" y="35"/>
                      <a:pt x="527" y="0"/>
                      <a:pt x="432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3"/>
              <p:cNvSpPr/>
              <p:nvPr/>
            </p:nvSpPr>
            <p:spPr>
              <a:xfrm rot="-8578690">
                <a:off x="8161252" y="2898002"/>
                <a:ext cx="386742" cy="354618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358" extrusionOk="0">
                    <a:moveTo>
                      <a:pt x="738" y="0"/>
                    </a:moveTo>
                    <a:cubicBezTo>
                      <a:pt x="564" y="0"/>
                      <a:pt x="390" y="68"/>
                      <a:pt x="258" y="208"/>
                    </a:cubicBezTo>
                    <a:cubicBezTo>
                      <a:pt x="0" y="478"/>
                      <a:pt x="0" y="899"/>
                      <a:pt x="274" y="1169"/>
                    </a:cubicBezTo>
                    <a:cubicBezTo>
                      <a:pt x="399" y="1296"/>
                      <a:pt x="566" y="1357"/>
                      <a:pt x="734" y="1357"/>
                    </a:cubicBezTo>
                    <a:cubicBezTo>
                      <a:pt x="911" y="1357"/>
                      <a:pt x="1090" y="1289"/>
                      <a:pt x="1223" y="1156"/>
                    </a:cubicBezTo>
                    <a:cubicBezTo>
                      <a:pt x="1480" y="886"/>
                      <a:pt x="1480" y="452"/>
                      <a:pt x="1210" y="191"/>
                    </a:cubicBezTo>
                    <a:cubicBezTo>
                      <a:pt x="1077" y="64"/>
                      <a:pt x="907" y="0"/>
                      <a:pt x="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3"/>
              <p:cNvSpPr/>
              <p:nvPr/>
            </p:nvSpPr>
            <p:spPr>
              <a:xfrm rot="-8578690">
                <a:off x="8411769" y="3171136"/>
                <a:ext cx="191935" cy="17339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64" extrusionOk="0">
                    <a:moveTo>
                      <a:pt x="374" y="0"/>
                    </a:moveTo>
                    <a:cubicBezTo>
                      <a:pt x="287" y="0"/>
                      <a:pt x="200" y="34"/>
                      <a:pt x="138" y="105"/>
                    </a:cubicBezTo>
                    <a:cubicBezTo>
                      <a:pt x="1" y="229"/>
                      <a:pt x="14" y="444"/>
                      <a:pt x="138" y="568"/>
                    </a:cubicBezTo>
                    <a:cubicBezTo>
                      <a:pt x="203" y="633"/>
                      <a:pt x="285" y="663"/>
                      <a:pt x="368" y="663"/>
                    </a:cubicBezTo>
                    <a:cubicBezTo>
                      <a:pt x="455" y="663"/>
                      <a:pt x="542" y="630"/>
                      <a:pt x="611" y="568"/>
                    </a:cubicBezTo>
                    <a:cubicBezTo>
                      <a:pt x="735" y="431"/>
                      <a:pt x="735" y="229"/>
                      <a:pt x="598" y="92"/>
                    </a:cubicBezTo>
                    <a:cubicBezTo>
                      <a:pt x="539" y="31"/>
                      <a:pt x="457" y="0"/>
                      <a:pt x="374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3"/>
              <p:cNvSpPr/>
              <p:nvPr/>
            </p:nvSpPr>
            <p:spPr>
              <a:xfrm rot="-8578690">
                <a:off x="8207758" y="3228598"/>
                <a:ext cx="298478" cy="27001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34" extrusionOk="0">
                    <a:moveTo>
                      <a:pt x="573" y="0"/>
                    </a:moveTo>
                    <a:cubicBezTo>
                      <a:pt x="438" y="0"/>
                      <a:pt x="304" y="54"/>
                      <a:pt x="206" y="159"/>
                    </a:cubicBezTo>
                    <a:cubicBezTo>
                      <a:pt x="1" y="364"/>
                      <a:pt x="14" y="690"/>
                      <a:pt x="219" y="879"/>
                    </a:cubicBezTo>
                    <a:cubicBezTo>
                      <a:pt x="321" y="982"/>
                      <a:pt x="453" y="1033"/>
                      <a:pt x="583" y="1033"/>
                    </a:cubicBezTo>
                    <a:cubicBezTo>
                      <a:pt x="714" y="1033"/>
                      <a:pt x="844" y="982"/>
                      <a:pt x="940" y="879"/>
                    </a:cubicBezTo>
                    <a:cubicBezTo>
                      <a:pt x="1142" y="677"/>
                      <a:pt x="1129" y="351"/>
                      <a:pt x="924" y="146"/>
                    </a:cubicBezTo>
                    <a:cubicBezTo>
                      <a:pt x="826" y="48"/>
                      <a:pt x="699" y="0"/>
                      <a:pt x="5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3"/>
              <p:cNvSpPr/>
              <p:nvPr/>
            </p:nvSpPr>
            <p:spPr>
              <a:xfrm rot="-8578690">
                <a:off x="8016262" y="3105830"/>
                <a:ext cx="298217" cy="26870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29" extrusionOk="0">
                    <a:moveTo>
                      <a:pt x="571" y="0"/>
                    </a:moveTo>
                    <a:cubicBezTo>
                      <a:pt x="438" y="0"/>
                      <a:pt x="305" y="51"/>
                      <a:pt x="203" y="152"/>
                    </a:cubicBezTo>
                    <a:cubicBezTo>
                      <a:pt x="1" y="358"/>
                      <a:pt x="14" y="684"/>
                      <a:pt x="216" y="886"/>
                    </a:cubicBezTo>
                    <a:cubicBezTo>
                      <a:pt x="317" y="980"/>
                      <a:pt x="447" y="1028"/>
                      <a:pt x="576" y="1028"/>
                    </a:cubicBezTo>
                    <a:cubicBezTo>
                      <a:pt x="709" y="1028"/>
                      <a:pt x="840" y="977"/>
                      <a:pt x="936" y="873"/>
                    </a:cubicBezTo>
                    <a:cubicBezTo>
                      <a:pt x="1142" y="671"/>
                      <a:pt x="1142" y="344"/>
                      <a:pt x="936" y="152"/>
                    </a:cubicBezTo>
                    <a:cubicBezTo>
                      <a:pt x="835" y="51"/>
                      <a:pt x="703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3"/>
              <p:cNvSpPr/>
              <p:nvPr/>
            </p:nvSpPr>
            <p:spPr>
              <a:xfrm rot="-8578690">
                <a:off x="8288950" y="3231216"/>
                <a:ext cx="177572" cy="16164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19" extrusionOk="0">
                    <a:moveTo>
                      <a:pt x="346" y="1"/>
                    </a:moveTo>
                    <a:cubicBezTo>
                      <a:pt x="260" y="1"/>
                      <a:pt x="172" y="35"/>
                      <a:pt x="109" y="101"/>
                    </a:cubicBezTo>
                    <a:cubicBezTo>
                      <a:pt x="1" y="222"/>
                      <a:pt x="1" y="411"/>
                      <a:pt x="122" y="535"/>
                    </a:cubicBezTo>
                    <a:cubicBezTo>
                      <a:pt x="180" y="592"/>
                      <a:pt x="253" y="619"/>
                      <a:pt x="327" y="619"/>
                    </a:cubicBezTo>
                    <a:cubicBezTo>
                      <a:pt x="409" y="619"/>
                      <a:pt x="492" y="585"/>
                      <a:pt x="555" y="522"/>
                    </a:cubicBezTo>
                    <a:cubicBezTo>
                      <a:pt x="679" y="398"/>
                      <a:pt x="679" y="209"/>
                      <a:pt x="555" y="85"/>
                    </a:cubicBezTo>
                    <a:cubicBezTo>
                      <a:pt x="498" y="28"/>
                      <a:pt x="423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3"/>
              <p:cNvSpPr/>
              <p:nvPr/>
            </p:nvSpPr>
            <p:spPr>
              <a:xfrm rot="-8578690">
                <a:off x="8207217" y="3036654"/>
                <a:ext cx="85391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0" extrusionOk="0">
                    <a:moveTo>
                      <a:pt x="161" y="1"/>
                    </a:moveTo>
                    <a:cubicBezTo>
                      <a:pt x="121" y="1"/>
                      <a:pt x="84" y="14"/>
                      <a:pt x="56" y="42"/>
                    </a:cubicBezTo>
                    <a:cubicBezTo>
                      <a:pt x="1" y="111"/>
                      <a:pt x="1" y="205"/>
                      <a:pt x="56" y="261"/>
                    </a:cubicBezTo>
                    <a:cubicBezTo>
                      <a:pt x="90" y="287"/>
                      <a:pt x="131" y="300"/>
                      <a:pt x="170" y="300"/>
                    </a:cubicBezTo>
                    <a:cubicBezTo>
                      <a:pt x="209" y="300"/>
                      <a:pt x="247" y="287"/>
                      <a:pt x="275" y="261"/>
                    </a:cubicBezTo>
                    <a:cubicBezTo>
                      <a:pt x="327" y="192"/>
                      <a:pt x="327" y="98"/>
                      <a:pt x="275" y="42"/>
                    </a:cubicBezTo>
                    <a:cubicBezTo>
                      <a:pt x="240" y="14"/>
                      <a:pt x="200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3"/>
              <p:cNvSpPr/>
              <p:nvPr/>
            </p:nvSpPr>
            <p:spPr>
              <a:xfrm rot="-8578690">
                <a:off x="8136920" y="3146804"/>
                <a:ext cx="173917" cy="15563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6" extrusionOk="0">
                    <a:moveTo>
                      <a:pt x="336" y="0"/>
                    </a:moveTo>
                    <a:cubicBezTo>
                      <a:pt x="256" y="0"/>
                      <a:pt x="178" y="31"/>
                      <a:pt x="121" y="95"/>
                    </a:cubicBezTo>
                    <a:cubicBezTo>
                      <a:pt x="0" y="203"/>
                      <a:pt x="13" y="392"/>
                      <a:pt x="121" y="516"/>
                    </a:cubicBezTo>
                    <a:cubicBezTo>
                      <a:pt x="181" y="568"/>
                      <a:pt x="256" y="595"/>
                      <a:pt x="331" y="595"/>
                    </a:cubicBezTo>
                    <a:cubicBezTo>
                      <a:pt x="410" y="595"/>
                      <a:pt x="488" y="565"/>
                      <a:pt x="545" y="503"/>
                    </a:cubicBezTo>
                    <a:cubicBezTo>
                      <a:pt x="665" y="392"/>
                      <a:pt x="665" y="203"/>
                      <a:pt x="545" y="79"/>
                    </a:cubicBezTo>
                    <a:cubicBezTo>
                      <a:pt x="485" y="27"/>
                      <a:pt x="410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3"/>
              <p:cNvSpPr/>
              <p:nvPr/>
            </p:nvSpPr>
            <p:spPr>
              <a:xfrm rot="-8578690">
                <a:off x="8006807" y="2961260"/>
                <a:ext cx="248863" cy="22379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57" extrusionOk="0">
                    <a:moveTo>
                      <a:pt x="463" y="1"/>
                    </a:moveTo>
                    <a:cubicBezTo>
                      <a:pt x="353" y="1"/>
                      <a:pt x="245" y="42"/>
                      <a:pt x="163" y="123"/>
                    </a:cubicBezTo>
                    <a:cubicBezTo>
                      <a:pt x="0" y="303"/>
                      <a:pt x="0" y="573"/>
                      <a:pt x="176" y="736"/>
                    </a:cubicBezTo>
                    <a:cubicBezTo>
                      <a:pt x="256" y="816"/>
                      <a:pt x="362" y="857"/>
                      <a:pt x="468" y="857"/>
                    </a:cubicBezTo>
                    <a:cubicBezTo>
                      <a:pt x="579" y="857"/>
                      <a:pt x="690" y="813"/>
                      <a:pt x="773" y="723"/>
                    </a:cubicBezTo>
                    <a:cubicBezTo>
                      <a:pt x="952" y="560"/>
                      <a:pt x="936" y="286"/>
                      <a:pt x="773" y="123"/>
                    </a:cubicBezTo>
                    <a:cubicBezTo>
                      <a:pt x="685" y="42"/>
                      <a:pt x="573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3"/>
              <p:cNvSpPr/>
              <p:nvPr/>
            </p:nvSpPr>
            <p:spPr>
              <a:xfrm rot="-8578690">
                <a:off x="8014242" y="3343523"/>
                <a:ext cx="152503" cy="140228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37" extrusionOk="0">
                    <a:moveTo>
                      <a:pt x="287" y="0"/>
                    </a:moveTo>
                    <a:cubicBezTo>
                      <a:pt x="219" y="0"/>
                      <a:pt x="150" y="27"/>
                      <a:pt x="95" y="81"/>
                    </a:cubicBezTo>
                    <a:cubicBezTo>
                      <a:pt x="0" y="188"/>
                      <a:pt x="0" y="352"/>
                      <a:pt x="108" y="462"/>
                    </a:cubicBezTo>
                    <a:cubicBezTo>
                      <a:pt x="153" y="513"/>
                      <a:pt x="216" y="537"/>
                      <a:pt x="281" y="537"/>
                    </a:cubicBezTo>
                    <a:cubicBezTo>
                      <a:pt x="355" y="537"/>
                      <a:pt x="432" y="505"/>
                      <a:pt x="489" y="446"/>
                    </a:cubicBezTo>
                    <a:cubicBezTo>
                      <a:pt x="584" y="352"/>
                      <a:pt x="584" y="175"/>
                      <a:pt x="476" y="81"/>
                    </a:cubicBezTo>
                    <a:cubicBezTo>
                      <a:pt x="422" y="27"/>
                      <a:pt x="355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3"/>
              <p:cNvSpPr/>
              <p:nvPr/>
            </p:nvSpPr>
            <p:spPr>
              <a:xfrm rot="-8578690">
                <a:off x="8133058" y="3481144"/>
                <a:ext cx="156159" cy="13918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33" extrusionOk="0">
                    <a:moveTo>
                      <a:pt x="298" y="1"/>
                    </a:moveTo>
                    <a:cubicBezTo>
                      <a:pt x="228" y="1"/>
                      <a:pt x="157" y="27"/>
                      <a:pt x="109" y="83"/>
                    </a:cubicBezTo>
                    <a:cubicBezTo>
                      <a:pt x="1" y="178"/>
                      <a:pt x="1" y="357"/>
                      <a:pt x="109" y="451"/>
                    </a:cubicBezTo>
                    <a:cubicBezTo>
                      <a:pt x="162" y="505"/>
                      <a:pt x="230" y="532"/>
                      <a:pt x="298" y="532"/>
                    </a:cubicBezTo>
                    <a:cubicBezTo>
                      <a:pt x="366" y="532"/>
                      <a:pt x="435" y="505"/>
                      <a:pt x="490" y="451"/>
                    </a:cubicBezTo>
                    <a:cubicBezTo>
                      <a:pt x="598" y="341"/>
                      <a:pt x="585" y="178"/>
                      <a:pt x="474" y="70"/>
                    </a:cubicBezTo>
                    <a:cubicBezTo>
                      <a:pt x="428" y="24"/>
                      <a:pt x="363" y="1"/>
                      <a:pt x="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3"/>
              <p:cNvSpPr/>
              <p:nvPr/>
            </p:nvSpPr>
            <p:spPr>
              <a:xfrm rot="-8578690">
                <a:off x="8104184" y="3259475"/>
                <a:ext cx="156159" cy="14127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1" extrusionOk="0">
                    <a:moveTo>
                      <a:pt x="307" y="1"/>
                    </a:moveTo>
                    <a:cubicBezTo>
                      <a:pt x="236" y="1"/>
                      <a:pt x="165" y="28"/>
                      <a:pt x="108" y="79"/>
                    </a:cubicBezTo>
                    <a:cubicBezTo>
                      <a:pt x="1" y="186"/>
                      <a:pt x="14" y="363"/>
                      <a:pt x="108" y="457"/>
                    </a:cubicBezTo>
                    <a:cubicBezTo>
                      <a:pt x="164" y="513"/>
                      <a:pt x="235" y="540"/>
                      <a:pt x="305" y="540"/>
                    </a:cubicBezTo>
                    <a:cubicBezTo>
                      <a:pt x="375" y="540"/>
                      <a:pt x="442" y="513"/>
                      <a:pt x="490" y="457"/>
                    </a:cubicBezTo>
                    <a:cubicBezTo>
                      <a:pt x="597" y="350"/>
                      <a:pt x="597" y="186"/>
                      <a:pt x="490" y="79"/>
                    </a:cubicBezTo>
                    <a:cubicBezTo>
                      <a:pt x="438" y="25"/>
                      <a:pt x="372" y="1"/>
                      <a:pt x="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3"/>
              <p:cNvSpPr/>
              <p:nvPr/>
            </p:nvSpPr>
            <p:spPr>
              <a:xfrm rot="-8578690">
                <a:off x="8335795" y="2816822"/>
                <a:ext cx="152765" cy="1397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35" extrusionOk="0">
                    <a:moveTo>
                      <a:pt x="293" y="1"/>
                    </a:moveTo>
                    <a:cubicBezTo>
                      <a:pt x="222" y="1"/>
                      <a:pt x="151" y="29"/>
                      <a:pt x="95" y="78"/>
                    </a:cubicBezTo>
                    <a:cubicBezTo>
                      <a:pt x="1" y="185"/>
                      <a:pt x="1" y="348"/>
                      <a:pt x="108" y="456"/>
                    </a:cubicBezTo>
                    <a:cubicBezTo>
                      <a:pt x="154" y="510"/>
                      <a:pt x="220" y="534"/>
                      <a:pt x="286" y="534"/>
                    </a:cubicBezTo>
                    <a:cubicBezTo>
                      <a:pt x="357" y="534"/>
                      <a:pt x="428" y="506"/>
                      <a:pt x="477" y="456"/>
                    </a:cubicBezTo>
                    <a:cubicBezTo>
                      <a:pt x="584" y="348"/>
                      <a:pt x="584" y="172"/>
                      <a:pt x="477" y="78"/>
                    </a:cubicBezTo>
                    <a:cubicBezTo>
                      <a:pt x="423" y="24"/>
                      <a:pt x="3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3"/>
              <p:cNvSpPr/>
              <p:nvPr/>
            </p:nvSpPr>
            <p:spPr>
              <a:xfrm rot="-8578690">
                <a:off x="8067630" y="3079251"/>
                <a:ext cx="74163" cy="6554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1" extrusionOk="0">
                    <a:moveTo>
                      <a:pt x="138" y="1"/>
                    </a:moveTo>
                    <a:cubicBezTo>
                      <a:pt x="105" y="1"/>
                      <a:pt x="75" y="15"/>
                      <a:pt x="56" y="43"/>
                    </a:cubicBezTo>
                    <a:cubicBezTo>
                      <a:pt x="0" y="82"/>
                      <a:pt x="0" y="163"/>
                      <a:pt x="56" y="219"/>
                    </a:cubicBezTo>
                    <a:cubicBezTo>
                      <a:pt x="82" y="240"/>
                      <a:pt x="115" y="250"/>
                      <a:pt x="147" y="250"/>
                    </a:cubicBezTo>
                    <a:cubicBezTo>
                      <a:pt x="180" y="250"/>
                      <a:pt x="211" y="240"/>
                      <a:pt x="232" y="219"/>
                    </a:cubicBezTo>
                    <a:cubicBezTo>
                      <a:pt x="284" y="163"/>
                      <a:pt x="284" y="82"/>
                      <a:pt x="232" y="43"/>
                    </a:cubicBezTo>
                    <a:cubicBezTo>
                      <a:pt x="204" y="15"/>
                      <a:pt x="170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3"/>
              <p:cNvSpPr/>
              <p:nvPr/>
            </p:nvSpPr>
            <p:spPr>
              <a:xfrm rot="-8578690">
                <a:off x="8297452" y="2909812"/>
                <a:ext cx="71812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38" extrusionOk="0">
                    <a:moveTo>
                      <a:pt x="134" y="0"/>
                    </a:moveTo>
                    <a:cubicBezTo>
                      <a:pt x="102" y="0"/>
                      <a:pt x="69" y="11"/>
                      <a:pt x="43" y="32"/>
                    </a:cubicBezTo>
                    <a:cubicBezTo>
                      <a:pt x="0" y="84"/>
                      <a:pt x="0" y="153"/>
                      <a:pt x="56" y="208"/>
                    </a:cubicBezTo>
                    <a:cubicBezTo>
                      <a:pt x="75" y="228"/>
                      <a:pt x="105" y="238"/>
                      <a:pt x="136" y="238"/>
                    </a:cubicBezTo>
                    <a:cubicBezTo>
                      <a:pt x="167" y="238"/>
                      <a:pt x="198" y="228"/>
                      <a:pt x="219" y="208"/>
                    </a:cubicBezTo>
                    <a:cubicBezTo>
                      <a:pt x="274" y="153"/>
                      <a:pt x="274" y="84"/>
                      <a:pt x="219" y="32"/>
                    </a:cubicBezTo>
                    <a:cubicBezTo>
                      <a:pt x="198" y="11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3"/>
              <p:cNvSpPr/>
              <p:nvPr/>
            </p:nvSpPr>
            <p:spPr>
              <a:xfrm rot="-8578690">
                <a:off x="8360700" y="3111967"/>
                <a:ext cx="36037" cy="3238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4" extrusionOk="0">
                    <a:moveTo>
                      <a:pt x="63" y="1"/>
                    </a:moveTo>
                    <a:cubicBezTo>
                      <a:pt x="48" y="1"/>
                      <a:pt x="34" y="8"/>
                      <a:pt x="26" y="23"/>
                    </a:cubicBezTo>
                    <a:cubicBezTo>
                      <a:pt x="0" y="49"/>
                      <a:pt x="0" y="75"/>
                      <a:pt x="26" y="104"/>
                    </a:cubicBezTo>
                    <a:cubicBezTo>
                      <a:pt x="41" y="117"/>
                      <a:pt x="55" y="124"/>
                      <a:pt x="68" y="124"/>
                    </a:cubicBezTo>
                    <a:cubicBezTo>
                      <a:pt x="82" y="124"/>
                      <a:pt x="95" y="117"/>
                      <a:pt x="108" y="104"/>
                    </a:cubicBezTo>
                    <a:cubicBezTo>
                      <a:pt x="137" y="75"/>
                      <a:pt x="137" y="36"/>
                      <a:pt x="108" y="23"/>
                    </a:cubicBezTo>
                    <a:cubicBezTo>
                      <a:pt x="95" y="8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3"/>
              <p:cNvSpPr/>
              <p:nvPr/>
            </p:nvSpPr>
            <p:spPr>
              <a:xfrm rot="-8578690">
                <a:off x="8088628" y="2894807"/>
                <a:ext cx="64239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12" extrusionOk="0">
                    <a:moveTo>
                      <a:pt x="130" y="1"/>
                    </a:moveTo>
                    <a:cubicBezTo>
                      <a:pt x="103" y="1"/>
                      <a:pt x="76" y="11"/>
                      <a:pt x="56" y="33"/>
                    </a:cubicBezTo>
                    <a:cubicBezTo>
                      <a:pt x="1" y="72"/>
                      <a:pt x="14" y="140"/>
                      <a:pt x="56" y="179"/>
                    </a:cubicBezTo>
                    <a:cubicBezTo>
                      <a:pt x="76" y="200"/>
                      <a:pt x="103" y="211"/>
                      <a:pt x="130" y="211"/>
                    </a:cubicBezTo>
                    <a:cubicBezTo>
                      <a:pt x="156" y="211"/>
                      <a:pt x="183" y="200"/>
                      <a:pt x="203" y="179"/>
                    </a:cubicBezTo>
                    <a:cubicBezTo>
                      <a:pt x="245" y="140"/>
                      <a:pt x="245" y="72"/>
                      <a:pt x="203" y="33"/>
                    </a:cubicBezTo>
                    <a:cubicBezTo>
                      <a:pt x="183" y="11"/>
                      <a:pt x="15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3"/>
              <p:cNvSpPr/>
              <p:nvPr/>
            </p:nvSpPr>
            <p:spPr>
              <a:xfrm rot="-8578690">
                <a:off x="7954037" y="2689591"/>
                <a:ext cx="60584" cy="55621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13" extrusionOk="0">
                    <a:moveTo>
                      <a:pt x="116" y="1"/>
                    </a:moveTo>
                    <a:cubicBezTo>
                      <a:pt x="88" y="1"/>
                      <a:pt x="61" y="11"/>
                      <a:pt x="40" y="30"/>
                    </a:cubicBezTo>
                    <a:cubicBezTo>
                      <a:pt x="0" y="73"/>
                      <a:pt x="0" y="141"/>
                      <a:pt x="40" y="180"/>
                    </a:cubicBezTo>
                    <a:cubicBezTo>
                      <a:pt x="61" y="202"/>
                      <a:pt x="88" y="212"/>
                      <a:pt x="116" y="212"/>
                    </a:cubicBezTo>
                    <a:cubicBezTo>
                      <a:pt x="143" y="212"/>
                      <a:pt x="170" y="202"/>
                      <a:pt x="190" y="180"/>
                    </a:cubicBezTo>
                    <a:cubicBezTo>
                      <a:pt x="232" y="141"/>
                      <a:pt x="232" y="73"/>
                      <a:pt x="190" y="30"/>
                    </a:cubicBezTo>
                    <a:cubicBezTo>
                      <a:pt x="170" y="11"/>
                      <a:pt x="143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3"/>
              <p:cNvSpPr/>
              <p:nvPr/>
            </p:nvSpPr>
            <p:spPr>
              <a:xfrm rot="-8578690">
                <a:off x="7837010" y="3035295"/>
                <a:ext cx="56666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108" y="1"/>
                    </a:moveTo>
                    <a:cubicBezTo>
                      <a:pt x="85" y="1"/>
                      <a:pt x="61" y="11"/>
                      <a:pt x="40" y="30"/>
                    </a:cubicBezTo>
                    <a:cubicBezTo>
                      <a:pt x="1" y="72"/>
                      <a:pt x="1" y="141"/>
                      <a:pt x="40" y="167"/>
                    </a:cubicBezTo>
                    <a:cubicBezTo>
                      <a:pt x="61" y="187"/>
                      <a:pt x="85" y="196"/>
                      <a:pt x="108" y="196"/>
                    </a:cubicBezTo>
                    <a:cubicBezTo>
                      <a:pt x="132" y="196"/>
                      <a:pt x="156" y="187"/>
                      <a:pt x="177" y="167"/>
                    </a:cubicBezTo>
                    <a:cubicBezTo>
                      <a:pt x="216" y="125"/>
                      <a:pt x="216" y="72"/>
                      <a:pt x="177" y="30"/>
                    </a:cubicBezTo>
                    <a:cubicBezTo>
                      <a:pt x="156" y="11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3"/>
              <p:cNvSpPr/>
              <p:nvPr/>
            </p:nvSpPr>
            <p:spPr>
              <a:xfrm rot="-8578690">
                <a:off x="8561736" y="2815882"/>
                <a:ext cx="53011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99" extrusionOk="0">
                    <a:moveTo>
                      <a:pt x="102" y="0"/>
                    </a:moveTo>
                    <a:cubicBezTo>
                      <a:pt x="75" y="0"/>
                      <a:pt x="47" y="11"/>
                      <a:pt x="26" y="32"/>
                    </a:cubicBezTo>
                    <a:cubicBezTo>
                      <a:pt x="0" y="71"/>
                      <a:pt x="0" y="139"/>
                      <a:pt x="26" y="169"/>
                    </a:cubicBezTo>
                    <a:cubicBezTo>
                      <a:pt x="47" y="188"/>
                      <a:pt x="75" y="198"/>
                      <a:pt x="102" y="198"/>
                    </a:cubicBezTo>
                    <a:cubicBezTo>
                      <a:pt x="130" y="198"/>
                      <a:pt x="157" y="188"/>
                      <a:pt x="176" y="169"/>
                    </a:cubicBezTo>
                    <a:cubicBezTo>
                      <a:pt x="202" y="126"/>
                      <a:pt x="202" y="71"/>
                      <a:pt x="176" y="32"/>
                    </a:cubicBezTo>
                    <a:cubicBezTo>
                      <a:pt x="157" y="11"/>
                      <a:pt x="13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3"/>
              <p:cNvSpPr/>
              <p:nvPr/>
            </p:nvSpPr>
            <p:spPr>
              <a:xfrm rot="-8578690">
                <a:off x="8915714" y="3301347"/>
                <a:ext cx="56405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1" extrusionOk="0">
                    <a:moveTo>
                      <a:pt x="103" y="1"/>
                    </a:moveTo>
                    <a:cubicBezTo>
                      <a:pt x="78" y="1"/>
                      <a:pt x="54" y="12"/>
                      <a:pt x="39" y="33"/>
                    </a:cubicBezTo>
                    <a:cubicBezTo>
                      <a:pt x="0" y="72"/>
                      <a:pt x="0" y="140"/>
                      <a:pt x="39" y="183"/>
                    </a:cubicBezTo>
                    <a:cubicBezTo>
                      <a:pt x="58" y="194"/>
                      <a:pt x="78" y="201"/>
                      <a:pt x="99" y="201"/>
                    </a:cubicBezTo>
                    <a:cubicBezTo>
                      <a:pt x="126" y="201"/>
                      <a:pt x="153" y="190"/>
                      <a:pt x="176" y="166"/>
                    </a:cubicBezTo>
                    <a:cubicBezTo>
                      <a:pt x="215" y="140"/>
                      <a:pt x="215" y="72"/>
                      <a:pt x="176" y="33"/>
                    </a:cubicBezTo>
                    <a:cubicBezTo>
                      <a:pt x="155" y="12"/>
                      <a:pt x="128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3"/>
              <p:cNvSpPr/>
              <p:nvPr/>
            </p:nvSpPr>
            <p:spPr>
              <a:xfrm rot="-8578690">
                <a:off x="8523431" y="3379559"/>
                <a:ext cx="57189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9" extrusionOk="0">
                    <a:moveTo>
                      <a:pt x="110" y="1"/>
                    </a:moveTo>
                    <a:cubicBezTo>
                      <a:pt x="86" y="1"/>
                      <a:pt x="62" y="11"/>
                      <a:pt x="43" y="33"/>
                    </a:cubicBezTo>
                    <a:cubicBezTo>
                      <a:pt x="0" y="72"/>
                      <a:pt x="0" y="127"/>
                      <a:pt x="43" y="166"/>
                    </a:cubicBezTo>
                    <a:cubicBezTo>
                      <a:pt x="62" y="187"/>
                      <a:pt x="89" y="198"/>
                      <a:pt x="115" y="198"/>
                    </a:cubicBezTo>
                    <a:cubicBezTo>
                      <a:pt x="140" y="198"/>
                      <a:pt x="164" y="187"/>
                      <a:pt x="177" y="166"/>
                    </a:cubicBezTo>
                    <a:cubicBezTo>
                      <a:pt x="219" y="127"/>
                      <a:pt x="219" y="72"/>
                      <a:pt x="177" y="33"/>
                    </a:cubicBezTo>
                    <a:cubicBezTo>
                      <a:pt x="157" y="11"/>
                      <a:pt x="133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3"/>
              <p:cNvSpPr/>
              <p:nvPr/>
            </p:nvSpPr>
            <p:spPr>
              <a:xfrm rot="-8578690">
                <a:off x="8641769" y="3282054"/>
                <a:ext cx="56405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8" extrusionOk="0">
                    <a:moveTo>
                      <a:pt x="108" y="0"/>
                    </a:moveTo>
                    <a:cubicBezTo>
                      <a:pt x="85" y="0"/>
                      <a:pt x="61" y="11"/>
                      <a:pt x="40" y="32"/>
                    </a:cubicBezTo>
                    <a:cubicBezTo>
                      <a:pt x="1" y="71"/>
                      <a:pt x="1" y="140"/>
                      <a:pt x="40" y="166"/>
                    </a:cubicBezTo>
                    <a:cubicBezTo>
                      <a:pt x="61" y="187"/>
                      <a:pt x="88" y="198"/>
                      <a:pt x="113" y="198"/>
                    </a:cubicBezTo>
                    <a:cubicBezTo>
                      <a:pt x="139" y="198"/>
                      <a:pt x="162" y="187"/>
                      <a:pt x="177" y="166"/>
                    </a:cubicBezTo>
                    <a:cubicBezTo>
                      <a:pt x="216" y="127"/>
                      <a:pt x="216" y="71"/>
                      <a:pt x="177" y="32"/>
                    </a:cubicBezTo>
                    <a:cubicBezTo>
                      <a:pt x="156" y="11"/>
                      <a:pt x="132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3"/>
              <p:cNvSpPr/>
              <p:nvPr/>
            </p:nvSpPr>
            <p:spPr>
              <a:xfrm rot="-8578690">
                <a:off x="7884425" y="3075490"/>
                <a:ext cx="227449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99" extrusionOk="0">
                    <a:moveTo>
                      <a:pt x="435" y="0"/>
                    </a:moveTo>
                    <a:cubicBezTo>
                      <a:pt x="331" y="0"/>
                      <a:pt x="227" y="41"/>
                      <a:pt x="150" y="117"/>
                    </a:cubicBezTo>
                    <a:cubicBezTo>
                      <a:pt x="0" y="280"/>
                      <a:pt x="0" y="525"/>
                      <a:pt x="150" y="688"/>
                    </a:cubicBezTo>
                    <a:cubicBezTo>
                      <a:pt x="230" y="761"/>
                      <a:pt x="333" y="799"/>
                      <a:pt x="434" y="799"/>
                    </a:cubicBezTo>
                    <a:cubicBezTo>
                      <a:pt x="540" y="799"/>
                      <a:pt x="644" y="758"/>
                      <a:pt x="721" y="675"/>
                    </a:cubicBezTo>
                    <a:cubicBezTo>
                      <a:pt x="871" y="512"/>
                      <a:pt x="871" y="267"/>
                      <a:pt x="708" y="117"/>
                    </a:cubicBezTo>
                    <a:cubicBezTo>
                      <a:pt x="634" y="38"/>
                      <a:pt x="535" y="0"/>
                      <a:pt x="4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3"/>
              <p:cNvSpPr/>
              <p:nvPr/>
            </p:nvSpPr>
            <p:spPr>
              <a:xfrm rot="-8578690">
                <a:off x="7785058" y="3119735"/>
                <a:ext cx="96359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8" extrusionOk="0">
                    <a:moveTo>
                      <a:pt x="185" y="0"/>
                    </a:moveTo>
                    <a:cubicBezTo>
                      <a:pt x="144" y="0"/>
                      <a:pt x="103" y="17"/>
                      <a:pt x="69" y="51"/>
                    </a:cubicBezTo>
                    <a:cubicBezTo>
                      <a:pt x="0" y="120"/>
                      <a:pt x="0" y="227"/>
                      <a:pt x="69" y="296"/>
                    </a:cubicBezTo>
                    <a:cubicBezTo>
                      <a:pt x="103" y="330"/>
                      <a:pt x="147" y="347"/>
                      <a:pt x="191" y="347"/>
                    </a:cubicBezTo>
                    <a:cubicBezTo>
                      <a:pt x="235" y="347"/>
                      <a:pt x="279" y="330"/>
                      <a:pt x="313" y="296"/>
                    </a:cubicBezTo>
                    <a:cubicBezTo>
                      <a:pt x="369" y="227"/>
                      <a:pt x="369" y="120"/>
                      <a:pt x="300" y="51"/>
                    </a:cubicBezTo>
                    <a:cubicBezTo>
                      <a:pt x="266" y="17"/>
                      <a:pt x="225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3"/>
              <p:cNvSpPr/>
              <p:nvPr/>
            </p:nvSpPr>
            <p:spPr>
              <a:xfrm rot="-8578690">
                <a:off x="7957862" y="3005349"/>
                <a:ext cx="95576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5" extrusionOk="0">
                    <a:moveTo>
                      <a:pt x="179" y="1"/>
                    </a:moveTo>
                    <a:cubicBezTo>
                      <a:pt x="136" y="1"/>
                      <a:pt x="95" y="18"/>
                      <a:pt x="69" y="52"/>
                    </a:cubicBezTo>
                    <a:cubicBezTo>
                      <a:pt x="1" y="121"/>
                      <a:pt x="1" y="228"/>
                      <a:pt x="69" y="284"/>
                    </a:cubicBezTo>
                    <a:cubicBezTo>
                      <a:pt x="104" y="318"/>
                      <a:pt x="148" y="335"/>
                      <a:pt x="190" y="335"/>
                    </a:cubicBezTo>
                    <a:cubicBezTo>
                      <a:pt x="232" y="335"/>
                      <a:pt x="273" y="318"/>
                      <a:pt x="301" y="284"/>
                    </a:cubicBezTo>
                    <a:cubicBezTo>
                      <a:pt x="366" y="215"/>
                      <a:pt x="366" y="108"/>
                      <a:pt x="301" y="52"/>
                    </a:cubicBezTo>
                    <a:cubicBezTo>
                      <a:pt x="267" y="18"/>
                      <a:pt x="222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3"/>
              <p:cNvSpPr/>
              <p:nvPr/>
            </p:nvSpPr>
            <p:spPr>
              <a:xfrm rot="-8578690">
                <a:off x="8191006" y="2772651"/>
                <a:ext cx="95576" cy="8721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4" extrusionOk="0">
                    <a:moveTo>
                      <a:pt x="184" y="0"/>
                    </a:moveTo>
                    <a:cubicBezTo>
                      <a:pt x="137" y="0"/>
                      <a:pt x="89" y="16"/>
                      <a:pt x="53" y="51"/>
                    </a:cubicBezTo>
                    <a:cubicBezTo>
                      <a:pt x="1" y="119"/>
                      <a:pt x="1" y="230"/>
                      <a:pt x="69" y="282"/>
                    </a:cubicBezTo>
                    <a:cubicBezTo>
                      <a:pt x="102" y="317"/>
                      <a:pt x="146" y="334"/>
                      <a:pt x="188" y="334"/>
                    </a:cubicBezTo>
                    <a:cubicBezTo>
                      <a:pt x="231" y="334"/>
                      <a:pt x="271" y="317"/>
                      <a:pt x="297" y="282"/>
                    </a:cubicBezTo>
                    <a:cubicBezTo>
                      <a:pt x="366" y="214"/>
                      <a:pt x="366" y="106"/>
                      <a:pt x="297" y="38"/>
                    </a:cubicBezTo>
                    <a:cubicBezTo>
                      <a:pt x="267" y="13"/>
                      <a:pt x="226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3"/>
              <p:cNvSpPr/>
              <p:nvPr/>
            </p:nvSpPr>
            <p:spPr>
              <a:xfrm rot="-8578690">
                <a:off x="8367352" y="3551388"/>
                <a:ext cx="100015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7" extrusionOk="0">
                    <a:moveTo>
                      <a:pt x="199" y="0"/>
                    </a:moveTo>
                    <a:cubicBezTo>
                      <a:pt x="152" y="0"/>
                      <a:pt x="105" y="17"/>
                      <a:pt x="69" y="54"/>
                    </a:cubicBezTo>
                    <a:cubicBezTo>
                      <a:pt x="1" y="122"/>
                      <a:pt x="1" y="230"/>
                      <a:pt x="69" y="285"/>
                    </a:cubicBezTo>
                    <a:cubicBezTo>
                      <a:pt x="104" y="319"/>
                      <a:pt x="148" y="336"/>
                      <a:pt x="192" y="336"/>
                    </a:cubicBezTo>
                    <a:cubicBezTo>
                      <a:pt x="236" y="336"/>
                      <a:pt x="280" y="319"/>
                      <a:pt x="314" y="285"/>
                    </a:cubicBezTo>
                    <a:cubicBezTo>
                      <a:pt x="382" y="217"/>
                      <a:pt x="382" y="109"/>
                      <a:pt x="314" y="40"/>
                    </a:cubicBezTo>
                    <a:cubicBezTo>
                      <a:pt x="281" y="14"/>
                      <a:pt x="240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3"/>
              <p:cNvSpPr/>
              <p:nvPr/>
            </p:nvSpPr>
            <p:spPr>
              <a:xfrm rot="-8578690">
                <a:off x="8155817" y="2907618"/>
                <a:ext cx="99754" cy="8721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4" extrusionOk="0">
                    <a:moveTo>
                      <a:pt x="198" y="0"/>
                    </a:moveTo>
                    <a:cubicBezTo>
                      <a:pt x="152" y="0"/>
                      <a:pt x="105" y="16"/>
                      <a:pt x="69" y="51"/>
                    </a:cubicBezTo>
                    <a:cubicBezTo>
                      <a:pt x="0" y="119"/>
                      <a:pt x="0" y="214"/>
                      <a:pt x="69" y="282"/>
                    </a:cubicBezTo>
                    <a:cubicBezTo>
                      <a:pt x="103" y="317"/>
                      <a:pt x="147" y="334"/>
                      <a:pt x="191" y="334"/>
                    </a:cubicBezTo>
                    <a:cubicBezTo>
                      <a:pt x="235" y="334"/>
                      <a:pt x="279" y="317"/>
                      <a:pt x="313" y="282"/>
                    </a:cubicBezTo>
                    <a:cubicBezTo>
                      <a:pt x="382" y="214"/>
                      <a:pt x="382" y="106"/>
                      <a:pt x="313" y="38"/>
                    </a:cubicBezTo>
                    <a:cubicBezTo>
                      <a:pt x="281" y="13"/>
                      <a:pt x="240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3"/>
              <p:cNvSpPr/>
              <p:nvPr/>
            </p:nvSpPr>
            <p:spPr>
              <a:xfrm rot="-8578690">
                <a:off x="8705786" y="3325517"/>
                <a:ext cx="95576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8" extrusionOk="0">
                    <a:moveTo>
                      <a:pt x="178" y="0"/>
                    </a:moveTo>
                    <a:cubicBezTo>
                      <a:pt x="136" y="0"/>
                      <a:pt x="95" y="17"/>
                      <a:pt x="69" y="52"/>
                    </a:cubicBezTo>
                    <a:cubicBezTo>
                      <a:pt x="1" y="120"/>
                      <a:pt x="1" y="228"/>
                      <a:pt x="69" y="296"/>
                    </a:cubicBezTo>
                    <a:cubicBezTo>
                      <a:pt x="102" y="330"/>
                      <a:pt x="146" y="348"/>
                      <a:pt x="190" y="348"/>
                    </a:cubicBezTo>
                    <a:cubicBezTo>
                      <a:pt x="235" y="348"/>
                      <a:pt x="280" y="330"/>
                      <a:pt x="314" y="296"/>
                    </a:cubicBezTo>
                    <a:cubicBezTo>
                      <a:pt x="366" y="228"/>
                      <a:pt x="366" y="120"/>
                      <a:pt x="297" y="52"/>
                    </a:cubicBezTo>
                    <a:cubicBezTo>
                      <a:pt x="265" y="17"/>
                      <a:pt x="221" y="0"/>
                      <a:pt x="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3"/>
              <p:cNvSpPr/>
              <p:nvPr/>
            </p:nvSpPr>
            <p:spPr>
              <a:xfrm rot="-8578690">
                <a:off x="8597209" y="3405139"/>
                <a:ext cx="99754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8" extrusionOk="0">
                    <a:moveTo>
                      <a:pt x="191" y="0"/>
                    </a:moveTo>
                    <a:cubicBezTo>
                      <a:pt x="147" y="0"/>
                      <a:pt x="103" y="17"/>
                      <a:pt x="69" y="52"/>
                    </a:cubicBezTo>
                    <a:cubicBezTo>
                      <a:pt x="0" y="120"/>
                      <a:pt x="17" y="228"/>
                      <a:pt x="69" y="296"/>
                    </a:cubicBezTo>
                    <a:cubicBezTo>
                      <a:pt x="103" y="330"/>
                      <a:pt x="147" y="348"/>
                      <a:pt x="191" y="348"/>
                    </a:cubicBezTo>
                    <a:cubicBezTo>
                      <a:pt x="235" y="348"/>
                      <a:pt x="279" y="330"/>
                      <a:pt x="313" y="296"/>
                    </a:cubicBezTo>
                    <a:cubicBezTo>
                      <a:pt x="382" y="228"/>
                      <a:pt x="382" y="120"/>
                      <a:pt x="313" y="52"/>
                    </a:cubicBezTo>
                    <a:cubicBezTo>
                      <a:pt x="279" y="17"/>
                      <a:pt x="235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3"/>
              <p:cNvSpPr/>
              <p:nvPr/>
            </p:nvSpPr>
            <p:spPr>
              <a:xfrm rot="-8578690">
                <a:off x="7958608" y="3209374"/>
                <a:ext cx="199508" cy="181487"/>
              </a:xfrm>
              <a:custGeom>
                <a:avLst/>
                <a:gdLst/>
                <a:ahLst/>
                <a:cxnLst/>
                <a:rect l="l" t="t" r="r" b="b"/>
                <a:pathLst>
                  <a:path w="764" h="695" extrusionOk="0">
                    <a:moveTo>
                      <a:pt x="391" y="1"/>
                    </a:moveTo>
                    <a:cubicBezTo>
                      <a:pt x="300" y="1"/>
                      <a:pt x="208" y="35"/>
                      <a:pt x="138" y="105"/>
                    </a:cubicBezTo>
                    <a:cubicBezTo>
                      <a:pt x="1" y="239"/>
                      <a:pt x="1" y="457"/>
                      <a:pt x="138" y="594"/>
                    </a:cubicBezTo>
                    <a:cubicBezTo>
                      <a:pt x="213" y="661"/>
                      <a:pt x="305" y="695"/>
                      <a:pt x="395" y="695"/>
                    </a:cubicBezTo>
                    <a:cubicBezTo>
                      <a:pt x="485" y="695"/>
                      <a:pt x="573" y="661"/>
                      <a:pt x="640" y="594"/>
                    </a:cubicBezTo>
                    <a:cubicBezTo>
                      <a:pt x="764" y="444"/>
                      <a:pt x="764" y="226"/>
                      <a:pt x="627" y="89"/>
                    </a:cubicBezTo>
                    <a:cubicBezTo>
                      <a:pt x="560" y="31"/>
                      <a:pt x="476" y="1"/>
                      <a:pt x="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3"/>
              <p:cNvSpPr/>
              <p:nvPr/>
            </p:nvSpPr>
            <p:spPr>
              <a:xfrm rot="-8578690">
                <a:off x="6494759" y="2801229"/>
                <a:ext cx="131351" cy="11959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58" extrusionOk="0">
                    <a:moveTo>
                      <a:pt x="251" y="0"/>
                    </a:moveTo>
                    <a:cubicBezTo>
                      <a:pt x="146" y="0"/>
                      <a:pt x="49" y="76"/>
                      <a:pt x="26" y="181"/>
                    </a:cubicBezTo>
                    <a:cubicBezTo>
                      <a:pt x="0" y="305"/>
                      <a:pt x="82" y="426"/>
                      <a:pt x="202" y="452"/>
                    </a:cubicBezTo>
                    <a:cubicBezTo>
                      <a:pt x="219" y="456"/>
                      <a:pt x="236" y="458"/>
                      <a:pt x="253" y="458"/>
                    </a:cubicBezTo>
                    <a:cubicBezTo>
                      <a:pt x="358" y="458"/>
                      <a:pt x="450" y="382"/>
                      <a:pt x="473" y="276"/>
                    </a:cubicBezTo>
                    <a:cubicBezTo>
                      <a:pt x="502" y="142"/>
                      <a:pt x="421" y="18"/>
                      <a:pt x="297" y="5"/>
                    </a:cubicBezTo>
                    <a:cubicBezTo>
                      <a:pt x="281" y="2"/>
                      <a:pt x="266" y="0"/>
                      <a:pt x="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3"/>
              <p:cNvSpPr/>
              <p:nvPr/>
            </p:nvSpPr>
            <p:spPr>
              <a:xfrm rot="-8578690">
                <a:off x="6869141" y="2741243"/>
                <a:ext cx="248079" cy="230319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82" extrusionOk="0">
                    <a:moveTo>
                      <a:pt x="488" y="0"/>
                    </a:moveTo>
                    <a:cubicBezTo>
                      <a:pt x="276" y="0"/>
                      <a:pt x="89" y="141"/>
                      <a:pt x="39" y="346"/>
                    </a:cubicBezTo>
                    <a:cubicBezTo>
                      <a:pt x="0" y="591"/>
                      <a:pt x="150" y="822"/>
                      <a:pt x="395" y="874"/>
                    </a:cubicBezTo>
                    <a:cubicBezTo>
                      <a:pt x="421" y="879"/>
                      <a:pt x="447" y="882"/>
                      <a:pt x="472" y="882"/>
                    </a:cubicBezTo>
                    <a:cubicBezTo>
                      <a:pt x="673" y="882"/>
                      <a:pt x="861" y="739"/>
                      <a:pt x="910" y="522"/>
                    </a:cubicBezTo>
                    <a:cubicBezTo>
                      <a:pt x="949" y="291"/>
                      <a:pt x="802" y="59"/>
                      <a:pt x="571" y="7"/>
                    </a:cubicBezTo>
                    <a:cubicBezTo>
                      <a:pt x="543" y="2"/>
                      <a:pt x="515" y="0"/>
                      <a:pt x="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3"/>
              <p:cNvSpPr/>
              <p:nvPr/>
            </p:nvSpPr>
            <p:spPr>
              <a:xfrm rot="-8578690">
                <a:off x="7267611" y="2248147"/>
                <a:ext cx="291428" cy="26792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26" extrusionOk="0">
                    <a:moveTo>
                      <a:pt x="563" y="1"/>
                    </a:moveTo>
                    <a:cubicBezTo>
                      <a:pt x="321" y="1"/>
                      <a:pt x="116" y="165"/>
                      <a:pt x="56" y="402"/>
                    </a:cubicBezTo>
                    <a:cubicBezTo>
                      <a:pt x="0" y="689"/>
                      <a:pt x="180" y="947"/>
                      <a:pt x="463" y="1015"/>
                    </a:cubicBezTo>
                    <a:cubicBezTo>
                      <a:pt x="496" y="1022"/>
                      <a:pt x="530" y="1025"/>
                      <a:pt x="562" y="1025"/>
                    </a:cubicBezTo>
                    <a:cubicBezTo>
                      <a:pt x="798" y="1025"/>
                      <a:pt x="1014" y="857"/>
                      <a:pt x="1060" y="608"/>
                    </a:cubicBezTo>
                    <a:cubicBezTo>
                      <a:pt x="1116" y="337"/>
                      <a:pt x="939" y="63"/>
                      <a:pt x="669" y="11"/>
                    </a:cubicBezTo>
                    <a:cubicBezTo>
                      <a:pt x="633" y="4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3"/>
              <p:cNvSpPr/>
              <p:nvPr/>
            </p:nvSpPr>
            <p:spPr>
              <a:xfrm rot="-8578690">
                <a:off x="7542255" y="2294559"/>
                <a:ext cx="219876" cy="200811"/>
              </a:xfrm>
              <a:custGeom>
                <a:avLst/>
                <a:gdLst/>
                <a:ahLst/>
                <a:cxnLst/>
                <a:rect l="l" t="t" r="r" b="b"/>
                <a:pathLst>
                  <a:path w="842" h="769" extrusionOk="0">
                    <a:moveTo>
                      <a:pt x="419" y="0"/>
                    </a:moveTo>
                    <a:cubicBezTo>
                      <a:pt x="240" y="0"/>
                      <a:pt x="77" y="128"/>
                      <a:pt x="40" y="307"/>
                    </a:cubicBezTo>
                    <a:cubicBezTo>
                      <a:pt x="1" y="512"/>
                      <a:pt x="134" y="714"/>
                      <a:pt x="340" y="757"/>
                    </a:cubicBezTo>
                    <a:cubicBezTo>
                      <a:pt x="369" y="764"/>
                      <a:pt x="399" y="768"/>
                      <a:pt x="428" y="768"/>
                    </a:cubicBezTo>
                    <a:cubicBezTo>
                      <a:pt x="598" y="768"/>
                      <a:pt x="753" y="643"/>
                      <a:pt x="786" y="457"/>
                    </a:cubicBezTo>
                    <a:cubicBezTo>
                      <a:pt x="842" y="251"/>
                      <a:pt x="705" y="49"/>
                      <a:pt x="490" y="7"/>
                    </a:cubicBezTo>
                    <a:cubicBezTo>
                      <a:pt x="466" y="2"/>
                      <a:pt x="442" y="0"/>
                      <a:pt x="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3"/>
              <p:cNvSpPr/>
              <p:nvPr/>
            </p:nvSpPr>
            <p:spPr>
              <a:xfrm rot="-8578690">
                <a:off x="6996123" y="2203707"/>
                <a:ext cx="387003" cy="353313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353" extrusionOk="0">
                    <a:moveTo>
                      <a:pt x="726" y="1"/>
                    </a:moveTo>
                    <a:cubicBezTo>
                      <a:pt x="415" y="1"/>
                      <a:pt x="137" y="228"/>
                      <a:pt x="66" y="548"/>
                    </a:cubicBezTo>
                    <a:cubicBezTo>
                      <a:pt x="1" y="900"/>
                      <a:pt x="229" y="1269"/>
                      <a:pt x="597" y="1337"/>
                    </a:cubicBezTo>
                    <a:cubicBezTo>
                      <a:pt x="645" y="1348"/>
                      <a:pt x="693" y="1353"/>
                      <a:pt x="740" y="1353"/>
                    </a:cubicBezTo>
                    <a:cubicBezTo>
                      <a:pt x="1054" y="1353"/>
                      <a:pt x="1340" y="1126"/>
                      <a:pt x="1400" y="806"/>
                    </a:cubicBezTo>
                    <a:cubicBezTo>
                      <a:pt x="1481" y="440"/>
                      <a:pt x="1237" y="85"/>
                      <a:pt x="868" y="17"/>
                    </a:cubicBezTo>
                    <a:cubicBezTo>
                      <a:pt x="821" y="6"/>
                      <a:pt x="773" y="1"/>
                      <a:pt x="726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3"/>
              <p:cNvSpPr/>
              <p:nvPr/>
            </p:nvSpPr>
            <p:spPr>
              <a:xfrm rot="-8578690">
                <a:off x="7321614" y="2364751"/>
                <a:ext cx="188540" cy="173653"/>
              </a:xfrm>
              <a:custGeom>
                <a:avLst/>
                <a:gdLst/>
                <a:ahLst/>
                <a:cxnLst/>
                <a:rect l="l" t="t" r="r" b="b"/>
                <a:pathLst>
                  <a:path w="722" h="665" extrusionOk="0">
                    <a:moveTo>
                      <a:pt x="354" y="0"/>
                    </a:moveTo>
                    <a:cubicBezTo>
                      <a:pt x="202" y="0"/>
                      <a:pt x="64" y="112"/>
                      <a:pt x="27" y="265"/>
                    </a:cubicBezTo>
                    <a:cubicBezTo>
                      <a:pt x="1" y="445"/>
                      <a:pt x="108" y="621"/>
                      <a:pt x="284" y="660"/>
                    </a:cubicBezTo>
                    <a:cubicBezTo>
                      <a:pt x="305" y="663"/>
                      <a:pt x="326" y="664"/>
                      <a:pt x="345" y="664"/>
                    </a:cubicBezTo>
                    <a:cubicBezTo>
                      <a:pt x="510" y="664"/>
                      <a:pt x="644" y="559"/>
                      <a:pt x="679" y="402"/>
                    </a:cubicBezTo>
                    <a:cubicBezTo>
                      <a:pt x="721" y="213"/>
                      <a:pt x="597" y="50"/>
                      <a:pt x="421" y="8"/>
                    </a:cubicBezTo>
                    <a:cubicBezTo>
                      <a:pt x="399" y="3"/>
                      <a:pt x="376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3"/>
              <p:cNvSpPr/>
              <p:nvPr/>
            </p:nvSpPr>
            <p:spPr>
              <a:xfrm rot="-8578690">
                <a:off x="7201434" y="2488735"/>
                <a:ext cx="294822" cy="268706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029" extrusionOk="0">
                    <a:moveTo>
                      <a:pt x="553" y="0"/>
                    </a:moveTo>
                    <a:cubicBezTo>
                      <a:pt x="323" y="0"/>
                      <a:pt x="114" y="173"/>
                      <a:pt x="69" y="409"/>
                    </a:cubicBezTo>
                    <a:cubicBezTo>
                      <a:pt x="0" y="693"/>
                      <a:pt x="189" y="963"/>
                      <a:pt x="463" y="1019"/>
                    </a:cubicBezTo>
                    <a:cubicBezTo>
                      <a:pt x="498" y="1026"/>
                      <a:pt x="533" y="1029"/>
                      <a:pt x="568" y="1029"/>
                    </a:cubicBezTo>
                    <a:cubicBezTo>
                      <a:pt x="811" y="1029"/>
                      <a:pt x="1024" y="863"/>
                      <a:pt x="1073" y="611"/>
                    </a:cubicBezTo>
                    <a:cubicBezTo>
                      <a:pt x="1128" y="340"/>
                      <a:pt x="952" y="67"/>
                      <a:pt x="665" y="14"/>
                    </a:cubicBezTo>
                    <a:cubicBezTo>
                      <a:pt x="628" y="5"/>
                      <a:pt x="590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3"/>
              <p:cNvSpPr/>
              <p:nvPr/>
            </p:nvSpPr>
            <p:spPr>
              <a:xfrm rot="-8578690">
                <a:off x="6972040" y="2487212"/>
                <a:ext cx="294039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031" extrusionOk="0">
                    <a:moveTo>
                      <a:pt x="565" y="1"/>
                    </a:moveTo>
                    <a:cubicBezTo>
                      <a:pt x="318" y="1"/>
                      <a:pt x="102" y="167"/>
                      <a:pt x="53" y="418"/>
                    </a:cubicBezTo>
                    <a:cubicBezTo>
                      <a:pt x="1" y="691"/>
                      <a:pt x="177" y="962"/>
                      <a:pt x="460" y="1017"/>
                    </a:cubicBezTo>
                    <a:cubicBezTo>
                      <a:pt x="497" y="1026"/>
                      <a:pt x="534" y="1030"/>
                      <a:pt x="570" y="1030"/>
                    </a:cubicBezTo>
                    <a:cubicBezTo>
                      <a:pt x="803" y="1030"/>
                      <a:pt x="1012" y="857"/>
                      <a:pt x="1060" y="623"/>
                    </a:cubicBezTo>
                    <a:cubicBezTo>
                      <a:pt x="1126" y="336"/>
                      <a:pt x="937" y="65"/>
                      <a:pt x="666" y="10"/>
                    </a:cubicBezTo>
                    <a:cubicBezTo>
                      <a:pt x="632" y="4"/>
                      <a:pt x="598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3"/>
              <p:cNvSpPr/>
              <p:nvPr/>
            </p:nvSpPr>
            <p:spPr>
              <a:xfrm rot="-8578690">
                <a:off x="7250306" y="2487721"/>
                <a:ext cx="177311" cy="16164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19" extrusionOk="0">
                    <a:moveTo>
                      <a:pt x="355" y="1"/>
                    </a:moveTo>
                    <a:cubicBezTo>
                      <a:pt x="198" y="1"/>
                      <a:pt x="63" y="102"/>
                      <a:pt x="40" y="249"/>
                    </a:cubicBezTo>
                    <a:cubicBezTo>
                      <a:pt x="1" y="412"/>
                      <a:pt x="108" y="575"/>
                      <a:pt x="284" y="614"/>
                    </a:cubicBezTo>
                    <a:cubicBezTo>
                      <a:pt x="302" y="617"/>
                      <a:pt x="320" y="619"/>
                      <a:pt x="337" y="619"/>
                    </a:cubicBezTo>
                    <a:cubicBezTo>
                      <a:pt x="481" y="619"/>
                      <a:pt x="613" y="515"/>
                      <a:pt x="637" y="370"/>
                    </a:cubicBezTo>
                    <a:cubicBezTo>
                      <a:pt x="679" y="207"/>
                      <a:pt x="571" y="44"/>
                      <a:pt x="408" y="5"/>
                    </a:cubicBezTo>
                    <a:cubicBezTo>
                      <a:pt x="390" y="2"/>
                      <a:pt x="372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3"/>
              <p:cNvSpPr/>
              <p:nvPr/>
            </p:nvSpPr>
            <p:spPr>
              <a:xfrm rot="-8578690">
                <a:off x="7061704" y="2398266"/>
                <a:ext cx="85391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5" extrusionOk="0">
                    <a:moveTo>
                      <a:pt x="182" y="1"/>
                    </a:moveTo>
                    <a:cubicBezTo>
                      <a:pt x="108" y="1"/>
                      <a:pt x="40" y="53"/>
                      <a:pt x="13" y="126"/>
                    </a:cubicBezTo>
                    <a:cubicBezTo>
                      <a:pt x="0" y="208"/>
                      <a:pt x="55" y="273"/>
                      <a:pt x="137" y="303"/>
                    </a:cubicBezTo>
                    <a:cubicBezTo>
                      <a:pt x="145" y="304"/>
                      <a:pt x="153" y="304"/>
                      <a:pt x="161" y="304"/>
                    </a:cubicBezTo>
                    <a:cubicBezTo>
                      <a:pt x="234" y="304"/>
                      <a:pt x="301" y="252"/>
                      <a:pt x="313" y="179"/>
                    </a:cubicBezTo>
                    <a:cubicBezTo>
                      <a:pt x="326" y="97"/>
                      <a:pt x="287" y="16"/>
                      <a:pt x="205" y="3"/>
                    </a:cubicBezTo>
                    <a:cubicBezTo>
                      <a:pt x="197" y="1"/>
                      <a:pt x="189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3"/>
              <p:cNvSpPr/>
              <p:nvPr/>
            </p:nvSpPr>
            <p:spPr>
              <a:xfrm rot="-8578690">
                <a:off x="7074759" y="2498371"/>
                <a:ext cx="170783" cy="156157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98" extrusionOk="0">
                    <a:moveTo>
                      <a:pt x="313" y="1"/>
                    </a:moveTo>
                    <a:cubicBezTo>
                      <a:pt x="178" y="1"/>
                      <a:pt x="64" y="102"/>
                      <a:pt x="30" y="241"/>
                    </a:cubicBezTo>
                    <a:cubicBezTo>
                      <a:pt x="1" y="404"/>
                      <a:pt x="96" y="551"/>
                      <a:pt x="259" y="594"/>
                    </a:cubicBezTo>
                    <a:cubicBezTo>
                      <a:pt x="275" y="596"/>
                      <a:pt x="291" y="597"/>
                      <a:pt x="308" y="597"/>
                    </a:cubicBezTo>
                    <a:cubicBezTo>
                      <a:pt x="453" y="597"/>
                      <a:pt x="588" y="497"/>
                      <a:pt x="614" y="362"/>
                    </a:cubicBezTo>
                    <a:cubicBezTo>
                      <a:pt x="653" y="199"/>
                      <a:pt x="545" y="36"/>
                      <a:pt x="382" y="10"/>
                    </a:cubicBezTo>
                    <a:cubicBezTo>
                      <a:pt x="359" y="4"/>
                      <a:pt x="335" y="1"/>
                      <a:pt x="3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3"/>
              <p:cNvSpPr/>
              <p:nvPr/>
            </p:nvSpPr>
            <p:spPr>
              <a:xfrm rot="-8578690">
                <a:off x="6879822" y="2387205"/>
                <a:ext cx="244684" cy="22457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60" extrusionOk="0">
                    <a:moveTo>
                      <a:pt x="458" y="1"/>
                    </a:moveTo>
                    <a:cubicBezTo>
                      <a:pt x="265" y="1"/>
                      <a:pt x="87" y="139"/>
                      <a:pt x="40" y="338"/>
                    </a:cubicBezTo>
                    <a:cubicBezTo>
                      <a:pt x="0" y="583"/>
                      <a:pt x="147" y="798"/>
                      <a:pt x="379" y="854"/>
                    </a:cubicBezTo>
                    <a:cubicBezTo>
                      <a:pt x="404" y="858"/>
                      <a:pt x="429" y="860"/>
                      <a:pt x="454" y="860"/>
                    </a:cubicBezTo>
                    <a:cubicBezTo>
                      <a:pt x="658" y="860"/>
                      <a:pt x="846" y="721"/>
                      <a:pt x="881" y="514"/>
                    </a:cubicBezTo>
                    <a:cubicBezTo>
                      <a:pt x="936" y="283"/>
                      <a:pt x="786" y="51"/>
                      <a:pt x="555" y="12"/>
                    </a:cubicBezTo>
                    <a:cubicBezTo>
                      <a:pt x="523" y="5"/>
                      <a:pt x="490" y="1"/>
                      <a:pt x="4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3"/>
              <p:cNvSpPr/>
              <p:nvPr/>
            </p:nvSpPr>
            <p:spPr>
              <a:xfrm rot="-8578690">
                <a:off x="7056373" y="2653813"/>
                <a:ext cx="284638" cy="260872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9" extrusionOk="0">
                    <a:moveTo>
                      <a:pt x="540" y="0"/>
                    </a:moveTo>
                    <a:cubicBezTo>
                      <a:pt x="308" y="0"/>
                      <a:pt x="105" y="165"/>
                      <a:pt x="56" y="402"/>
                    </a:cubicBezTo>
                    <a:cubicBezTo>
                      <a:pt x="1" y="675"/>
                      <a:pt x="177" y="933"/>
                      <a:pt x="451" y="988"/>
                    </a:cubicBezTo>
                    <a:cubicBezTo>
                      <a:pt x="485" y="995"/>
                      <a:pt x="518" y="998"/>
                      <a:pt x="551" y="998"/>
                    </a:cubicBezTo>
                    <a:cubicBezTo>
                      <a:pt x="783" y="998"/>
                      <a:pt x="986" y="844"/>
                      <a:pt x="1034" y="607"/>
                    </a:cubicBezTo>
                    <a:cubicBezTo>
                      <a:pt x="1090" y="336"/>
                      <a:pt x="911" y="62"/>
                      <a:pt x="640" y="10"/>
                    </a:cubicBezTo>
                    <a:cubicBezTo>
                      <a:pt x="606" y="3"/>
                      <a:pt x="573" y="0"/>
                      <a:pt x="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3"/>
              <p:cNvSpPr/>
              <p:nvPr/>
            </p:nvSpPr>
            <p:spPr>
              <a:xfrm rot="-8578690">
                <a:off x="6964463" y="2513644"/>
                <a:ext cx="71812" cy="6580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40" y="1"/>
                    </a:moveTo>
                    <a:cubicBezTo>
                      <a:pt x="83" y="1"/>
                      <a:pt x="28" y="41"/>
                      <a:pt x="17" y="101"/>
                    </a:cubicBezTo>
                    <a:cubicBezTo>
                      <a:pt x="1" y="166"/>
                      <a:pt x="43" y="235"/>
                      <a:pt x="111" y="248"/>
                    </a:cubicBezTo>
                    <a:cubicBezTo>
                      <a:pt x="121" y="250"/>
                      <a:pt x="131" y="251"/>
                      <a:pt x="141" y="251"/>
                    </a:cubicBezTo>
                    <a:cubicBezTo>
                      <a:pt x="198" y="251"/>
                      <a:pt x="248" y="212"/>
                      <a:pt x="261" y="153"/>
                    </a:cubicBezTo>
                    <a:cubicBezTo>
                      <a:pt x="275" y="85"/>
                      <a:pt x="232" y="19"/>
                      <a:pt x="164" y="3"/>
                    </a:cubicBezTo>
                    <a:cubicBezTo>
                      <a:pt x="156" y="1"/>
                      <a:pt x="148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3"/>
              <p:cNvSpPr/>
              <p:nvPr/>
            </p:nvSpPr>
            <p:spPr>
              <a:xfrm rot="-8578690">
                <a:off x="7063664" y="2246618"/>
                <a:ext cx="71812" cy="652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0" extrusionOk="0">
                    <a:moveTo>
                      <a:pt x="139" y="0"/>
                    </a:moveTo>
                    <a:cubicBezTo>
                      <a:pt x="80" y="0"/>
                      <a:pt x="28" y="40"/>
                      <a:pt x="14" y="97"/>
                    </a:cubicBezTo>
                    <a:cubicBezTo>
                      <a:pt x="1" y="166"/>
                      <a:pt x="43" y="234"/>
                      <a:pt x="111" y="247"/>
                    </a:cubicBezTo>
                    <a:cubicBezTo>
                      <a:pt x="120" y="249"/>
                      <a:pt x="128" y="250"/>
                      <a:pt x="137" y="250"/>
                    </a:cubicBezTo>
                    <a:cubicBezTo>
                      <a:pt x="193" y="250"/>
                      <a:pt x="247" y="212"/>
                      <a:pt x="258" y="153"/>
                    </a:cubicBezTo>
                    <a:cubicBezTo>
                      <a:pt x="275" y="84"/>
                      <a:pt x="219" y="16"/>
                      <a:pt x="164" y="3"/>
                    </a:cubicBezTo>
                    <a:cubicBezTo>
                      <a:pt x="155" y="1"/>
                      <a:pt x="147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3"/>
              <p:cNvSpPr/>
              <p:nvPr/>
            </p:nvSpPr>
            <p:spPr>
              <a:xfrm rot="-8578690">
                <a:off x="7220954" y="2396066"/>
                <a:ext cx="36037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6" extrusionOk="0">
                    <a:moveTo>
                      <a:pt x="82" y="1"/>
                    </a:moveTo>
                    <a:cubicBezTo>
                      <a:pt x="43" y="1"/>
                      <a:pt x="14" y="14"/>
                      <a:pt x="0" y="56"/>
                    </a:cubicBezTo>
                    <a:cubicBezTo>
                      <a:pt x="0" y="82"/>
                      <a:pt x="14" y="121"/>
                      <a:pt x="56" y="121"/>
                    </a:cubicBezTo>
                    <a:cubicBezTo>
                      <a:pt x="61" y="124"/>
                      <a:pt x="67" y="126"/>
                      <a:pt x="73" y="126"/>
                    </a:cubicBezTo>
                    <a:cubicBezTo>
                      <a:pt x="97" y="126"/>
                      <a:pt x="124" y="103"/>
                      <a:pt x="124" y="82"/>
                    </a:cubicBezTo>
                    <a:cubicBezTo>
                      <a:pt x="137" y="40"/>
                      <a:pt x="108" y="14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3"/>
              <p:cNvSpPr/>
              <p:nvPr/>
            </p:nvSpPr>
            <p:spPr>
              <a:xfrm rot="-8578690">
                <a:off x="6880484" y="2351221"/>
                <a:ext cx="60584" cy="5536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12" extrusionOk="0">
                    <a:moveTo>
                      <a:pt x="114" y="1"/>
                    </a:moveTo>
                    <a:cubicBezTo>
                      <a:pt x="68" y="1"/>
                      <a:pt x="25" y="39"/>
                      <a:pt x="13" y="85"/>
                    </a:cubicBezTo>
                    <a:cubicBezTo>
                      <a:pt x="0" y="140"/>
                      <a:pt x="39" y="195"/>
                      <a:pt x="95" y="209"/>
                    </a:cubicBezTo>
                    <a:cubicBezTo>
                      <a:pt x="102" y="210"/>
                      <a:pt x="109" y="211"/>
                      <a:pt x="117" y="211"/>
                    </a:cubicBezTo>
                    <a:cubicBezTo>
                      <a:pt x="166" y="211"/>
                      <a:pt x="217" y="175"/>
                      <a:pt x="232" y="127"/>
                    </a:cubicBezTo>
                    <a:cubicBezTo>
                      <a:pt x="232" y="72"/>
                      <a:pt x="202" y="19"/>
                      <a:pt x="134" y="3"/>
                    </a:cubicBezTo>
                    <a:cubicBezTo>
                      <a:pt x="127" y="1"/>
                      <a:pt x="121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3"/>
              <p:cNvSpPr/>
              <p:nvPr/>
            </p:nvSpPr>
            <p:spPr>
              <a:xfrm rot="-8578690">
                <a:off x="6639926" y="2653381"/>
                <a:ext cx="57189" cy="5405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7" extrusionOk="0">
                    <a:moveTo>
                      <a:pt x="124" y="1"/>
                    </a:moveTo>
                    <a:cubicBezTo>
                      <a:pt x="82" y="1"/>
                      <a:pt x="30" y="30"/>
                      <a:pt x="17" y="82"/>
                    </a:cubicBezTo>
                    <a:cubicBezTo>
                      <a:pt x="0" y="138"/>
                      <a:pt x="43" y="193"/>
                      <a:pt x="98" y="206"/>
                    </a:cubicBezTo>
                    <a:cubicBezTo>
                      <a:pt x="137" y="206"/>
                      <a:pt x="193" y="177"/>
                      <a:pt x="206" y="125"/>
                    </a:cubicBezTo>
                    <a:cubicBezTo>
                      <a:pt x="219" y="69"/>
                      <a:pt x="180" y="14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3"/>
              <p:cNvSpPr/>
              <p:nvPr/>
            </p:nvSpPr>
            <p:spPr>
              <a:xfrm rot="-8578690">
                <a:off x="7233244" y="2032767"/>
                <a:ext cx="56405" cy="5196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9" extrusionOk="0">
                    <a:moveTo>
                      <a:pt x="114" y="0"/>
                    </a:moveTo>
                    <a:cubicBezTo>
                      <a:pt x="68" y="0"/>
                      <a:pt x="24" y="38"/>
                      <a:pt x="13" y="84"/>
                    </a:cubicBezTo>
                    <a:cubicBezTo>
                      <a:pt x="0" y="139"/>
                      <a:pt x="39" y="182"/>
                      <a:pt x="95" y="195"/>
                    </a:cubicBezTo>
                    <a:cubicBezTo>
                      <a:pt x="104" y="197"/>
                      <a:pt x="113" y="198"/>
                      <a:pt x="122" y="198"/>
                    </a:cubicBezTo>
                    <a:cubicBezTo>
                      <a:pt x="166" y="198"/>
                      <a:pt x="202" y="172"/>
                      <a:pt x="202" y="126"/>
                    </a:cubicBezTo>
                    <a:cubicBezTo>
                      <a:pt x="215" y="71"/>
                      <a:pt x="189" y="19"/>
                      <a:pt x="134" y="2"/>
                    </a:cubicBezTo>
                    <a:cubicBezTo>
                      <a:pt x="127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3"/>
              <p:cNvSpPr/>
              <p:nvPr/>
            </p:nvSpPr>
            <p:spPr>
              <a:xfrm rot="-8578690">
                <a:off x="6834688" y="2557735"/>
                <a:ext cx="227449" cy="209951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04" extrusionOk="0">
                    <a:moveTo>
                      <a:pt x="443" y="1"/>
                    </a:moveTo>
                    <a:cubicBezTo>
                      <a:pt x="255" y="1"/>
                      <a:pt x="93" y="127"/>
                      <a:pt x="55" y="320"/>
                    </a:cubicBezTo>
                    <a:cubicBezTo>
                      <a:pt x="0" y="539"/>
                      <a:pt x="150" y="741"/>
                      <a:pt x="368" y="796"/>
                    </a:cubicBezTo>
                    <a:cubicBezTo>
                      <a:pt x="392" y="801"/>
                      <a:pt x="416" y="803"/>
                      <a:pt x="440" y="803"/>
                    </a:cubicBezTo>
                    <a:cubicBezTo>
                      <a:pt x="619" y="803"/>
                      <a:pt x="794" y="676"/>
                      <a:pt x="831" y="483"/>
                    </a:cubicBezTo>
                    <a:cubicBezTo>
                      <a:pt x="871" y="265"/>
                      <a:pt x="734" y="50"/>
                      <a:pt x="518" y="7"/>
                    </a:cubicBezTo>
                    <a:cubicBezTo>
                      <a:pt x="493" y="3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3"/>
              <p:cNvSpPr/>
              <p:nvPr/>
            </p:nvSpPr>
            <p:spPr>
              <a:xfrm rot="-8578690">
                <a:off x="6751844" y="2694306"/>
                <a:ext cx="95576" cy="8983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4" extrusionOk="0">
                    <a:moveTo>
                      <a:pt x="190" y="0"/>
                    </a:moveTo>
                    <a:cubicBezTo>
                      <a:pt x="105" y="0"/>
                      <a:pt x="37" y="51"/>
                      <a:pt x="14" y="139"/>
                    </a:cubicBezTo>
                    <a:cubicBezTo>
                      <a:pt x="1" y="234"/>
                      <a:pt x="56" y="315"/>
                      <a:pt x="151" y="341"/>
                    </a:cubicBezTo>
                    <a:cubicBezTo>
                      <a:pt x="160" y="343"/>
                      <a:pt x="170" y="343"/>
                      <a:pt x="179" y="343"/>
                    </a:cubicBezTo>
                    <a:cubicBezTo>
                      <a:pt x="261" y="343"/>
                      <a:pt x="329" y="292"/>
                      <a:pt x="353" y="204"/>
                    </a:cubicBezTo>
                    <a:cubicBezTo>
                      <a:pt x="366" y="110"/>
                      <a:pt x="314" y="28"/>
                      <a:pt x="219" y="2"/>
                    </a:cubicBezTo>
                    <a:cubicBezTo>
                      <a:pt x="209" y="1"/>
                      <a:pt x="199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3"/>
              <p:cNvSpPr/>
              <p:nvPr/>
            </p:nvSpPr>
            <p:spPr>
              <a:xfrm rot="-8578690">
                <a:off x="6834136" y="2502702"/>
                <a:ext cx="96620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6" extrusionOk="0">
                    <a:moveTo>
                      <a:pt x="175" y="0"/>
                    </a:moveTo>
                    <a:cubicBezTo>
                      <a:pt x="100" y="0"/>
                      <a:pt x="38" y="60"/>
                      <a:pt x="14" y="128"/>
                    </a:cubicBezTo>
                    <a:cubicBezTo>
                      <a:pt x="1" y="222"/>
                      <a:pt x="56" y="317"/>
                      <a:pt x="151" y="333"/>
                    </a:cubicBezTo>
                    <a:cubicBezTo>
                      <a:pt x="160" y="335"/>
                      <a:pt x="169" y="335"/>
                      <a:pt x="178" y="335"/>
                    </a:cubicBezTo>
                    <a:cubicBezTo>
                      <a:pt x="261" y="335"/>
                      <a:pt x="330" y="282"/>
                      <a:pt x="356" y="196"/>
                    </a:cubicBezTo>
                    <a:cubicBezTo>
                      <a:pt x="369" y="102"/>
                      <a:pt x="314" y="20"/>
                      <a:pt x="219" y="7"/>
                    </a:cubicBezTo>
                    <a:cubicBezTo>
                      <a:pt x="204" y="3"/>
                      <a:pt x="189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3"/>
              <p:cNvSpPr/>
              <p:nvPr/>
            </p:nvSpPr>
            <p:spPr>
              <a:xfrm rot="-8578690">
                <a:off x="6903840" y="2181678"/>
                <a:ext cx="98971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36" extrusionOk="0">
                    <a:moveTo>
                      <a:pt x="186" y="1"/>
                    </a:moveTo>
                    <a:cubicBezTo>
                      <a:pt x="113" y="1"/>
                      <a:pt x="38" y="54"/>
                      <a:pt x="26" y="137"/>
                    </a:cubicBezTo>
                    <a:cubicBezTo>
                      <a:pt x="0" y="219"/>
                      <a:pt x="65" y="313"/>
                      <a:pt x="147" y="330"/>
                    </a:cubicBezTo>
                    <a:cubicBezTo>
                      <a:pt x="161" y="333"/>
                      <a:pt x="176" y="335"/>
                      <a:pt x="190" y="335"/>
                    </a:cubicBezTo>
                    <a:cubicBezTo>
                      <a:pt x="271" y="335"/>
                      <a:pt x="341" y="275"/>
                      <a:pt x="352" y="206"/>
                    </a:cubicBezTo>
                    <a:cubicBezTo>
                      <a:pt x="378" y="111"/>
                      <a:pt x="310" y="17"/>
                      <a:pt x="215" y="3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3"/>
              <p:cNvSpPr/>
              <p:nvPr/>
            </p:nvSpPr>
            <p:spPr>
              <a:xfrm rot="-8578690">
                <a:off x="6950207" y="2313745"/>
                <a:ext cx="96359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35" extrusionOk="0">
                    <a:moveTo>
                      <a:pt x="190" y="1"/>
                    </a:moveTo>
                    <a:cubicBezTo>
                      <a:pt x="108" y="1"/>
                      <a:pt x="40" y="52"/>
                      <a:pt x="13" y="139"/>
                    </a:cubicBezTo>
                    <a:cubicBezTo>
                      <a:pt x="0" y="221"/>
                      <a:pt x="56" y="316"/>
                      <a:pt x="150" y="329"/>
                    </a:cubicBezTo>
                    <a:cubicBezTo>
                      <a:pt x="164" y="332"/>
                      <a:pt x="178" y="334"/>
                      <a:pt x="191" y="334"/>
                    </a:cubicBezTo>
                    <a:cubicBezTo>
                      <a:pt x="268" y="334"/>
                      <a:pt x="331" y="274"/>
                      <a:pt x="356" y="205"/>
                    </a:cubicBezTo>
                    <a:cubicBezTo>
                      <a:pt x="369" y="110"/>
                      <a:pt x="313" y="16"/>
                      <a:pt x="219" y="3"/>
                    </a:cubicBezTo>
                    <a:cubicBezTo>
                      <a:pt x="209" y="1"/>
                      <a:pt x="200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3"/>
              <p:cNvSpPr/>
              <p:nvPr/>
            </p:nvSpPr>
            <p:spPr>
              <a:xfrm rot="-8578690">
                <a:off x="7502514" y="2340225"/>
                <a:ext cx="95576" cy="9087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8" extrusionOk="0">
                    <a:moveTo>
                      <a:pt x="188" y="1"/>
                    </a:moveTo>
                    <a:cubicBezTo>
                      <a:pt x="103" y="1"/>
                      <a:pt x="25" y="54"/>
                      <a:pt x="13" y="140"/>
                    </a:cubicBezTo>
                    <a:cubicBezTo>
                      <a:pt x="0" y="234"/>
                      <a:pt x="52" y="316"/>
                      <a:pt x="150" y="345"/>
                    </a:cubicBezTo>
                    <a:cubicBezTo>
                      <a:pt x="158" y="346"/>
                      <a:pt x="166" y="347"/>
                      <a:pt x="174" y="347"/>
                    </a:cubicBezTo>
                    <a:cubicBezTo>
                      <a:pt x="249" y="347"/>
                      <a:pt x="328" y="294"/>
                      <a:pt x="339" y="208"/>
                    </a:cubicBezTo>
                    <a:cubicBezTo>
                      <a:pt x="365" y="114"/>
                      <a:pt x="297" y="32"/>
                      <a:pt x="215" y="3"/>
                    </a:cubicBezTo>
                    <a:cubicBezTo>
                      <a:pt x="206" y="2"/>
                      <a:pt x="197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3"/>
              <p:cNvSpPr/>
              <p:nvPr/>
            </p:nvSpPr>
            <p:spPr>
              <a:xfrm rot="-8578690">
                <a:off x="6962278" y="2639535"/>
                <a:ext cx="198724" cy="18148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5" extrusionOk="0">
                    <a:moveTo>
                      <a:pt x="373" y="1"/>
                    </a:moveTo>
                    <a:cubicBezTo>
                      <a:pt x="214" y="1"/>
                      <a:pt x="76" y="116"/>
                      <a:pt x="39" y="280"/>
                    </a:cubicBezTo>
                    <a:cubicBezTo>
                      <a:pt x="0" y="469"/>
                      <a:pt x="121" y="645"/>
                      <a:pt x="313" y="687"/>
                    </a:cubicBezTo>
                    <a:cubicBezTo>
                      <a:pt x="337" y="692"/>
                      <a:pt x="361" y="695"/>
                      <a:pt x="385" y="695"/>
                    </a:cubicBezTo>
                    <a:cubicBezTo>
                      <a:pt x="545" y="695"/>
                      <a:pt x="684" y="582"/>
                      <a:pt x="721" y="417"/>
                    </a:cubicBezTo>
                    <a:cubicBezTo>
                      <a:pt x="760" y="224"/>
                      <a:pt x="639" y="48"/>
                      <a:pt x="447" y="9"/>
                    </a:cubicBezTo>
                    <a:cubicBezTo>
                      <a:pt x="422" y="4"/>
                      <a:pt x="397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3"/>
              <p:cNvSpPr/>
              <p:nvPr/>
            </p:nvSpPr>
            <p:spPr>
              <a:xfrm rot="-8578690">
                <a:off x="7185863" y="2685640"/>
                <a:ext cx="156159" cy="14127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1" extrusionOk="0">
                    <a:moveTo>
                      <a:pt x="286" y="0"/>
                    </a:moveTo>
                    <a:cubicBezTo>
                      <a:pt x="254" y="0"/>
                      <a:pt x="221" y="6"/>
                      <a:pt x="190" y="18"/>
                    </a:cubicBezTo>
                    <a:cubicBezTo>
                      <a:pt x="53" y="86"/>
                      <a:pt x="1" y="236"/>
                      <a:pt x="53" y="373"/>
                    </a:cubicBezTo>
                    <a:cubicBezTo>
                      <a:pt x="96" y="477"/>
                      <a:pt x="195" y="541"/>
                      <a:pt x="299" y="541"/>
                    </a:cubicBezTo>
                    <a:cubicBezTo>
                      <a:pt x="330" y="541"/>
                      <a:pt x="361" y="535"/>
                      <a:pt x="392" y="523"/>
                    </a:cubicBezTo>
                    <a:cubicBezTo>
                      <a:pt x="529" y="455"/>
                      <a:pt x="597" y="305"/>
                      <a:pt x="542" y="168"/>
                    </a:cubicBezTo>
                    <a:cubicBezTo>
                      <a:pt x="502" y="65"/>
                      <a:pt x="395" y="0"/>
                      <a:pt x="286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3"/>
              <p:cNvSpPr/>
              <p:nvPr/>
            </p:nvSpPr>
            <p:spPr>
              <a:xfrm rot="-8578690">
                <a:off x="6886963" y="3554639"/>
                <a:ext cx="138924" cy="12090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3" extrusionOk="0">
                    <a:moveTo>
                      <a:pt x="262" y="0"/>
                    </a:moveTo>
                    <a:cubicBezTo>
                      <a:pt x="234" y="0"/>
                      <a:pt x="205" y="5"/>
                      <a:pt x="176" y="14"/>
                    </a:cubicBezTo>
                    <a:cubicBezTo>
                      <a:pt x="56" y="70"/>
                      <a:pt x="0" y="203"/>
                      <a:pt x="56" y="314"/>
                    </a:cubicBezTo>
                    <a:cubicBezTo>
                      <a:pt x="99" y="408"/>
                      <a:pt x="188" y="462"/>
                      <a:pt x="278" y="462"/>
                    </a:cubicBezTo>
                    <a:cubicBezTo>
                      <a:pt x="305" y="462"/>
                      <a:pt x="331" y="458"/>
                      <a:pt x="356" y="448"/>
                    </a:cubicBezTo>
                    <a:cubicBezTo>
                      <a:pt x="476" y="396"/>
                      <a:pt x="532" y="259"/>
                      <a:pt x="476" y="135"/>
                    </a:cubicBezTo>
                    <a:cubicBezTo>
                      <a:pt x="446" y="52"/>
                      <a:pt x="358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3"/>
              <p:cNvSpPr/>
              <p:nvPr/>
            </p:nvSpPr>
            <p:spPr>
              <a:xfrm rot="-8578690">
                <a:off x="7198984" y="3438929"/>
                <a:ext cx="262442" cy="22796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73" extrusionOk="0">
                    <a:moveTo>
                      <a:pt x="510" y="0"/>
                    </a:moveTo>
                    <a:cubicBezTo>
                      <a:pt x="449" y="0"/>
                      <a:pt x="387" y="12"/>
                      <a:pt x="326" y="38"/>
                    </a:cubicBezTo>
                    <a:cubicBezTo>
                      <a:pt x="108" y="119"/>
                      <a:pt x="0" y="377"/>
                      <a:pt x="95" y="609"/>
                    </a:cubicBezTo>
                    <a:cubicBezTo>
                      <a:pt x="166" y="770"/>
                      <a:pt x="330" y="873"/>
                      <a:pt x="504" y="873"/>
                    </a:cubicBezTo>
                    <a:cubicBezTo>
                      <a:pt x="562" y="873"/>
                      <a:pt x="622" y="861"/>
                      <a:pt x="679" y="837"/>
                    </a:cubicBezTo>
                    <a:cubicBezTo>
                      <a:pt x="897" y="742"/>
                      <a:pt x="1005" y="485"/>
                      <a:pt x="910" y="266"/>
                    </a:cubicBezTo>
                    <a:cubicBezTo>
                      <a:pt x="840" y="98"/>
                      <a:pt x="682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3"/>
              <p:cNvSpPr/>
              <p:nvPr/>
            </p:nvSpPr>
            <p:spPr>
              <a:xfrm rot="-8578690">
                <a:off x="7259783" y="2791937"/>
                <a:ext cx="301612" cy="26531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016" extrusionOk="0">
                    <a:moveTo>
                      <a:pt x="579" y="0"/>
                    </a:moveTo>
                    <a:cubicBezTo>
                      <a:pt x="513" y="0"/>
                      <a:pt x="446" y="13"/>
                      <a:pt x="382" y="41"/>
                    </a:cubicBezTo>
                    <a:cubicBezTo>
                      <a:pt x="121" y="148"/>
                      <a:pt x="1" y="448"/>
                      <a:pt x="108" y="706"/>
                    </a:cubicBezTo>
                    <a:cubicBezTo>
                      <a:pt x="192" y="900"/>
                      <a:pt x="380" y="1016"/>
                      <a:pt x="578" y="1016"/>
                    </a:cubicBezTo>
                    <a:cubicBezTo>
                      <a:pt x="643" y="1016"/>
                      <a:pt x="709" y="1003"/>
                      <a:pt x="773" y="977"/>
                    </a:cubicBezTo>
                    <a:cubicBezTo>
                      <a:pt x="1034" y="869"/>
                      <a:pt x="1155" y="569"/>
                      <a:pt x="1047" y="311"/>
                    </a:cubicBezTo>
                    <a:cubicBezTo>
                      <a:pt x="964" y="118"/>
                      <a:pt x="776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3"/>
              <p:cNvSpPr/>
              <p:nvPr/>
            </p:nvSpPr>
            <p:spPr>
              <a:xfrm rot="-8578690">
                <a:off x="7503635" y="2699057"/>
                <a:ext cx="227449" cy="203684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80" extrusionOk="0">
                    <a:moveTo>
                      <a:pt x="433" y="1"/>
                    </a:moveTo>
                    <a:cubicBezTo>
                      <a:pt x="385" y="1"/>
                      <a:pt x="335" y="10"/>
                      <a:pt x="287" y="30"/>
                    </a:cubicBezTo>
                    <a:cubicBezTo>
                      <a:pt x="98" y="111"/>
                      <a:pt x="0" y="343"/>
                      <a:pt x="82" y="535"/>
                    </a:cubicBezTo>
                    <a:cubicBezTo>
                      <a:pt x="143" y="688"/>
                      <a:pt x="291" y="779"/>
                      <a:pt x="443" y="779"/>
                    </a:cubicBezTo>
                    <a:cubicBezTo>
                      <a:pt x="491" y="779"/>
                      <a:pt x="540" y="770"/>
                      <a:pt x="587" y="750"/>
                    </a:cubicBezTo>
                    <a:cubicBezTo>
                      <a:pt x="776" y="669"/>
                      <a:pt x="871" y="437"/>
                      <a:pt x="789" y="248"/>
                    </a:cubicBezTo>
                    <a:cubicBezTo>
                      <a:pt x="727" y="94"/>
                      <a:pt x="586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3"/>
              <p:cNvSpPr/>
              <p:nvPr/>
            </p:nvSpPr>
            <p:spPr>
              <a:xfrm rot="-8578690">
                <a:off x="7023764" y="2871558"/>
                <a:ext cx="404500" cy="353574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354" extrusionOk="0">
                    <a:moveTo>
                      <a:pt x="765" y="0"/>
                    </a:moveTo>
                    <a:cubicBezTo>
                      <a:pt x="681" y="0"/>
                      <a:pt x="597" y="16"/>
                      <a:pt x="515" y="49"/>
                    </a:cubicBezTo>
                    <a:cubicBezTo>
                      <a:pt x="163" y="199"/>
                      <a:pt x="0" y="590"/>
                      <a:pt x="150" y="945"/>
                    </a:cubicBezTo>
                    <a:cubicBezTo>
                      <a:pt x="262" y="1198"/>
                      <a:pt x="508" y="1353"/>
                      <a:pt x="768" y="1353"/>
                    </a:cubicBezTo>
                    <a:cubicBezTo>
                      <a:pt x="857" y="1353"/>
                      <a:pt x="947" y="1335"/>
                      <a:pt x="1034" y="1297"/>
                    </a:cubicBezTo>
                    <a:cubicBezTo>
                      <a:pt x="1386" y="1160"/>
                      <a:pt x="1549" y="769"/>
                      <a:pt x="1399" y="414"/>
                    </a:cubicBezTo>
                    <a:cubicBezTo>
                      <a:pt x="1285" y="156"/>
                      <a:pt x="1030" y="0"/>
                      <a:pt x="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3"/>
              <p:cNvSpPr/>
              <p:nvPr/>
            </p:nvSpPr>
            <p:spPr>
              <a:xfrm rot="-8578690">
                <a:off x="7356283" y="2893294"/>
                <a:ext cx="195069" cy="17260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61" extrusionOk="0">
                    <a:moveTo>
                      <a:pt x="376" y="0"/>
                    </a:moveTo>
                    <a:cubicBezTo>
                      <a:pt x="331" y="0"/>
                      <a:pt x="287" y="9"/>
                      <a:pt x="245" y="26"/>
                    </a:cubicBezTo>
                    <a:cubicBezTo>
                      <a:pt x="82" y="95"/>
                      <a:pt x="0" y="284"/>
                      <a:pt x="69" y="460"/>
                    </a:cubicBezTo>
                    <a:cubicBezTo>
                      <a:pt x="121" y="584"/>
                      <a:pt x="242" y="660"/>
                      <a:pt x="374" y="660"/>
                    </a:cubicBezTo>
                    <a:cubicBezTo>
                      <a:pt x="416" y="660"/>
                      <a:pt x="460" y="653"/>
                      <a:pt x="502" y="636"/>
                    </a:cubicBezTo>
                    <a:cubicBezTo>
                      <a:pt x="665" y="568"/>
                      <a:pt x="747" y="365"/>
                      <a:pt x="682" y="202"/>
                    </a:cubicBezTo>
                    <a:cubicBezTo>
                      <a:pt x="631" y="72"/>
                      <a:pt x="504" y="0"/>
                      <a:pt x="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3"/>
              <p:cNvSpPr/>
              <p:nvPr/>
            </p:nvSpPr>
            <p:spPr>
              <a:xfrm rot="-8578690">
                <a:off x="7339742" y="3026698"/>
                <a:ext cx="30500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84" y="0"/>
                    </a:moveTo>
                    <a:cubicBezTo>
                      <a:pt x="517" y="0"/>
                      <a:pt x="449" y="13"/>
                      <a:pt x="382" y="39"/>
                    </a:cubicBezTo>
                    <a:cubicBezTo>
                      <a:pt x="124" y="160"/>
                      <a:pt x="0" y="460"/>
                      <a:pt x="108" y="717"/>
                    </a:cubicBezTo>
                    <a:cubicBezTo>
                      <a:pt x="192" y="912"/>
                      <a:pt x="381" y="1030"/>
                      <a:pt x="587" y="1030"/>
                    </a:cubicBezTo>
                    <a:cubicBezTo>
                      <a:pt x="654" y="1030"/>
                      <a:pt x="722" y="1018"/>
                      <a:pt x="790" y="991"/>
                    </a:cubicBezTo>
                    <a:cubicBezTo>
                      <a:pt x="1047" y="880"/>
                      <a:pt x="1168" y="584"/>
                      <a:pt x="1060" y="323"/>
                    </a:cubicBezTo>
                    <a:cubicBezTo>
                      <a:pt x="979" y="119"/>
                      <a:pt x="789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3"/>
              <p:cNvSpPr/>
              <p:nvPr/>
            </p:nvSpPr>
            <p:spPr>
              <a:xfrm rot="-8578690">
                <a:off x="7151612" y="3151696"/>
                <a:ext cx="30500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89" y="1"/>
                    </a:moveTo>
                    <a:cubicBezTo>
                      <a:pt x="523" y="1"/>
                      <a:pt x="456" y="13"/>
                      <a:pt x="392" y="40"/>
                    </a:cubicBezTo>
                    <a:cubicBezTo>
                      <a:pt x="121" y="148"/>
                      <a:pt x="0" y="448"/>
                      <a:pt x="108" y="705"/>
                    </a:cubicBezTo>
                    <a:cubicBezTo>
                      <a:pt x="189" y="910"/>
                      <a:pt x="381" y="1031"/>
                      <a:pt x="587" y="1031"/>
                    </a:cubicBezTo>
                    <a:cubicBezTo>
                      <a:pt x="653" y="1031"/>
                      <a:pt x="720" y="1018"/>
                      <a:pt x="786" y="992"/>
                    </a:cubicBezTo>
                    <a:cubicBezTo>
                      <a:pt x="1044" y="881"/>
                      <a:pt x="1168" y="568"/>
                      <a:pt x="1060" y="311"/>
                    </a:cubicBezTo>
                    <a:cubicBezTo>
                      <a:pt x="977" y="117"/>
                      <a:pt x="788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3"/>
              <p:cNvSpPr/>
              <p:nvPr/>
            </p:nvSpPr>
            <p:spPr>
              <a:xfrm rot="-8578690">
                <a:off x="7364062" y="3038587"/>
                <a:ext cx="180706" cy="16190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20" extrusionOk="0">
                    <a:moveTo>
                      <a:pt x="344" y="0"/>
                    </a:moveTo>
                    <a:cubicBezTo>
                      <a:pt x="305" y="0"/>
                      <a:pt x="265" y="8"/>
                      <a:pt x="229" y="25"/>
                    </a:cubicBezTo>
                    <a:cubicBezTo>
                      <a:pt x="66" y="93"/>
                      <a:pt x="0" y="269"/>
                      <a:pt x="66" y="432"/>
                    </a:cubicBezTo>
                    <a:cubicBezTo>
                      <a:pt x="108" y="546"/>
                      <a:pt x="226" y="620"/>
                      <a:pt x="346" y="620"/>
                    </a:cubicBezTo>
                    <a:cubicBezTo>
                      <a:pt x="384" y="620"/>
                      <a:pt x="424" y="612"/>
                      <a:pt x="460" y="595"/>
                    </a:cubicBezTo>
                    <a:cubicBezTo>
                      <a:pt x="623" y="527"/>
                      <a:pt x="692" y="351"/>
                      <a:pt x="636" y="188"/>
                    </a:cubicBezTo>
                    <a:cubicBezTo>
                      <a:pt x="587" y="74"/>
                      <a:pt x="465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3"/>
              <p:cNvSpPr/>
              <p:nvPr/>
            </p:nvSpPr>
            <p:spPr>
              <a:xfrm rot="-8578690">
                <a:off x="7142461" y="3105043"/>
                <a:ext cx="88786" cy="79384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4" extrusionOk="0">
                    <a:moveTo>
                      <a:pt x="175" y="1"/>
                    </a:moveTo>
                    <a:cubicBezTo>
                      <a:pt x="152" y="1"/>
                      <a:pt x="130" y="6"/>
                      <a:pt x="108" y="16"/>
                    </a:cubicBezTo>
                    <a:cubicBezTo>
                      <a:pt x="43" y="42"/>
                      <a:pt x="0" y="124"/>
                      <a:pt x="26" y="205"/>
                    </a:cubicBezTo>
                    <a:cubicBezTo>
                      <a:pt x="57" y="265"/>
                      <a:pt x="109" y="304"/>
                      <a:pt x="167" y="304"/>
                    </a:cubicBezTo>
                    <a:cubicBezTo>
                      <a:pt x="188" y="304"/>
                      <a:pt x="210" y="298"/>
                      <a:pt x="232" y="287"/>
                    </a:cubicBezTo>
                    <a:cubicBezTo>
                      <a:pt x="313" y="261"/>
                      <a:pt x="339" y="166"/>
                      <a:pt x="313" y="98"/>
                    </a:cubicBezTo>
                    <a:cubicBezTo>
                      <a:pt x="294" y="38"/>
                      <a:pt x="236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3"/>
              <p:cNvSpPr/>
              <p:nvPr/>
            </p:nvSpPr>
            <p:spPr>
              <a:xfrm rot="-8578690">
                <a:off x="7224415" y="3149479"/>
                <a:ext cx="177311" cy="15668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00" extrusionOk="0">
                    <a:moveTo>
                      <a:pt x="339" y="1"/>
                    </a:moveTo>
                    <a:cubicBezTo>
                      <a:pt x="303" y="1"/>
                      <a:pt x="267" y="7"/>
                      <a:pt x="232" y="20"/>
                    </a:cubicBezTo>
                    <a:cubicBezTo>
                      <a:pt x="82" y="88"/>
                      <a:pt x="1" y="264"/>
                      <a:pt x="69" y="414"/>
                    </a:cubicBezTo>
                    <a:cubicBezTo>
                      <a:pt x="121" y="526"/>
                      <a:pt x="236" y="600"/>
                      <a:pt x="354" y="600"/>
                    </a:cubicBezTo>
                    <a:cubicBezTo>
                      <a:pt x="391" y="600"/>
                      <a:pt x="428" y="593"/>
                      <a:pt x="464" y="577"/>
                    </a:cubicBezTo>
                    <a:cubicBezTo>
                      <a:pt x="610" y="509"/>
                      <a:pt x="679" y="333"/>
                      <a:pt x="627" y="183"/>
                    </a:cubicBezTo>
                    <a:cubicBezTo>
                      <a:pt x="574" y="68"/>
                      <a:pt x="458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3"/>
              <p:cNvSpPr/>
              <p:nvPr/>
            </p:nvSpPr>
            <p:spPr>
              <a:xfrm rot="-8578690">
                <a:off x="7010695" y="3140553"/>
                <a:ext cx="255652" cy="224574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60" extrusionOk="0">
                    <a:moveTo>
                      <a:pt x="486" y="0"/>
                    </a:moveTo>
                    <a:cubicBezTo>
                      <a:pt x="432" y="0"/>
                      <a:pt x="378" y="9"/>
                      <a:pt x="327" y="29"/>
                    </a:cubicBezTo>
                    <a:cubicBezTo>
                      <a:pt x="108" y="127"/>
                      <a:pt x="1" y="384"/>
                      <a:pt x="95" y="599"/>
                    </a:cubicBezTo>
                    <a:cubicBezTo>
                      <a:pt x="167" y="765"/>
                      <a:pt x="326" y="860"/>
                      <a:pt x="493" y="860"/>
                    </a:cubicBezTo>
                    <a:cubicBezTo>
                      <a:pt x="546" y="860"/>
                      <a:pt x="600" y="850"/>
                      <a:pt x="653" y="831"/>
                    </a:cubicBezTo>
                    <a:cubicBezTo>
                      <a:pt x="871" y="736"/>
                      <a:pt x="979" y="479"/>
                      <a:pt x="884" y="260"/>
                    </a:cubicBezTo>
                    <a:cubicBezTo>
                      <a:pt x="822" y="96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3"/>
              <p:cNvSpPr/>
              <p:nvPr/>
            </p:nvSpPr>
            <p:spPr>
              <a:xfrm rot="-8578690">
                <a:off x="7309799" y="3245304"/>
                <a:ext cx="298217" cy="26217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4" extrusionOk="0">
                    <a:moveTo>
                      <a:pt x="564" y="0"/>
                    </a:moveTo>
                    <a:cubicBezTo>
                      <a:pt x="499" y="0"/>
                      <a:pt x="432" y="13"/>
                      <a:pt x="368" y="40"/>
                    </a:cubicBezTo>
                    <a:cubicBezTo>
                      <a:pt x="111" y="147"/>
                      <a:pt x="0" y="434"/>
                      <a:pt x="98" y="692"/>
                    </a:cubicBezTo>
                    <a:cubicBezTo>
                      <a:pt x="179" y="885"/>
                      <a:pt x="368" y="1003"/>
                      <a:pt x="566" y="1003"/>
                    </a:cubicBezTo>
                    <a:cubicBezTo>
                      <a:pt x="632" y="1003"/>
                      <a:pt x="699" y="990"/>
                      <a:pt x="763" y="962"/>
                    </a:cubicBezTo>
                    <a:cubicBezTo>
                      <a:pt x="1021" y="855"/>
                      <a:pt x="1141" y="571"/>
                      <a:pt x="1034" y="310"/>
                    </a:cubicBezTo>
                    <a:cubicBezTo>
                      <a:pt x="953" y="117"/>
                      <a:pt x="763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3"/>
              <p:cNvSpPr/>
              <p:nvPr/>
            </p:nvSpPr>
            <p:spPr>
              <a:xfrm rot="-8578690">
                <a:off x="6996481" y="2850383"/>
                <a:ext cx="159554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36" extrusionOk="0">
                    <a:moveTo>
                      <a:pt x="314" y="0"/>
                    </a:moveTo>
                    <a:cubicBezTo>
                      <a:pt x="277" y="0"/>
                      <a:pt x="240" y="9"/>
                      <a:pt x="203" y="27"/>
                    </a:cubicBezTo>
                    <a:cubicBezTo>
                      <a:pt x="69" y="83"/>
                      <a:pt x="1" y="233"/>
                      <a:pt x="56" y="366"/>
                    </a:cubicBezTo>
                    <a:cubicBezTo>
                      <a:pt x="96" y="471"/>
                      <a:pt x="201" y="536"/>
                      <a:pt x="309" y="536"/>
                    </a:cubicBezTo>
                    <a:cubicBezTo>
                      <a:pt x="342" y="536"/>
                      <a:pt x="376" y="529"/>
                      <a:pt x="408" y="516"/>
                    </a:cubicBezTo>
                    <a:cubicBezTo>
                      <a:pt x="545" y="448"/>
                      <a:pt x="611" y="298"/>
                      <a:pt x="545" y="164"/>
                    </a:cubicBezTo>
                    <a:cubicBezTo>
                      <a:pt x="505" y="64"/>
                      <a:pt x="413" y="0"/>
                      <a:pt x="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3"/>
              <p:cNvSpPr/>
              <p:nvPr/>
            </p:nvSpPr>
            <p:spPr>
              <a:xfrm rot="-8578690">
                <a:off x="7122670" y="3259538"/>
                <a:ext cx="78602" cy="6580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52" extrusionOk="0">
                    <a:moveTo>
                      <a:pt x="149" y="0"/>
                    </a:moveTo>
                    <a:cubicBezTo>
                      <a:pt x="131" y="0"/>
                      <a:pt x="113" y="3"/>
                      <a:pt x="95" y="10"/>
                    </a:cubicBezTo>
                    <a:cubicBezTo>
                      <a:pt x="43" y="36"/>
                      <a:pt x="1" y="105"/>
                      <a:pt x="27" y="173"/>
                    </a:cubicBezTo>
                    <a:cubicBezTo>
                      <a:pt x="49" y="224"/>
                      <a:pt x="99" y="252"/>
                      <a:pt x="152" y="252"/>
                    </a:cubicBezTo>
                    <a:cubicBezTo>
                      <a:pt x="170" y="252"/>
                      <a:pt x="189" y="248"/>
                      <a:pt x="206" y="242"/>
                    </a:cubicBezTo>
                    <a:cubicBezTo>
                      <a:pt x="258" y="216"/>
                      <a:pt x="301" y="147"/>
                      <a:pt x="271" y="79"/>
                    </a:cubicBezTo>
                    <a:cubicBezTo>
                      <a:pt x="252" y="28"/>
                      <a:pt x="202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3"/>
              <p:cNvSpPr/>
              <p:nvPr/>
            </p:nvSpPr>
            <p:spPr>
              <a:xfrm rot="-8578690">
                <a:off x="7059948" y="2982567"/>
                <a:ext cx="70768" cy="65283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0" extrusionOk="0">
                    <a:moveTo>
                      <a:pt x="134" y="0"/>
                    </a:moveTo>
                    <a:cubicBezTo>
                      <a:pt x="120" y="0"/>
                      <a:pt x="107" y="3"/>
                      <a:pt x="95" y="10"/>
                    </a:cubicBezTo>
                    <a:cubicBezTo>
                      <a:pt x="26" y="36"/>
                      <a:pt x="0" y="117"/>
                      <a:pt x="26" y="173"/>
                    </a:cubicBezTo>
                    <a:cubicBezTo>
                      <a:pt x="45" y="221"/>
                      <a:pt x="88" y="249"/>
                      <a:pt x="136" y="249"/>
                    </a:cubicBezTo>
                    <a:cubicBezTo>
                      <a:pt x="153" y="249"/>
                      <a:pt x="171" y="246"/>
                      <a:pt x="189" y="238"/>
                    </a:cubicBezTo>
                    <a:cubicBezTo>
                      <a:pt x="245" y="212"/>
                      <a:pt x="271" y="143"/>
                      <a:pt x="258" y="75"/>
                    </a:cubicBezTo>
                    <a:cubicBezTo>
                      <a:pt x="235" y="35"/>
                      <a:pt x="181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3"/>
              <p:cNvSpPr/>
              <p:nvPr/>
            </p:nvSpPr>
            <p:spPr>
              <a:xfrm rot="-8578690">
                <a:off x="7267801" y="3030364"/>
                <a:ext cx="36037" cy="31336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0" extrusionOk="0">
                    <a:moveTo>
                      <a:pt x="67" y="1"/>
                    </a:moveTo>
                    <a:cubicBezTo>
                      <a:pt x="58" y="1"/>
                      <a:pt x="50" y="3"/>
                      <a:pt x="43" y="7"/>
                    </a:cubicBezTo>
                    <a:cubicBezTo>
                      <a:pt x="17" y="20"/>
                      <a:pt x="0" y="46"/>
                      <a:pt x="17" y="72"/>
                    </a:cubicBezTo>
                    <a:cubicBezTo>
                      <a:pt x="26" y="104"/>
                      <a:pt x="44" y="120"/>
                      <a:pt x="70" y="120"/>
                    </a:cubicBezTo>
                    <a:cubicBezTo>
                      <a:pt x="78" y="120"/>
                      <a:pt x="88" y="118"/>
                      <a:pt x="98" y="115"/>
                    </a:cubicBezTo>
                    <a:cubicBezTo>
                      <a:pt x="124" y="102"/>
                      <a:pt x="137" y="59"/>
                      <a:pt x="124" y="33"/>
                    </a:cubicBezTo>
                    <a:cubicBezTo>
                      <a:pt x="115" y="14"/>
                      <a:pt x="90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3"/>
              <p:cNvSpPr/>
              <p:nvPr/>
            </p:nvSpPr>
            <p:spPr>
              <a:xfrm rot="-8578690">
                <a:off x="6991582" y="3466498"/>
                <a:ext cx="57450" cy="5144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97" extrusionOk="0">
                    <a:moveTo>
                      <a:pt x="112" y="0"/>
                    </a:moveTo>
                    <a:cubicBezTo>
                      <a:pt x="98" y="0"/>
                      <a:pt x="84" y="4"/>
                      <a:pt x="69" y="10"/>
                    </a:cubicBezTo>
                    <a:cubicBezTo>
                      <a:pt x="14" y="37"/>
                      <a:pt x="1" y="92"/>
                      <a:pt x="14" y="131"/>
                    </a:cubicBezTo>
                    <a:cubicBezTo>
                      <a:pt x="35" y="172"/>
                      <a:pt x="69" y="197"/>
                      <a:pt x="108" y="197"/>
                    </a:cubicBezTo>
                    <a:cubicBezTo>
                      <a:pt x="122" y="197"/>
                      <a:pt x="136" y="193"/>
                      <a:pt x="151" y="187"/>
                    </a:cubicBezTo>
                    <a:cubicBezTo>
                      <a:pt x="193" y="174"/>
                      <a:pt x="219" y="118"/>
                      <a:pt x="206" y="66"/>
                    </a:cubicBezTo>
                    <a:cubicBezTo>
                      <a:pt x="185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3"/>
              <p:cNvSpPr/>
              <p:nvPr/>
            </p:nvSpPr>
            <p:spPr>
              <a:xfrm rot="-8578690">
                <a:off x="7073883" y="2714984"/>
                <a:ext cx="57450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1" extrusionOk="0">
                    <a:moveTo>
                      <a:pt x="113" y="1"/>
                    </a:moveTo>
                    <a:cubicBezTo>
                      <a:pt x="99" y="1"/>
                      <a:pt x="84" y="4"/>
                      <a:pt x="69" y="11"/>
                    </a:cubicBezTo>
                    <a:cubicBezTo>
                      <a:pt x="17" y="27"/>
                      <a:pt x="1" y="93"/>
                      <a:pt x="17" y="135"/>
                    </a:cubicBezTo>
                    <a:cubicBezTo>
                      <a:pt x="36" y="176"/>
                      <a:pt x="71" y="200"/>
                      <a:pt x="109" y="200"/>
                    </a:cubicBezTo>
                    <a:cubicBezTo>
                      <a:pt x="123" y="200"/>
                      <a:pt x="137" y="197"/>
                      <a:pt x="151" y="190"/>
                    </a:cubicBezTo>
                    <a:cubicBezTo>
                      <a:pt x="193" y="174"/>
                      <a:pt x="219" y="122"/>
                      <a:pt x="193" y="66"/>
                    </a:cubicBezTo>
                    <a:cubicBezTo>
                      <a:pt x="184" y="26"/>
                      <a:pt x="151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3"/>
              <p:cNvSpPr/>
              <p:nvPr/>
            </p:nvSpPr>
            <p:spPr>
              <a:xfrm rot="-8578690">
                <a:off x="7066143" y="3313799"/>
                <a:ext cx="234500" cy="207078"/>
              </a:xfrm>
              <a:custGeom>
                <a:avLst/>
                <a:gdLst/>
                <a:ahLst/>
                <a:cxnLst/>
                <a:rect l="l" t="t" r="r" b="b"/>
                <a:pathLst>
                  <a:path w="898" h="793" extrusionOk="0">
                    <a:moveTo>
                      <a:pt x="450" y="0"/>
                    </a:moveTo>
                    <a:cubicBezTo>
                      <a:pt x="400" y="0"/>
                      <a:pt x="350" y="10"/>
                      <a:pt x="301" y="30"/>
                    </a:cubicBezTo>
                    <a:cubicBezTo>
                      <a:pt x="95" y="111"/>
                      <a:pt x="1" y="343"/>
                      <a:pt x="82" y="545"/>
                    </a:cubicBezTo>
                    <a:cubicBezTo>
                      <a:pt x="144" y="700"/>
                      <a:pt x="292" y="792"/>
                      <a:pt x="448" y="792"/>
                    </a:cubicBezTo>
                    <a:cubicBezTo>
                      <a:pt x="498" y="792"/>
                      <a:pt x="548" y="783"/>
                      <a:pt x="597" y="763"/>
                    </a:cubicBezTo>
                    <a:cubicBezTo>
                      <a:pt x="803" y="682"/>
                      <a:pt x="897" y="450"/>
                      <a:pt x="816" y="248"/>
                    </a:cubicBezTo>
                    <a:cubicBezTo>
                      <a:pt x="754" y="92"/>
                      <a:pt x="606" y="0"/>
                      <a:pt x="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3"/>
              <p:cNvSpPr/>
              <p:nvPr/>
            </p:nvSpPr>
            <p:spPr>
              <a:xfrm rot="-8578690">
                <a:off x="7053722" y="3518917"/>
                <a:ext cx="100015" cy="9009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5" extrusionOk="0">
                    <a:moveTo>
                      <a:pt x="198" y="0"/>
                    </a:moveTo>
                    <a:cubicBezTo>
                      <a:pt x="174" y="0"/>
                      <a:pt x="149" y="6"/>
                      <a:pt x="124" y="17"/>
                    </a:cubicBezTo>
                    <a:cubicBezTo>
                      <a:pt x="43" y="56"/>
                      <a:pt x="1" y="151"/>
                      <a:pt x="27" y="232"/>
                    </a:cubicBezTo>
                    <a:cubicBezTo>
                      <a:pt x="58" y="305"/>
                      <a:pt x="118" y="345"/>
                      <a:pt x="186" y="345"/>
                    </a:cubicBezTo>
                    <a:cubicBezTo>
                      <a:pt x="209" y="345"/>
                      <a:pt x="234" y="340"/>
                      <a:pt x="258" y="330"/>
                    </a:cubicBezTo>
                    <a:cubicBezTo>
                      <a:pt x="340" y="288"/>
                      <a:pt x="382" y="193"/>
                      <a:pt x="340" y="111"/>
                    </a:cubicBezTo>
                    <a:cubicBezTo>
                      <a:pt x="320" y="42"/>
                      <a:pt x="264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3"/>
              <p:cNvSpPr/>
              <p:nvPr/>
            </p:nvSpPr>
            <p:spPr>
              <a:xfrm rot="-8578690">
                <a:off x="7013893" y="3314562"/>
                <a:ext cx="103149" cy="88524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9" extrusionOk="0">
                    <a:moveTo>
                      <a:pt x="204" y="1"/>
                    </a:moveTo>
                    <a:cubicBezTo>
                      <a:pt x="182" y="1"/>
                      <a:pt x="159" y="6"/>
                      <a:pt x="137" y="16"/>
                    </a:cubicBezTo>
                    <a:cubicBezTo>
                      <a:pt x="43" y="46"/>
                      <a:pt x="0" y="153"/>
                      <a:pt x="43" y="235"/>
                    </a:cubicBezTo>
                    <a:cubicBezTo>
                      <a:pt x="73" y="299"/>
                      <a:pt x="138" y="338"/>
                      <a:pt x="204" y="338"/>
                    </a:cubicBezTo>
                    <a:cubicBezTo>
                      <a:pt x="222" y="338"/>
                      <a:pt x="240" y="335"/>
                      <a:pt x="258" y="329"/>
                    </a:cubicBezTo>
                    <a:cubicBezTo>
                      <a:pt x="356" y="290"/>
                      <a:pt x="395" y="196"/>
                      <a:pt x="356" y="98"/>
                    </a:cubicBezTo>
                    <a:cubicBezTo>
                      <a:pt x="325" y="38"/>
                      <a:pt x="265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3"/>
              <p:cNvSpPr/>
              <p:nvPr/>
            </p:nvSpPr>
            <p:spPr>
              <a:xfrm rot="-8578690">
                <a:off x="7002753" y="3093018"/>
                <a:ext cx="103410" cy="8852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9" extrusionOk="0">
                    <a:moveTo>
                      <a:pt x="206" y="1"/>
                    </a:moveTo>
                    <a:cubicBezTo>
                      <a:pt x="183" y="1"/>
                      <a:pt x="159" y="6"/>
                      <a:pt x="138" y="16"/>
                    </a:cubicBezTo>
                    <a:cubicBezTo>
                      <a:pt x="40" y="46"/>
                      <a:pt x="1" y="153"/>
                      <a:pt x="40" y="235"/>
                    </a:cubicBezTo>
                    <a:cubicBezTo>
                      <a:pt x="73" y="299"/>
                      <a:pt x="139" y="339"/>
                      <a:pt x="205" y="339"/>
                    </a:cubicBezTo>
                    <a:cubicBezTo>
                      <a:pt x="223" y="339"/>
                      <a:pt x="241" y="336"/>
                      <a:pt x="258" y="329"/>
                    </a:cubicBezTo>
                    <a:cubicBezTo>
                      <a:pt x="353" y="290"/>
                      <a:pt x="395" y="196"/>
                      <a:pt x="353" y="98"/>
                    </a:cubicBezTo>
                    <a:cubicBezTo>
                      <a:pt x="334" y="38"/>
                      <a:pt x="271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3"/>
              <p:cNvSpPr/>
              <p:nvPr/>
            </p:nvSpPr>
            <p:spPr>
              <a:xfrm rot="-8578690">
                <a:off x="7477398" y="2805624"/>
                <a:ext cx="100015" cy="87741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6" extrusionOk="0">
                    <a:moveTo>
                      <a:pt x="194" y="0"/>
                    </a:moveTo>
                    <a:cubicBezTo>
                      <a:pt x="170" y="0"/>
                      <a:pt x="147" y="5"/>
                      <a:pt x="125" y="17"/>
                    </a:cubicBezTo>
                    <a:cubicBezTo>
                      <a:pt x="43" y="43"/>
                      <a:pt x="1" y="151"/>
                      <a:pt x="30" y="232"/>
                    </a:cubicBezTo>
                    <a:cubicBezTo>
                      <a:pt x="61" y="296"/>
                      <a:pt x="126" y="336"/>
                      <a:pt x="199" y="336"/>
                    </a:cubicBezTo>
                    <a:cubicBezTo>
                      <a:pt x="220" y="336"/>
                      <a:pt x="241" y="333"/>
                      <a:pt x="262" y="327"/>
                    </a:cubicBezTo>
                    <a:cubicBezTo>
                      <a:pt x="343" y="288"/>
                      <a:pt x="382" y="193"/>
                      <a:pt x="343" y="98"/>
                    </a:cubicBezTo>
                    <a:cubicBezTo>
                      <a:pt x="322" y="39"/>
                      <a:pt x="258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3"/>
              <p:cNvSpPr/>
              <p:nvPr/>
            </p:nvSpPr>
            <p:spPr>
              <a:xfrm rot="-8578690">
                <a:off x="7213826" y="3320291"/>
                <a:ext cx="206297" cy="180704"/>
              </a:xfrm>
              <a:custGeom>
                <a:avLst/>
                <a:gdLst/>
                <a:ahLst/>
                <a:cxnLst/>
                <a:rect l="l" t="t" r="r" b="b"/>
                <a:pathLst>
                  <a:path w="790" h="692" extrusionOk="0">
                    <a:moveTo>
                      <a:pt x="401" y="0"/>
                    </a:moveTo>
                    <a:cubicBezTo>
                      <a:pt x="353" y="0"/>
                      <a:pt x="305" y="10"/>
                      <a:pt x="258" y="32"/>
                    </a:cubicBezTo>
                    <a:cubicBezTo>
                      <a:pt x="82" y="97"/>
                      <a:pt x="0" y="303"/>
                      <a:pt x="82" y="479"/>
                    </a:cubicBezTo>
                    <a:cubicBezTo>
                      <a:pt x="134" y="613"/>
                      <a:pt x="264" y="692"/>
                      <a:pt x="400" y="692"/>
                    </a:cubicBezTo>
                    <a:cubicBezTo>
                      <a:pt x="443" y="692"/>
                      <a:pt x="487" y="684"/>
                      <a:pt x="529" y="668"/>
                    </a:cubicBezTo>
                    <a:cubicBezTo>
                      <a:pt x="708" y="586"/>
                      <a:pt x="790" y="384"/>
                      <a:pt x="721" y="208"/>
                    </a:cubicBezTo>
                    <a:cubicBezTo>
                      <a:pt x="661" y="79"/>
                      <a:pt x="534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3"/>
              <p:cNvSpPr/>
              <p:nvPr/>
            </p:nvSpPr>
            <p:spPr>
              <a:xfrm rot="-8578690">
                <a:off x="7664009" y="2665319"/>
                <a:ext cx="160337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36" extrusionOk="0">
                    <a:moveTo>
                      <a:pt x="315" y="1"/>
                    </a:moveTo>
                    <a:cubicBezTo>
                      <a:pt x="279" y="1"/>
                      <a:pt x="242" y="9"/>
                      <a:pt x="206" y="28"/>
                    </a:cubicBezTo>
                    <a:cubicBezTo>
                      <a:pt x="69" y="83"/>
                      <a:pt x="1" y="230"/>
                      <a:pt x="56" y="367"/>
                    </a:cubicBezTo>
                    <a:cubicBezTo>
                      <a:pt x="96" y="471"/>
                      <a:pt x="200" y="536"/>
                      <a:pt x="309" y="536"/>
                    </a:cubicBezTo>
                    <a:cubicBezTo>
                      <a:pt x="342" y="536"/>
                      <a:pt x="376" y="530"/>
                      <a:pt x="408" y="517"/>
                    </a:cubicBezTo>
                    <a:cubicBezTo>
                      <a:pt x="545" y="461"/>
                      <a:pt x="614" y="298"/>
                      <a:pt x="545" y="165"/>
                    </a:cubicBezTo>
                    <a:cubicBezTo>
                      <a:pt x="504" y="64"/>
                      <a:pt x="413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3"/>
              <p:cNvSpPr/>
              <p:nvPr/>
            </p:nvSpPr>
            <p:spPr>
              <a:xfrm rot="-8578690">
                <a:off x="7385406" y="3719034"/>
                <a:ext cx="138141" cy="121427"/>
              </a:xfrm>
              <a:custGeom>
                <a:avLst/>
                <a:gdLst/>
                <a:ahLst/>
                <a:cxnLst/>
                <a:rect l="l" t="t" r="r" b="b"/>
                <a:pathLst>
                  <a:path w="529" h="465" extrusionOk="0">
                    <a:moveTo>
                      <a:pt x="266" y="1"/>
                    </a:moveTo>
                    <a:cubicBezTo>
                      <a:pt x="235" y="1"/>
                      <a:pt x="205" y="8"/>
                      <a:pt x="176" y="22"/>
                    </a:cubicBezTo>
                    <a:cubicBezTo>
                      <a:pt x="56" y="78"/>
                      <a:pt x="0" y="212"/>
                      <a:pt x="56" y="322"/>
                    </a:cubicBezTo>
                    <a:cubicBezTo>
                      <a:pt x="84" y="411"/>
                      <a:pt x="166" y="465"/>
                      <a:pt x="255" y="465"/>
                    </a:cubicBezTo>
                    <a:cubicBezTo>
                      <a:pt x="287" y="465"/>
                      <a:pt x="321" y="458"/>
                      <a:pt x="352" y="443"/>
                    </a:cubicBezTo>
                    <a:cubicBezTo>
                      <a:pt x="463" y="404"/>
                      <a:pt x="528" y="267"/>
                      <a:pt x="476" y="143"/>
                    </a:cubicBezTo>
                    <a:cubicBezTo>
                      <a:pt x="436" y="54"/>
                      <a:pt x="351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3"/>
              <p:cNvSpPr/>
              <p:nvPr/>
            </p:nvSpPr>
            <p:spPr>
              <a:xfrm rot="-8578690">
                <a:off x="7680918" y="3416388"/>
                <a:ext cx="259047" cy="2297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880" extrusionOk="0">
                    <a:moveTo>
                      <a:pt x="492" y="1"/>
                    </a:moveTo>
                    <a:cubicBezTo>
                      <a:pt x="436" y="1"/>
                      <a:pt x="380" y="12"/>
                      <a:pt x="327" y="35"/>
                    </a:cubicBezTo>
                    <a:cubicBezTo>
                      <a:pt x="95" y="130"/>
                      <a:pt x="1" y="387"/>
                      <a:pt x="82" y="606"/>
                    </a:cubicBezTo>
                    <a:cubicBezTo>
                      <a:pt x="154" y="782"/>
                      <a:pt x="321" y="879"/>
                      <a:pt x="499" y="879"/>
                    </a:cubicBezTo>
                    <a:cubicBezTo>
                      <a:pt x="554" y="879"/>
                      <a:pt x="611" y="870"/>
                      <a:pt x="666" y="850"/>
                    </a:cubicBezTo>
                    <a:cubicBezTo>
                      <a:pt x="884" y="756"/>
                      <a:pt x="992" y="498"/>
                      <a:pt x="897" y="267"/>
                    </a:cubicBezTo>
                    <a:cubicBezTo>
                      <a:pt x="826" y="102"/>
                      <a:pt x="661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3"/>
              <p:cNvSpPr/>
              <p:nvPr/>
            </p:nvSpPr>
            <p:spPr>
              <a:xfrm rot="-8578690">
                <a:off x="7740510" y="2772480"/>
                <a:ext cx="302395" cy="265572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017" extrusionOk="0">
                    <a:moveTo>
                      <a:pt x="578" y="1"/>
                    </a:moveTo>
                    <a:cubicBezTo>
                      <a:pt x="512" y="1"/>
                      <a:pt x="446" y="13"/>
                      <a:pt x="382" y="40"/>
                    </a:cubicBezTo>
                    <a:cubicBezTo>
                      <a:pt x="124" y="148"/>
                      <a:pt x="0" y="448"/>
                      <a:pt x="111" y="705"/>
                    </a:cubicBezTo>
                    <a:cubicBezTo>
                      <a:pt x="192" y="898"/>
                      <a:pt x="381" y="1016"/>
                      <a:pt x="579" y="1016"/>
                    </a:cubicBezTo>
                    <a:cubicBezTo>
                      <a:pt x="645" y="1016"/>
                      <a:pt x="712" y="1003"/>
                      <a:pt x="776" y="976"/>
                    </a:cubicBezTo>
                    <a:cubicBezTo>
                      <a:pt x="1034" y="868"/>
                      <a:pt x="1158" y="568"/>
                      <a:pt x="1047" y="311"/>
                    </a:cubicBezTo>
                    <a:cubicBezTo>
                      <a:pt x="966" y="117"/>
                      <a:pt x="776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3"/>
              <p:cNvSpPr/>
              <p:nvPr/>
            </p:nvSpPr>
            <p:spPr>
              <a:xfrm rot="-8578690">
                <a:off x="7982489" y="2678450"/>
                <a:ext cx="230844" cy="200811"/>
              </a:xfrm>
              <a:custGeom>
                <a:avLst/>
                <a:gdLst/>
                <a:ahLst/>
                <a:cxnLst/>
                <a:rect l="l" t="t" r="r" b="b"/>
                <a:pathLst>
                  <a:path w="884" h="769" extrusionOk="0">
                    <a:moveTo>
                      <a:pt x="452" y="1"/>
                    </a:moveTo>
                    <a:cubicBezTo>
                      <a:pt x="401" y="1"/>
                      <a:pt x="349" y="11"/>
                      <a:pt x="300" y="32"/>
                    </a:cubicBezTo>
                    <a:cubicBezTo>
                      <a:pt x="95" y="114"/>
                      <a:pt x="0" y="332"/>
                      <a:pt x="82" y="534"/>
                    </a:cubicBezTo>
                    <a:cubicBezTo>
                      <a:pt x="144" y="678"/>
                      <a:pt x="292" y="769"/>
                      <a:pt x="442" y="769"/>
                    </a:cubicBezTo>
                    <a:cubicBezTo>
                      <a:pt x="490" y="769"/>
                      <a:pt x="538" y="759"/>
                      <a:pt x="584" y="740"/>
                    </a:cubicBezTo>
                    <a:cubicBezTo>
                      <a:pt x="789" y="658"/>
                      <a:pt x="884" y="427"/>
                      <a:pt x="802" y="234"/>
                    </a:cubicBezTo>
                    <a:cubicBezTo>
                      <a:pt x="742" y="84"/>
                      <a:pt x="599" y="1"/>
                      <a:pt x="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3"/>
              <p:cNvSpPr/>
              <p:nvPr/>
            </p:nvSpPr>
            <p:spPr>
              <a:xfrm rot="-8578690">
                <a:off x="7506403" y="2850036"/>
                <a:ext cx="400321" cy="35383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355" extrusionOk="0">
                    <a:moveTo>
                      <a:pt x="773" y="0"/>
                    </a:moveTo>
                    <a:cubicBezTo>
                      <a:pt x="684" y="0"/>
                      <a:pt x="592" y="18"/>
                      <a:pt x="502" y="56"/>
                    </a:cubicBezTo>
                    <a:cubicBezTo>
                      <a:pt x="163" y="193"/>
                      <a:pt x="0" y="587"/>
                      <a:pt x="134" y="940"/>
                    </a:cubicBezTo>
                    <a:cubicBezTo>
                      <a:pt x="248" y="1198"/>
                      <a:pt x="505" y="1355"/>
                      <a:pt x="777" y="1355"/>
                    </a:cubicBezTo>
                    <a:cubicBezTo>
                      <a:pt x="862" y="1355"/>
                      <a:pt x="947" y="1340"/>
                      <a:pt x="1031" y="1308"/>
                    </a:cubicBezTo>
                    <a:cubicBezTo>
                      <a:pt x="1370" y="1158"/>
                      <a:pt x="1533" y="763"/>
                      <a:pt x="1386" y="411"/>
                    </a:cubicBezTo>
                    <a:cubicBezTo>
                      <a:pt x="1284" y="156"/>
                      <a:pt x="1038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3"/>
              <p:cNvSpPr/>
              <p:nvPr/>
            </p:nvSpPr>
            <p:spPr>
              <a:xfrm rot="-8578690">
                <a:off x="7837168" y="2873628"/>
                <a:ext cx="195069" cy="17260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661" extrusionOk="0">
                    <a:moveTo>
                      <a:pt x="373" y="0"/>
                    </a:moveTo>
                    <a:cubicBezTo>
                      <a:pt x="331" y="0"/>
                      <a:pt x="287" y="8"/>
                      <a:pt x="245" y="25"/>
                    </a:cubicBezTo>
                    <a:cubicBezTo>
                      <a:pt x="82" y="93"/>
                      <a:pt x="0" y="295"/>
                      <a:pt x="69" y="458"/>
                    </a:cubicBezTo>
                    <a:cubicBezTo>
                      <a:pt x="119" y="583"/>
                      <a:pt x="251" y="660"/>
                      <a:pt x="383" y="660"/>
                    </a:cubicBezTo>
                    <a:cubicBezTo>
                      <a:pt x="424" y="660"/>
                      <a:pt x="464" y="653"/>
                      <a:pt x="502" y="638"/>
                    </a:cubicBezTo>
                    <a:cubicBezTo>
                      <a:pt x="678" y="569"/>
                      <a:pt x="747" y="377"/>
                      <a:pt x="678" y="201"/>
                    </a:cubicBezTo>
                    <a:cubicBezTo>
                      <a:pt x="627" y="77"/>
                      <a:pt x="505" y="0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3"/>
              <p:cNvSpPr/>
              <p:nvPr/>
            </p:nvSpPr>
            <p:spPr>
              <a:xfrm rot="-8578690">
                <a:off x="7822356" y="3004738"/>
                <a:ext cx="305007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31" extrusionOk="0">
                    <a:moveTo>
                      <a:pt x="587" y="1"/>
                    </a:moveTo>
                    <a:cubicBezTo>
                      <a:pt x="522" y="1"/>
                      <a:pt x="456" y="13"/>
                      <a:pt x="392" y="40"/>
                    </a:cubicBezTo>
                    <a:cubicBezTo>
                      <a:pt x="134" y="150"/>
                      <a:pt x="1" y="447"/>
                      <a:pt x="121" y="708"/>
                    </a:cubicBezTo>
                    <a:cubicBezTo>
                      <a:pt x="202" y="912"/>
                      <a:pt x="393" y="1031"/>
                      <a:pt x="592" y="1031"/>
                    </a:cubicBezTo>
                    <a:cubicBezTo>
                      <a:pt x="657" y="1031"/>
                      <a:pt x="723" y="1018"/>
                      <a:pt x="786" y="992"/>
                    </a:cubicBezTo>
                    <a:cubicBezTo>
                      <a:pt x="1044" y="871"/>
                      <a:pt x="1168" y="571"/>
                      <a:pt x="1060" y="313"/>
                    </a:cubicBezTo>
                    <a:cubicBezTo>
                      <a:pt x="977" y="119"/>
                      <a:pt x="7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3"/>
              <p:cNvSpPr/>
              <p:nvPr/>
            </p:nvSpPr>
            <p:spPr>
              <a:xfrm rot="-8578690">
                <a:off x="7629551" y="3130430"/>
                <a:ext cx="305790" cy="269228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1" extrusionOk="0">
                    <a:moveTo>
                      <a:pt x="577" y="0"/>
                    </a:moveTo>
                    <a:cubicBezTo>
                      <a:pt x="512" y="0"/>
                      <a:pt x="446" y="13"/>
                      <a:pt x="382" y="39"/>
                    </a:cubicBezTo>
                    <a:cubicBezTo>
                      <a:pt x="124" y="150"/>
                      <a:pt x="0" y="447"/>
                      <a:pt x="111" y="721"/>
                    </a:cubicBezTo>
                    <a:cubicBezTo>
                      <a:pt x="192" y="915"/>
                      <a:pt x="382" y="1031"/>
                      <a:pt x="580" y="1031"/>
                    </a:cubicBezTo>
                    <a:cubicBezTo>
                      <a:pt x="646" y="1031"/>
                      <a:pt x="712" y="1018"/>
                      <a:pt x="776" y="991"/>
                    </a:cubicBezTo>
                    <a:cubicBezTo>
                      <a:pt x="1034" y="884"/>
                      <a:pt x="1171" y="584"/>
                      <a:pt x="1047" y="313"/>
                    </a:cubicBezTo>
                    <a:cubicBezTo>
                      <a:pt x="966" y="117"/>
                      <a:pt x="776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3"/>
              <p:cNvSpPr/>
              <p:nvPr/>
            </p:nvSpPr>
            <p:spPr>
              <a:xfrm rot="-8578690">
                <a:off x="7841658" y="3018082"/>
                <a:ext cx="184884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22" extrusionOk="0">
                    <a:moveTo>
                      <a:pt x="351" y="1"/>
                    </a:moveTo>
                    <a:cubicBezTo>
                      <a:pt x="311" y="1"/>
                      <a:pt x="271" y="8"/>
                      <a:pt x="232" y="25"/>
                    </a:cubicBezTo>
                    <a:cubicBezTo>
                      <a:pt x="82" y="93"/>
                      <a:pt x="0" y="270"/>
                      <a:pt x="69" y="433"/>
                    </a:cubicBezTo>
                    <a:cubicBezTo>
                      <a:pt x="119" y="553"/>
                      <a:pt x="229" y="622"/>
                      <a:pt x="348" y="622"/>
                    </a:cubicBezTo>
                    <a:cubicBezTo>
                      <a:pt x="391" y="622"/>
                      <a:pt x="434" y="613"/>
                      <a:pt x="476" y="596"/>
                    </a:cubicBezTo>
                    <a:cubicBezTo>
                      <a:pt x="626" y="527"/>
                      <a:pt x="708" y="351"/>
                      <a:pt x="639" y="201"/>
                    </a:cubicBezTo>
                    <a:cubicBezTo>
                      <a:pt x="587" y="77"/>
                      <a:pt x="474" y="1"/>
                      <a:pt x="351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3"/>
              <p:cNvSpPr/>
              <p:nvPr/>
            </p:nvSpPr>
            <p:spPr>
              <a:xfrm rot="-8578690">
                <a:off x="7620214" y="3084328"/>
                <a:ext cx="92181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05" extrusionOk="0">
                    <a:moveTo>
                      <a:pt x="179" y="0"/>
                    </a:moveTo>
                    <a:cubicBezTo>
                      <a:pt x="159" y="0"/>
                      <a:pt x="139" y="5"/>
                      <a:pt x="121" y="16"/>
                    </a:cubicBezTo>
                    <a:cubicBezTo>
                      <a:pt x="39" y="45"/>
                      <a:pt x="0" y="139"/>
                      <a:pt x="39" y="208"/>
                    </a:cubicBezTo>
                    <a:cubicBezTo>
                      <a:pt x="59" y="268"/>
                      <a:pt x="116" y="305"/>
                      <a:pt x="172" y="305"/>
                    </a:cubicBezTo>
                    <a:cubicBezTo>
                      <a:pt x="192" y="305"/>
                      <a:pt x="211" y="300"/>
                      <a:pt x="229" y="289"/>
                    </a:cubicBezTo>
                    <a:cubicBezTo>
                      <a:pt x="310" y="260"/>
                      <a:pt x="352" y="165"/>
                      <a:pt x="310" y="97"/>
                    </a:cubicBezTo>
                    <a:cubicBezTo>
                      <a:pt x="291" y="37"/>
                      <a:pt x="235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3"/>
              <p:cNvSpPr/>
              <p:nvPr/>
            </p:nvSpPr>
            <p:spPr>
              <a:xfrm rot="-8578690">
                <a:off x="7702904" y="3127874"/>
                <a:ext cx="177311" cy="15563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96" extrusionOk="0">
                    <a:moveTo>
                      <a:pt x="338" y="0"/>
                    </a:moveTo>
                    <a:cubicBezTo>
                      <a:pt x="297" y="0"/>
                      <a:pt x="256" y="9"/>
                      <a:pt x="216" y="27"/>
                    </a:cubicBezTo>
                    <a:cubicBezTo>
                      <a:pt x="66" y="82"/>
                      <a:pt x="1" y="258"/>
                      <a:pt x="53" y="408"/>
                    </a:cubicBezTo>
                    <a:cubicBezTo>
                      <a:pt x="105" y="522"/>
                      <a:pt x="218" y="596"/>
                      <a:pt x="335" y="596"/>
                    </a:cubicBezTo>
                    <a:cubicBezTo>
                      <a:pt x="373" y="596"/>
                      <a:pt x="411" y="588"/>
                      <a:pt x="447" y="571"/>
                    </a:cubicBezTo>
                    <a:cubicBezTo>
                      <a:pt x="597" y="503"/>
                      <a:pt x="679" y="340"/>
                      <a:pt x="610" y="177"/>
                    </a:cubicBezTo>
                    <a:cubicBezTo>
                      <a:pt x="560" y="67"/>
                      <a:pt x="451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3"/>
              <p:cNvSpPr/>
              <p:nvPr/>
            </p:nvSpPr>
            <p:spPr>
              <a:xfrm rot="-8578690">
                <a:off x="7493649" y="3118614"/>
                <a:ext cx="251474" cy="22483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61" extrusionOk="0">
                    <a:moveTo>
                      <a:pt x="490" y="1"/>
                    </a:moveTo>
                    <a:cubicBezTo>
                      <a:pt x="431" y="1"/>
                      <a:pt x="371" y="13"/>
                      <a:pt x="311" y="37"/>
                    </a:cubicBezTo>
                    <a:cubicBezTo>
                      <a:pt x="95" y="119"/>
                      <a:pt x="1" y="376"/>
                      <a:pt x="82" y="595"/>
                    </a:cubicBezTo>
                    <a:cubicBezTo>
                      <a:pt x="154" y="757"/>
                      <a:pt x="318" y="860"/>
                      <a:pt x="488" y="860"/>
                    </a:cubicBezTo>
                    <a:cubicBezTo>
                      <a:pt x="544" y="860"/>
                      <a:pt x="599" y="849"/>
                      <a:pt x="653" y="826"/>
                    </a:cubicBezTo>
                    <a:cubicBezTo>
                      <a:pt x="868" y="729"/>
                      <a:pt x="963" y="484"/>
                      <a:pt x="881" y="269"/>
                    </a:cubicBezTo>
                    <a:cubicBezTo>
                      <a:pt x="811" y="97"/>
                      <a:pt x="659" y="1"/>
                      <a:pt x="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3"/>
              <p:cNvSpPr/>
              <p:nvPr/>
            </p:nvSpPr>
            <p:spPr>
              <a:xfrm rot="-8578690">
                <a:off x="7790605" y="3225611"/>
                <a:ext cx="298217" cy="26243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05" extrusionOk="0">
                    <a:moveTo>
                      <a:pt x="573" y="0"/>
                    </a:moveTo>
                    <a:cubicBezTo>
                      <a:pt x="509" y="0"/>
                      <a:pt x="445" y="13"/>
                      <a:pt x="382" y="39"/>
                    </a:cubicBezTo>
                    <a:cubicBezTo>
                      <a:pt x="121" y="150"/>
                      <a:pt x="0" y="447"/>
                      <a:pt x="108" y="707"/>
                    </a:cubicBezTo>
                    <a:cubicBezTo>
                      <a:pt x="191" y="891"/>
                      <a:pt x="371" y="1004"/>
                      <a:pt x="565" y="1004"/>
                    </a:cubicBezTo>
                    <a:cubicBezTo>
                      <a:pt x="629" y="1004"/>
                      <a:pt x="695" y="992"/>
                      <a:pt x="760" y="965"/>
                    </a:cubicBezTo>
                    <a:cubicBezTo>
                      <a:pt x="1017" y="870"/>
                      <a:pt x="1141" y="570"/>
                      <a:pt x="1034" y="313"/>
                    </a:cubicBezTo>
                    <a:cubicBezTo>
                      <a:pt x="950" y="118"/>
                      <a:pt x="768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3"/>
              <p:cNvSpPr/>
              <p:nvPr/>
            </p:nvSpPr>
            <p:spPr>
              <a:xfrm rot="-8578690">
                <a:off x="7477523" y="2831554"/>
                <a:ext cx="160337" cy="13813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29" extrusionOk="0">
                    <a:moveTo>
                      <a:pt x="314" y="1"/>
                    </a:moveTo>
                    <a:cubicBezTo>
                      <a:pt x="278" y="1"/>
                      <a:pt x="241" y="7"/>
                      <a:pt x="206" y="21"/>
                    </a:cubicBezTo>
                    <a:cubicBezTo>
                      <a:pt x="69" y="76"/>
                      <a:pt x="1" y="226"/>
                      <a:pt x="69" y="363"/>
                    </a:cubicBezTo>
                    <a:cubicBezTo>
                      <a:pt x="111" y="465"/>
                      <a:pt x="209" y="529"/>
                      <a:pt x="312" y="529"/>
                    </a:cubicBezTo>
                    <a:cubicBezTo>
                      <a:pt x="344" y="529"/>
                      <a:pt x="377" y="523"/>
                      <a:pt x="408" y="510"/>
                    </a:cubicBezTo>
                    <a:cubicBezTo>
                      <a:pt x="545" y="457"/>
                      <a:pt x="614" y="294"/>
                      <a:pt x="558" y="158"/>
                    </a:cubicBezTo>
                    <a:cubicBezTo>
                      <a:pt x="519" y="56"/>
                      <a:pt x="419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3"/>
              <p:cNvSpPr/>
              <p:nvPr/>
            </p:nvSpPr>
            <p:spPr>
              <a:xfrm rot="-8578690">
                <a:off x="7604444" y="3239033"/>
                <a:ext cx="74424" cy="6632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4" extrusionOk="0">
                    <a:moveTo>
                      <a:pt x="147" y="0"/>
                    </a:moveTo>
                    <a:cubicBezTo>
                      <a:pt x="130" y="0"/>
                      <a:pt x="113" y="4"/>
                      <a:pt x="95" y="10"/>
                    </a:cubicBezTo>
                    <a:cubicBezTo>
                      <a:pt x="27" y="40"/>
                      <a:pt x="1" y="121"/>
                      <a:pt x="27" y="173"/>
                    </a:cubicBezTo>
                    <a:cubicBezTo>
                      <a:pt x="46" y="224"/>
                      <a:pt x="89" y="253"/>
                      <a:pt x="137" y="253"/>
                    </a:cubicBezTo>
                    <a:cubicBezTo>
                      <a:pt x="154" y="253"/>
                      <a:pt x="172" y="250"/>
                      <a:pt x="190" y="242"/>
                    </a:cubicBezTo>
                    <a:cubicBezTo>
                      <a:pt x="258" y="216"/>
                      <a:pt x="285" y="147"/>
                      <a:pt x="258" y="79"/>
                    </a:cubicBezTo>
                    <a:cubicBezTo>
                      <a:pt x="239" y="28"/>
                      <a:pt x="19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3"/>
              <p:cNvSpPr/>
              <p:nvPr/>
            </p:nvSpPr>
            <p:spPr>
              <a:xfrm rot="-8578690">
                <a:off x="7538487" y="2962377"/>
                <a:ext cx="74946" cy="6267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40" extrusionOk="0">
                    <a:moveTo>
                      <a:pt x="148" y="1"/>
                    </a:moveTo>
                    <a:cubicBezTo>
                      <a:pt x="131" y="1"/>
                      <a:pt x="113" y="4"/>
                      <a:pt x="95" y="11"/>
                    </a:cubicBezTo>
                    <a:cubicBezTo>
                      <a:pt x="42" y="24"/>
                      <a:pt x="0" y="106"/>
                      <a:pt x="26" y="161"/>
                    </a:cubicBezTo>
                    <a:cubicBezTo>
                      <a:pt x="48" y="212"/>
                      <a:pt x="99" y="239"/>
                      <a:pt x="145" y="239"/>
                    </a:cubicBezTo>
                    <a:cubicBezTo>
                      <a:pt x="161" y="239"/>
                      <a:pt x="176" y="236"/>
                      <a:pt x="189" y="229"/>
                    </a:cubicBezTo>
                    <a:cubicBezTo>
                      <a:pt x="258" y="200"/>
                      <a:pt x="287" y="135"/>
                      <a:pt x="258" y="66"/>
                    </a:cubicBezTo>
                    <a:cubicBezTo>
                      <a:pt x="239" y="26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3"/>
              <p:cNvSpPr/>
              <p:nvPr/>
            </p:nvSpPr>
            <p:spPr>
              <a:xfrm rot="-8578690">
                <a:off x="7748607" y="3010932"/>
                <a:ext cx="36037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9" extrusionOk="0">
                    <a:moveTo>
                      <a:pt x="79" y="0"/>
                    </a:moveTo>
                    <a:cubicBezTo>
                      <a:pt x="71" y="0"/>
                      <a:pt x="63" y="2"/>
                      <a:pt x="56" y="5"/>
                    </a:cubicBezTo>
                    <a:cubicBezTo>
                      <a:pt x="13" y="19"/>
                      <a:pt x="0" y="45"/>
                      <a:pt x="13" y="87"/>
                    </a:cubicBezTo>
                    <a:cubicBezTo>
                      <a:pt x="23" y="106"/>
                      <a:pt x="48" y="118"/>
                      <a:pt x="71" y="118"/>
                    </a:cubicBezTo>
                    <a:cubicBezTo>
                      <a:pt x="80" y="118"/>
                      <a:pt x="88" y="117"/>
                      <a:pt x="95" y="113"/>
                    </a:cubicBezTo>
                    <a:cubicBezTo>
                      <a:pt x="121" y="100"/>
                      <a:pt x="137" y="74"/>
                      <a:pt x="121" y="32"/>
                    </a:cubicBezTo>
                    <a:cubicBezTo>
                      <a:pt x="121" y="12"/>
                      <a:pt x="100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3"/>
              <p:cNvSpPr/>
              <p:nvPr/>
            </p:nvSpPr>
            <p:spPr>
              <a:xfrm rot="-8578690">
                <a:off x="7442494" y="3155891"/>
                <a:ext cx="6423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14" extrusionOk="0">
                    <a:moveTo>
                      <a:pt x="126" y="1"/>
                    </a:moveTo>
                    <a:cubicBezTo>
                      <a:pt x="111" y="1"/>
                      <a:pt x="96" y="4"/>
                      <a:pt x="82" y="11"/>
                    </a:cubicBezTo>
                    <a:cubicBezTo>
                      <a:pt x="27" y="24"/>
                      <a:pt x="0" y="92"/>
                      <a:pt x="27" y="148"/>
                    </a:cubicBezTo>
                    <a:cubicBezTo>
                      <a:pt x="46" y="189"/>
                      <a:pt x="81" y="213"/>
                      <a:pt x="125" y="213"/>
                    </a:cubicBezTo>
                    <a:cubicBezTo>
                      <a:pt x="141" y="213"/>
                      <a:pt x="158" y="210"/>
                      <a:pt x="177" y="203"/>
                    </a:cubicBezTo>
                    <a:cubicBezTo>
                      <a:pt x="232" y="187"/>
                      <a:pt x="245" y="122"/>
                      <a:pt x="232" y="66"/>
                    </a:cubicBezTo>
                    <a:cubicBezTo>
                      <a:pt x="210" y="26"/>
                      <a:pt x="168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3"/>
              <p:cNvSpPr/>
              <p:nvPr/>
            </p:nvSpPr>
            <p:spPr>
              <a:xfrm rot="-8578690">
                <a:off x="7470358" y="3444036"/>
                <a:ext cx="60845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1" extrusionOk="0">
                    <a:moveTo>
                      <a:pt x="106" y="0"/>
                    </a:moveTo>
                    <a:cubicBezTo>
                      <a:pt x="94" y="0"/>
                      <a:pt x="81" y="2"/>
                      <a:pt x="69" y="5"/>
                    </a:cubicBezTo>
                    <a:cubicBezTo>
                      <a:pt x="27" y="34"/>
                      <a:pt x="1" y="86"/>
                      <a:pt x="27" y="142"/>
                    </a:cubicBezTo>
                    <a:cubicBezTo>
                      <a:pt x="38" y="174"/>
                      <a:pt x="78" y="200"/>
                      <a:pt x="124" y="200"/>
                    </a:cubicBezTo>
                    <a:cubicBezTo>
                      <a:pt x="133" y="200"/>
                      <a:pt x="142" y="199"/>
                      <a:pt x="151" y="197"/>
                    </a:cubicBezTo>
                    <a:cubicBezTo>
                      <a:pt x="203" y="168"/>
                      <a:pt x="232" y="116"/>
                      <a:pt x="203" y="60"/>
                    </a:cubicBezTo>
                    <a:cubicBezTo>
                      <a:pt x="183" y="18"/>
                      <a:pt x="146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3"/>
              <p:cNvSpPr/>
              <p:nvPr/>
            </p:nvSpPr>
            <p:spPr>
              <a:xfrm rot="-8578690">
                <a:off x="7555659" y="2694484"/>
                <a:ext cx="57189" cy="5170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98" extrusionOk="0">
                    <a:moveTo>
                      <a:pt x="106" y="1"/>
                    </a:moveTo>
                    <a:cubicBezTo>
                      <a:pt x="93" y="1"/>
                      <a:pt x="81" y="2"/>
                      <a:pt x="69" y="6"/>
                    </a:cubicBezTo>
                    <a:cubicBezTo>
                      <a:pt x="26" y="32"/>
                      <a:pt x="0" y="87"/>
                      <a:pt x="13" y="139"/>
                    </a:cubicBezTo>
                    <a:cubicBezTo>
                      <a:pt x="35" y="174"/>
                      <a:pt x="76" y="198"/>
                      <a:pt x="121" y="198"/>
                    </a:cubicBezTo>
                    <a:cubicBezTo>
                      <a:pt x="131" y="198"/>
                      <a:pt x="140" y="197"/>
                      <a:pt x="150" y="195"/>
                    </a:cubicBezTo>
                    <a:cubicBezTo>
                      <a:pt x="202" y="169"/>
                      <a:pt x="219" y="113"/>
                      <a:pt x="202" y="58"/>
                    </a:cubicBezTo>
                    <a:cubicBezTo>
                      <a:pt x="182" y="18"/>
                      <a:pt x="145" y="1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3"/>
              <p:cNvSpPr/>
              <p:nvPr/>
            </p:nvSpPr>
            <p:spPr>
              <a:xfrm rot="-8578690">
                <a:off x="7543660" y="3293528"/>
                <a:ext cx="237895" cy="20707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93" extrusionOk="0">
                    <a:moveTo>
                      <a:pt x="449" y="1"/>
                    </a:moveTo>
                    <a:cubicBezTo>
                      <a:pt x="399" y="1"/>
                      <a:pt x="347" y="10"/>
                      <a:pt x="297" y="30"/>
                    </a:cubicBezTo>
                    <a:cubicBezTo>
                      <a:pt x="95" y="111"/>
                      <a:pt x="1" y="356"/>
                      <a:pt x="82" y="548"/>
                    </a:cubicBezTo>
                    <a:cubicBezTo>
                      <a:pt x="154" y="701"/>
                      <a:pt x="304" y="793"/>
                      <a:pt x="460" y="793"/>
                    </a:cubicBezTo>
                    <a:cubicBezTo>
                      <a:pt x="510" y="793"/>
                      <a:pt x="561" y="783"/>
                      <a:pt x="610" y="763"/>
                    </a:cubicBezTo>
                    <a:cubicBezTo>
                      <a:pt x="816" y="682"/>
                      <a:pt x="910" y="450"/>
                      <a:pt x="816" y="248"/>
                    </a:cubicBezTo>
                    <a:cubicBezTo>
                      <a:pt x="754" y="93"/>
                      <a:pt x="606" y="1"/>
                      <a:pt x="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3"/>
              <p:cNvSpPr/>
              <p:nvPr/>
            </p:nvSpPr>
            <p:spPr>
              <a:xfrm rot="-8578690">
                <a:off x="7532965" y="3498962"/>
                <a:ext cx="102365" cy="8800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37" extrusionOk="0">
                    <a:moveTo>
                      <a:pt x="186" y="0"/>
                    </a:moveTo>
                    <a:cubicBezTo>
                      <a:pt x="169" y="0"/>
                      <a:pt x="151" y="3"/>
                      <a:pt x="134" y="8"/>
                    </a:cubicBezTo>
                    <a:cubicBezTo>
                      <a:pt x="40" y="51"/>
                      <a:pt x="1" y="145"/>
                      <a:pt x="40" y="240"/>
                    </a:cubicBezTo>
                    <a:cubicBezTo>
                      <a:pt x="71" y="300"/>
                      <a:pt x="130" y="336"/>
                      <a:pt x="192" y="336"/>
                    </a:cubicBezTo>
                    <a:cubicBezTo>
                      <a:pt x="214" y="336"/>
                      <a:pt x="237" y="332"/>
                      <a:pt x="258" y="321"/>
                    </a:cubicBezTo>
                    <a:cubicBezTo>
                      <a:pt x="353" y="295"/>
                      <a:pt x="392" y="184"/>
                      <a:pt x="353" y="103"/>
                    </a:cubicBezTo>
                    <a:cubicBezTo>
                      <a:pt x="319" y="38"/>
                      <a:pt x="253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3"/>
              <p:cNvSpPr/>
              <p:nvPr/>
            </p:nvSpPr>
            <p:spPr>
              <a:xfrm rot="-8578690">
                <a:off x="7495199" y="3293900"/>
                <a:ext cx="99754" cy="882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38" extrusionOk="0">
                    <a:moveTo>
                      <a:pt x="196" y="0"/>
                    </a:moveTo>
                    <a:cubicBezTo>
                      <a:pt x="172" y="0"/>
                      <a:pt x="147" y="6"/>
                      <a:pt x="121" y="17"/>
                    </a:cubicBezTo>
                    <a:cubicBezTo>
                      <a:pt x="40" y="43"/>
                      <a:pt x="0" y="150"/>
                      <a:pt x="27" y="232"/>
                    </a:cubicBezTo>
                    <a:cubicBezTo>
                      <a:pt x="60" y="297"/>
                      <a:pt x="128" y="337"/>
                      <a:pt x="202" y="337"/>
                    </a:cubicBezTo>
                    <a:cubicBezTo>
                      <a:pt x="220" y="337"/>
                      <a:pt x="239" y="335"/>
                      <a:pt x="258" y="330"/>
                    </a:cubicBezTo>
                    <a:cubicBezTo>
                      <a:pt x="340" y="287"/>
                      <a:pt x="382" y="193"/>
                      <a:pt x="340" y="111"/>
                    </a:cubicBezTo>
                    <a:cubicBezTo>
                      <a:pt x="320" y="42"/>
                      <a:pt x="264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3"/>
              <p:cNvSpPr/>
              <p:nvPr/>
            </p:nvSpPr>
            <p:spPr>
              <a:xfrm rot="-8578690">
                <a:off x="7374555" y="2987617"/>
                <a:ext cx="99754" cy="9009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45" extrusionOk="0">
                    <a:moveTo>
                      <a:pt x="198" y="0"/>
                    </a:moveTo>
                    <a:cubicBezTo>
                      <a:pt x="174" y="0"/>
                      <a:pt x="149" y="6"/>
                      <a:pt x="124" y="17"/>
                    </a:cubicBezTo>
                    <a:cubicBezTo>
                      <a:pt x="43" y="56"/>
                      <a:pt x="0" y="150"/>
                      <a:pt x="43" y="232"/>
                    </a:cubicBezTo>
                    <a:cubicBezTo>
                      <a:pt x="62" y="305"/>
                      <a:pt x="126" y="345"/>
                      <a:pt x="191" y="345"/>
                    </a:cubicBezTo>
                    <a:cubicBezTo>
                      <a:pt x="214" y="345"/>
                      <a:pt x="237" y="340"/>
                      <a:pt x="258" y="330"/>
                    </a:cubicBezTo>
                    <a:cubicBezTo>
                      <a:pt x="339" y="287"/>
                      <a:pt x="382" y="193"/>
                      <a:pt x="352" y="111"/>
                    </a:cubicBezTo>
                    <a:cubicBezTo>
                      <a:pt x="323" y="42"/>
                      <a:pt x="265" y="0"/>
                      <a:pt x="198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3"/>
              <p:cNvSpPr/>
              <p:nvPr/>
            </p:nvSpPr>
            <p:spPr>
              <a:xfrm rot="-8578690">
                <a:off x="7485313" y="3070949"/>
                <a:ext cx="99232" cy="90091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45" extrusionOk="0">
                    <a:moveTo>
                      <a:pt x="195" y="0"/>
                    </a:moveTo>
                    <a:cubicBezTo>
                      <a:pt x="171" y="0"/>
                      <a:pt x="146" y="6"/>
                      <a:pt x="122" y="17"/>
                    </a:cubicBezTo>
                    <a:cubicBezTo>
                      <a:pt x="40" y="56"/>
                      <a:pt x="1" y="150"/>
                      <a:pt x="40" y="232"/>
                    </a:cubicBezTo>
                    <a:cubicBezTo>
                      <a:pt x="59" y="305"/>
                      <a:pt x="125" y="345"/>
                      <a:pt x="191" y="345"/>
                    </a:cubicBezTo>
                    <a:cubicBezTo>
                      <a:pt x="214" y="345"/>
                      <a:pt x="237" y="340"/>
                      <a:pt x="259" y="330"/>
                    </a:cubicBezTo>
                    <a:cubicBezTo>
                      <a:pt x="340" y="287"/>
                      <a:pt x="379" y="193"/>
                      <a:pt x="353" y="111"/>
                    </a:cubicBezTo>
                    <a:cubicBezTo>
                      <a:pt x="322" y="42"/>
                      <a:pt x="262" y="0"/>
                      <a:pt x="195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3"/>
              <p:cNvSpPr/>
              <p:nvPr/>
            </p:nvSpPr>
            <p:spPr>
              <a:xfrm rot="-8578690">
                <a:off x="7958755" y="2784026"/>
                <a:ext cx="100015" cy="9035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6" extrusionOk="0">
                    <a:moveTo>
                      <a:pt x="197" y="1"/>
                    </a:moveTo>
                    <a:cubicBezTo>
                      <a:pt x="173" y="1"/>
                      <a:pt x="147" y="6"/>
                      <a:pt x="122" y="17"/>
                    </a:cubicBezTo>
                    <a:cubicBezTo>
                      <a:pt x="40" y="56"/>
                      <a:pt x="1" y="154"/>
                      <a:pt x="40" y="236"/>
                    </a:cubicBezTo>
                    <a:cubicBezTo>
                      <a:pt x="62" y="306"/>
                      <a:pt x="126" y="345"/>
                      <a:pt x="191" y="345"/>
                    </a:cubicBezTo>
                    <a:cubicBezTo>
                      <a:pt x="214" y="345"/>
                      <a:pt x="237" y="340"/>
                      <a:pt x="258" y="330"/>
                    </a:cubicBezTo>
                    <a:cubicBezTo>
                      <a:pt x="340" y="288"/>
                      <a:pt x="382" y="193"/>
                      <a:pt x="353" y="112"/>
                    </a:cubicBezTo>
                    <a:cubicBezTo>
                      <a:pt x="324" y="42"/>
                      <a:pt x="265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3"/>
              <p:cNvSpPr/>
              <p:nvPr/>
            </p:nvSpPr>
            <p:spPr>
              <a:xfrm rot="-8578690">
                <a:off x="7692863" y="3298347"/>
                <a:ext cx="205514" cy="18122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694" extrusionOk="0">
                    <a:moveTo>
                      <a:pt x="392" y="1"/>
                    </a:moveTo>
                    <a:cubicBezTo>
                      <a:pt x="347" y="1"/>
                      <a:pt x="302" y="10"/>
                      <a:pt x="258" y="30"/>
                    </a:cubicBezTo>
                    <a:cubicBezTo>
                      <a:pt x="82" y="99"/>
                      <a:pt x="1" y="301"/>
                      <a:pt x="66" y="477"/>
                    </a:cubicBezTo>
                    <a:cubicBezTo>
                      <a:pt x="128" y="614"/>
                      <a:pt x="262" y="693"/>
                      <a:pt x="400" y="693"/>
                    </a:cubicBezTo>
                    <a:cubicBezTo>
                      <a:pt x="443" y="693"/>
                      <a:pt x="487" y="686"/>
                      <a:pt x="529" y="669"/>
                    </a:cubicBezTo>
                    <a:cubicBezTo>
                      <a:pt x="705" y="601"/>
                      <a:pt x="786" y="395"/>
                      <a:pt x="705" y="219"/>
                    </a:cubicBezTo>
                    <a:cubicBezTo>
                      <a:pt x="653" y="87"/>
                      <a:pt x="526" y="1"/>
                      <a:pt x="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3"/>
              <p:cNvSpPr/>
              <p:nvPr/>
            </p:nvSpPr>
            <p:spPr>
              <a:xfrm rot="-8578690">
                <a:off x="7382602" y="3517941"/>
                <a:ext cx="63978" cy="5692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18" extrusionOk="0">
                    <a:moveTo>
                      <a:pt x="126" y="1"/>
                    </a:moveTo>
                    <a:cubicBezTo>
                      <a:pt x="111" y="1"/>
                      <a:pt x="96" y="4"/>
                      <a:pt x="82" y="11"/>
                    </a:cubicBezTo>
                    <a:cubicBezTo>
                      <a:pt x="26" y="37"/>
                      <a:pt x="0" y="93"/>
                      <a:pt x="26" y="148"/>
                    </a:cubicBezTo>
                    <a:cubicBezTo>
                      <a:pt x="48" y="190"/>
                      <a:pt x="88" y="218"/>
                      <a:pt x="132" y="218"/>
                    </a:cubicBezTo>
                    <a:cubicBezTo>
                      <a:pt x="143" y="218"/>
                      <a:pt x="153" y="216"/>
                      <a:pt x="163" y="213"/>
                    </a:cubicBezTo>
                    <a:cubicBezTo>
                      <a:pt x="232" y="187"/>
                      <a:pt x="245" y="119"/>
                      <a:pt x="232" y="67"/>
                    </a:cubicBezTo>
                    <a:cubicBezTo>
                      <a:pt x="210" y="26"/>
                      <a:pt x="168" y="1"/>
                      <a:pt x="126" y="1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4" name="Google Shape;2324;p43"/>
            <p:cNvGrpSpPr/>
            <p:nvPr/>
          </p:nvGrpSpPr>
          <p:grpSpPr>
            <a:xfrm>
              <a:off x="408968" y="51275"/>
              <a:ext cx="3933988" cy="4333206"/>
              <a:chOff x="-2331357" y="51275"/>
              <a:chExt cx="3933988" cy="4333206"/>
            </a:xfrm>
          </p:grpSpPr>
          <p:sp>
            <p:nvSpPr>
              <p:cNvPr id="2325" name="Google Shape;2325;p43"/>
              <p:cNvSpPr/>
              <p:nvPr/>
            </p:nvSpPr>
            <p:spPr>
              <a:xfrm rot="-8578690">
                <a:off x="-1331741" y="233790"/>
                <a:ext cx="1934756" cy="3968176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15196" extrusionOk="0">
                    <a:moveTo>
                      <a:pt x="5022" y="1"/>
                    </a:moveTo>
                    <a:cubicBezTo>
                      <a:pt x="4811" y="1"/>
                      <a:pt x="4542" y="463"/>
                      <a:pt x="4350" y="875"/>
                    </a:cubicBezTo>
                    <a:cubicBezTo>
                      <a:pt x="4145" y="1325"/>
                      <a:pt x="3750" y="2205"/>
                      <a:pt x="3656" y="2479"/>
                    </a:cubicBezTo>
                    <a:cubicBezTo>
                      <a:pt x="3561" y="2750"/>
                      <a:pt x="3440" y="3415"/>
                      <a:pt x="3261" y="3539"/>
                    </a:cubicBezTo>
                    <a:cubicBezTo>
                      <a:pt x="3241" y="3552"/>
                      <a:pt x="3223" y="3559"/>
                      <a:pt x="3206" y="3559"/>
                    </a:cubicBezTo>
                    <a:cubicBezTo>
                      <a:pt x="3074" y="3559"/>
                      <a:pt x="3031" y="3170"/>
                      <a:pt x="3017" y="2939"/>
                    </a:cubicBezTo>
                    <a:cubicBezTo>
                      <a:pt x="3017" y="2681"/>
                      <a:pt x="2991" y="2248"/>
                      <a:pt x="3017" y="1909"/>
                    </a:cubicBezTo>
                    <a:cubicBezTo>
                      <a:pt x="3046" y="1583"/>
                      <a:pt x="3033" y="604"/>
                      <a:pt x="2883" y="454"/>
                    </a:cubicBezTo>
                    <a:cubicBezTo>
                      <a:pt x="2840" y="415"/>
                      <a:pt x="2792" y="396"/>
                      <a:pt x="2744" y="396"/>
                    </a:cubicBezTo>
                    <a:cubicBezTo>
                      <a:pt x="2626" y="396"/>
                      <a:pt x="2509" y="510"/>
                      <a:pt x="2462" y="712"/>
                    </a:cubicBezTo>
                    <a:cubicBezTo>
                      <a:pt x="2394" y="1012"/>
                      <a:pt x="2201" y="2111"/>
                      <a:pt x="2162" y="2479"/>
                    </a:cubicBezTo>
                    <a:cubicBezTo>
                      <a:pt x="2107" y="2857"/>
                      <a:pt x="2038" y="3796"/>
                      <a:pt x="1944" y="4136"/>
                    </a:cubicBezTo>
                    <a:cubicBezTo>
                      <a:pt x="1849" y="4462"/>
                      <a:pt x="1618" y="4775"/>
                      <a:pt x="1618" y="4775"/>
                    </a:cubicBezTo>
                    <a:cubicBezTo>
                      <a:pt x="1618" y="4775"/>
                      <a:pt x="1549" y="3959"/>
                      <a:pt x="1334" y="3565"/>
                    </a:cubicBezTo>
                    <a:cubicBezTo>
                      <a:pt x="1209" y="3339"/>
                      <a:pt x="1022" y="3234"/>
                      <a:pt x="867" y="3234"/>
                    </a:cubicBezTo>
                    <a:cubicBezTo>
                      <a:pt x="751" y="3234"/>
                      <a:pt x="654" y="3292"/>
                      <a:pt x="614" y="3402"/>
                    </a:cubicBezTo>
                    <a:cubicBezTo>
                      <a:pt x="558" y="3591"/>
                      <a:pt x="751" y="4028"/>
                      <a:pt x="669" y="4285"/>
                    </a:cubicBezTo>
                    <a:cubicBezTo>
                      <a:pt x="587" y="4556"/>
                      <a:pt x="777" y="4843"/>
                      <a:pt x="751" y="5208"/>
                    </a:cubicBezTo>
                    <a:cubicBezTo>
                      <a:pt x="708" y="5590"/>
                      <a:pt x="953" y="7151"/>
                      <a:pt x="1158" y="7709"/>
                    </a:cubicBezTo>
                    <a:cubicBezTo>
                      <a:pt x="1360" y="8254"/>
                      <a:pt x="1060" y="9189"/>
                      <a:pt x="914" y="9910"/>
                    </a:cubicBezTo>
                    <a:cubicBezTo>
                      <a:pt x="764" y="10630"/>
                      <a:pt x="1" y="14122"/>
                      <a:pt x="1" y="14122"/>
                    </a:cubicBezTo>
                    <a:lnTo>
                      <a:pt x="3669" y="15195"/>
                    </a:lnTo>
                    <a:cubicBezTo>
                      <a:pt x="3669" y="15195"/>
                      <a:pt x="3806" y="9571"/>
                      <a:pt x="4076" y="9121"/>
                    </a:cubicBezTo>
                    <a:cubicBezTo>
                      <a:pt x="4363" y="8674"/>
                      <a:pt x="4350" y="8387"/>
                      <a:pt x="4295" y="8104"/>
                    </a:cubicBezTo>
                    <a:cubicBezTo>
                      <a:pt x="4256" y="7830"/>
                      <a:pt x="5328" y="6092"/>
                      <a:pt x="5749" y="5577"/>
                    </a:cubicBezTo>
                    <a:cubicBezTo>
                      <a:pt x="6156" y="5075"/>
                      <a:pt x="7272" y="3986"/>
                      <a:pt x="7366" y="3689"/>
                    </a:cubicBezTo>
                    <a:cubicBezTo>
                      <a:pt x="7409" y="3545"/>
                      <a:pt x="7350" y="3427"/>
                      <a:pt x="7205" y="3427"/>
                    </a:cubicBezTo>
                    <a:cubicBezTo>
                      <a:pt x="7117" y="3427"/>
                      <a:pt x="6997" y="3471"/>
                      <a:pt x="6848" y="3578"/>
                    </a:cubicBezTo>
                    <a:cubicBezTo>
                      <a:pt x="6509" y="3822"/>
                      <a:pt x="5667" y="4651"/>
                      <a:pt x="5273" y="4762"/>
                    </a:cubicBezTo>
                    <a:cubicBezTo>
                      <a:pt x="5249" y="4767"/>
                      <a:pt x="5229" y="4770"/>
                      <a:pt x="5211" y="4770"/>
                    </a:cubicBezTo>
                    <a:cubicBezTo>
                      <a:pt x="4941" y="4770"/>
                      <a:pt x="5310" y="4133"/>
                      <a:pt x="5478" y="3904"/>
                    </a:cubicBezTo>
                    <a:cubicBezTo>
                      <a:pt x="5654" y="3659"/>
                      <a:pt x="6049" y="2776"/>
                      <a:pt x="6293" y="2342"/>
                    </a:cubicBezTo>
                    <a:cubicBezTo>
                      <a:pt x="6522" y="1909"/>
                      <a:pt x="6864" y="1351"/>
                      <a:pt x="6685" y="1146"/>
                    </a:cubicBezTo>
                    <a:cubicBezTo>
                      <a:pt x="6627" y="1079"/>
                      <a:pt x="6574" y="1046"/>
                      <a:pt x="6517" y="1046"/>
                    </a:cubicBezTo>
                    <a:cubicBezTo>
                      <a:pt x="6402" y="1046"/>
                      <a:pt x="6272" y="1185"/>
                      <a:pt x="6062" y="1459"/>
                    </a:cubicBezTo>
                    <a:cubicBezTo>
                      <a:pt x="5749" y="1879"/>
                      <a:pt x="5410" y="2561"/>
                      <a:pt x="5178" y="2805"/>
                    </a:cubicBezTo>
                    <a:cubicBezTo>
                      <a:pt x="4947" y="3050"/>
                      <a:pt x="4647" y="3578"/>
                      <a:pt x="4513" y="3741"/>
                    </a:cubicBezTo>
                    <a:cubicBezTo>
                      <a:pt x="4467" y="3802"/>
                      <a:pt x="4409" y="3841"/>
                      <a:pt x="4361" y="3841"/>
                    </a:cubicBezTo>
                    <a:cubicBezTo>
                      <a:pt x="4283" y="3841"/>
                      <a:pt x="4233" y="3736"/>
                      <a:pt x="4308" y="3457"/>
                    </a:cubicBezTo>
                    <a:cubicBezTo>
                      <a:pt x="4432" y="2994"/>
                      <a:pt x="4621" y="2368"/>
                      <a:pt x="4702" y="2072"/>
                    </a:cubicBezTo>
                    <a:cubicBezTo>
                      <a:pt x="4771" y="1772"/>
                      <a:pt x="5071" y="970"/>
                      <a:pt x="5152" y="657"/>
                    </a:cubicBezTo>
                    <a:cubicBezTo>
                      <a:pt x="5234" y="360"/>
                      <a:pt x="5273" y="60"/>
                      <a:pt x="5054" y="4"/>
                    </a:cubicBezTo>
                    <a:cubicBezTo>
                      <a:pt x="5044" y="2"/>
                      <a:pt x="5033" y="1"/>
                      <a:pt x="5022" y="1"/>
                    </a:cubicBezTo>
                    <a:close/>
                  </a:path>
                </a:pathLst>
              </a:custGeom>
              <a:solidFill>
                <a:srgbClr val="D37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3"/>
              <p:cNvSpPr/>
              <p:nvPr/>
            </p:nvSpPr>
            <p:spPr>
              <a:xfrm rot="-8578690">
                <a:off x="-417434" y="1795967"/>
                <a:ext cx="202903" cy="28019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073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369" y="271"/>
                      <a:pt x="369" y="626"/>
                      <a:pt x="1" y="1073"/>
                    </a:cubicBezTo>
                    <a:cubicBezTo>
                      <a:pt x="777" y="528"/>
                      <a:pt x="193" y="0"/>
                      <a:pt x="193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3"/>
              <p:cNvSpPr/>
              <p:nvPr/>
            </p:nvSpPr>
            <p:spPr>
              <a:xfrm rot="-8578690">
                <a:off x="-462146" y="2791349"/>
                <a:ext cx="234500" cy="635597"/>
              </a:xfrm>
              <a:custGeom>
                <a:avLst/>
                <a:gdLst/>
                <a:ahLst/>
                <a:cxnLst/>
                <a:rect l="l" t="t" r="r" b="b"/>
                <a:pathLst>
                  <a:path w="898" h="2434" extrusionOk="0">
                    <a:moveTo>
                      <a:pt x="884" y="1"/>
                    </a:moveTo>
                    <a:lnTo>
                      <a:pt x="884" y="1"/>
                    </a:lnTo>
                    <a:cubicBezTo>
                      <a:pt x="790" y="395"/>
                      <a:pt x="669" y="829"/>
                      <a:pt x="477" y="1074"/>
                    </a:cubicBezTo>
                    <a:cubicBezTo>
                      <a:pt x="477" y="1074"/>
                      <a:pt x="1" y="1657"/>
                      <a:pt x="193" y="2433"/>
                    </a:cubicBezTo>
                    <a:cubicBezTo>
                      <a:pt x="245" y="1794"/>
                      <a:pt x="369" y="1507"/>
                      <a:pt x="588" y="1129"/>
                    </a:cubicBezTo>
                    <a:cubicBezTo>
                      <a:pt x="816" y="761"/>
                      <a:pt x="897" y="164"/>
                      <a:pt x="884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3"/>
              <p:cNvSpPr/>
              <p:nvPr/>
            </p:nvSpPr>
            <p:spPr>
              <a:xfrm rot="-8578690">
                <a:off x="-1656749" y="3402634"/>
                <a:ext cx="141536" cy="75467"/>
              </a:xfrm>
              <a:custGeom>
                <a:avLst/>
                <a:gdLst/>
                <a:ahLst/>
                <a:cxnLst/>
                <a:rect l="l" t="t" r="r" b="b"/>
                <a:pathLst>
                  <a:path w="542" h="289" extrusionOk="0">
                    <a:moveTo>
                      <a:pt x="130" y="0"/>
                    </a:moveTo>
                    <a:cubicBezTo>
                      <a:pt x="108" y="0"/>
                      <a:pt x="95" y="2"/>
                      <a:pt x="95" y="2"/>
                    </a:cubicBezTo>
                    <a:cubicBezTo>
                      <a:pt x="0" y="18"/>
                      <a:pt x="0" y="152"/>
                      <a:pt x="121" y="152"/>
                    </a:cubicBezTo>
                    <a:cubicBezTo>
                      <a:pt x="245" y="152"/>
                      <a:pt x="408" y="247"/>
                      <a:pt x="489" y="289"/>
                    </a:cubicBezTo>
                    <a:cubicBezTo>
                      <a:pt x="421" y="194"/>
                      <a:pt x="258" y="126"/>
                      <a:pt x="202" y="113"/>
                    </a:cubicBezTo>
                    <a:cubicBezTo>
                      <a:pt x="154" y="113"/>
                      <a:pt x="114" y="43"/>
                      <a:pt x="194" y="43"/>
                    </a:cubicBezTo>
                    <a:cubicBezTo>
                      <a:pt x="200" y="43"/>
                      <a:pt x="207" y="43"/>
                      <a:pt x="215" y="44"/>
                    </a:cubicBezTo>
                    <a:cubicBezTo>
                      <a:pt x="352" y="58"/>
                      <a:pt x="460" y="152"/>
                      <a:pt x="541" y="234"/>
                    </a:cubicBezTo>
                    <a:cubicBezTo>
                      <a:pt x="395" y="24"/>
                      <a:pt x="207" y="0"/>
                      <a:pt x="130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3"/>
              <p:cNvSpPr/>
              <p:nvPr/>
            </p:nvSpPr>
            <p:spPr>
              <a:xfrm rot="-8578690">
                <a:off x="-1840667" y="2971491"/>
                <a:ext cx="138402" cy="9218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3" extrusionOk="0">
                    <a:moveTo>
                      <a:pt x="109" y="1"/>
                    </a:moveTo>
                    <a:cubicBezTo>
                      <a:pt x="14" y="14"/>
                      <a:pt x="1" y="134"/>
                      <a:pt x="122" y="164"/>
                    </a:cubicBezTo>
                    <a:cubicBezTo>
                      <a:pt x="245" y="177"/>
                      <a:pt x="379" y="284"/>
                      <a:pt x="461" y="353"/>
                    </a:cubicBezTo>
                    <a:cubicBezTo>
                      <a:pt x="408" y="229"/>
                      <a:pt x="245" y="147"/>
                      <a:pt x="203" y="134"/>
                    </a:cubicBezTo>
                    <a:cubicBezTo>
                      <a:pt x="155" y="110"/>
                      <a:pt x="127" y="51"/>
                      <a:pt x="194" y="51"/>
                    </a:cubicBezTo>
                    <a:cubicBezTo>
                      <a:pt x="201" y="51"/>
                      <a:pt x="208" y="52"/>
                      <a:pt x="216" y="53"/>
                    </a:cubicBezTo>
                    <a:cubicBezTo>
                      <a:pt x="366" y="95"/>
                      <a:pt x="461" y="203"/>
                      <a:pt x="529" y="284"/>
                    </a:cubicBezTo>
                    <a:cubicBezTo>
                      <a:pt x="379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3"/>
              <p:cNvSpPr/>
              <p:nvPr/>
            </p:nvSpPr>
            <p:spPr>
              <a:xfrm rot="-8578690">
                <a:off x="-1605198" y="2443238"/>
                <a:ext cx="105499" cy="8904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41" extrusionOk="0">
                    <a:moveTo>
                      <a:pt x="95" y="1"/>
                    </a:moveTo>
                    <a:cubicBezTo>
                      <a:pt x="34" y="1"/>
                      <a:pt x="1" y="98"/>
                      <a:pt x="90" y="123"/>
                    </a:cubicBezTo>
                    <a:cubicBezTo>
                      <a:pt x="188" y="165"/>
                      <a:pt x="283" y="273"/>
                      <a:pt x="335" y="341"/>
                    </a:cubicBezTo>
                    <a:cubicBezTo>
                      <a:pt x="322" y="246"/>
                      <a:pt x="201" y="152"/>
                      <a:pt x="159" y="123"/>
                    </a:cubicBezTo>
                    <a:cubicBezTo>
                      <a:pt x="128" y="102"/>
                      <a:pt x="114" y="57"/>
                      <a:pt x="146" y="57"/>
                    </a:cubicBezTo>
                    <a:cubicBezTo>
                      <a:pt x="156" y="57"/>
                      <a:pt x="170" y="61"/>
                      <a:pt x="188" y="70"/>
                    </a:cubicBezTo>
                    <a:cubicBezTo>
                      <a:pt x="296" y="109"/>
                      <a:pt x="364" y="217"/>
                      <a:pt x="403" y="299"/>
                    </a:cubicBezTo>
                    <a:cubicBezTo>
                      <a:pt x="322" y="41"/>
                      <a:pt x="106" y="2"/>
                      <a:pt x="106" y="2"/>
                    </a:cubicBezTo>
                    <a:cubicBezTo>
                      <a:pt x="103" y="1"/>
                      <a:pt x="99" y="1"/>
                      <a:pt x="95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3"/>
              <p:cNvSpPr/>
              <p:nvPr/>
            </p:nvSpPr>
            <p:spPr>
              <a:xfrm rot="-8578690">
                <a:off x="-1361022" y="2413751"/>
                <a:ext cx="105238" cy="89307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42" extrusionOk="0">
                    <a:moveTo>
                      <a:pt x="92" y="1"/>
                    </a:moveTo>
                    <a:cubicBezTo>
                      <a:pt x="31" y="1"/>
                      <a:pt x="1" y="98"/>
                      <a:pt x="90" y="123"/>
                    </a:cubicBezTo>
                    <a:cubicBezTo>
                      <a:pt x="185" y="165"/>
                      <a:pt x="279" y="273"/>
                      <a:pt x="348" y="341"/>
                    </a:cubicBezTo>
                    <a:cubicBezTo>
                      <a:pt x="321" y="247"/>
                      <a:pt x="198" y="152"/>
                      <a:pt x="158" y="123"/>
                    </a:cubicBezTo>
                    <a:cubicBezTo>
                      <a:pt x="126" y="102"/>
                      <a:pt x="118" y="57"/>
                      <a:pt x="154" y="57"/>
                    </a:cubicBezTo>
                    <a:cubicBezTo>
                      <a:pt x="165" y="57"/>
                      <a:pt x="179" y="61"/>
                      <a:pt x="198" y="70"/>
                    </a:cubicBezTo>
                    <a:cubicBezTo>
                      <a:pt x="308" y="110"/>
                      <a:pt x="361" y="217"/>
                      <a:pt x="403" y="299"/>
                    </a:cubicBezTo>
                    <a:cubicBezTo>
                      <a:pt x="321" y="41"/>
                      <a:pt x="103" y="2"/>
                      <a:pt x="103" y="2"/>
                    </a:cubicBezTo>
                    <a:cubicBezTo>
                      <a:pt x="99" y="1"/>
                      <a:pt x="95" y="1"/>
                      <a:pt x="92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3"/>
              <p:cNvSpPr/>
              <p:nvPr/>
            </p:nvSpPr>
            <p:spPr>
              <a:xfrm rot="-8578690">
                <a:off x="-1509236" y="2839535"/>
                <a:ext cx="138924" cy="8878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40" extrusionOk="0">
                    <a:moveTo>
                      <a:pt x="114" y="1"/>
                    </a:moveTo>
                    <a:cubicBezTo>
                      <a:pt x="110" y="1"/>
                      <a:pt x="108" y="1"/>
                      <a:pt x="108" y="1"/>
                    </a:cubicBezTo>
                    <a:cubicBezTo>
                      <a:pt x="26" y="1"/>
                      <a:pt x="0" y="125"/>
                      <a:pt x="124" y="151"/>
                    </a:cubicBezTo>
                    <a:cubicBezTo>
                      <a:pt x="245" y="164"/>
                      <a:pt x="395" y="271"/>
                      <a:pt x="476" y="340"/>
                    </a:cubicBezTo>
                    <a:cubicBezTo>
                      <a:pt x="421" y="219"/>
                      <a:pt x="258" y="138"/>
                      <a:pt x="206" y="125"/>
                    </a:cubicBezTo>
                    <a:cubicBezTo>
                      <a:pt x="155" y="110"/>
                      <a:pt x="129" y="41"/>
                      <a:pt x="206" y="41"/>
                    </a:cubicBezTo>
                    <a:cubicBezTo>
                      <a:pt x="214" y="41"/>
                      <a:pt x="222" y="42"/>
                      <a:pt x="232" y="43"/>
                    </a:cubicBezTo>
                    <a:cubicBezTo>
                      <a:pt x="369" y="82"/>
                      <a:pt x="463" y="190"/>
                      <a:pt x="532" y="271"/>
                    </a:cubicBezTo>
                    <a:cubicBezTo>
                      <a:pt x="394" y="12"/>
                      <a:pt x="153" y="1"/>
                      <a:pt x="114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3"/>
              <p:cNvSpPr/>
              <p:nvPr/>
            </p:nvSpPr>
            <p:spPr>
              <a:xfrm rot="-8578690">
                <a:off x="-1172057" y="3654905"/>
                <a:ext cx="133179" cy="50399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93" extrusionOk="0">
                    <a:moveTo>
                      <a:pt x="214" y="0"/>
                    </a:moveTo>
                    <a:cubicBezTo>
                      <a:pt x="124" y="0"/>
                      <a:pt x="63" y="29"/>
                      <a:pt x="63" y="29"/>
                    </a:cubicBezTo>
                    <a:cubicBezTo>
                      <a:pt x="1" y="64"/>
                      <a:pt x="16" y="170"/>
                      <a:pt x="102" y="170"/>
                    </a:cubicBezTo>
                    <a:cubicBezTo>
                      <a:pt x="111" y="170"/>
                      <a:pt x="121" y="168"/>
                      <a:pt x="131" y="166"/>
                    </a:cubicBezTo>
                    <a:cubicBezTo>
                      <a:pt x="158" y="159"/>
                      <a:pt x="187" y="156"/>
                      <a:pt x="218" y="156"/>
                    </a:cubicBezTo>
                    <a:cubicBezTo>
                      <a:pt x="310" y="156"/>
                      <a:pt x="412" y="182"/>
                      <a:pt x="483" y="192"/>
                    </a:cubicBezTo>
                    <a:cubicBezTo>
                      <a:pt x="402" y="111"/>
                      <a:pt x="239" y="111"/>
                      <a:pt x="184" y="111"/>
                    </a:cubicBezTo>
                    <a:cubicBezTo>
                      <a:pt x="144" y="111"/>
                      <a:pt x="89" y="55"/>
                      <a:pt x="184" y="29"/>
                    </a:cubicBezTo>
                    <a:cubicBezTo>
                      <a:pt x="203" y="25"/>
                      <a:pt x="222" y="23"/>
                      <a:pt x="241" y="23"/>
                    </a:cubicBezTo>
                    <a:cubicBezTo>
                      <a:pt x="344" y="23"/>
                      <a:pt x="441" y="77"/>
                      <a:pt x="510" y="124"/>
                    </a:cubicBezTo>
                    <a:cubicBezTo>
                      <a:pt x="405" y="26"/>
                      <a:pt x="297" y="0"/>
                      <a:pt x="214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3"/>
              <p:cNvSpPr/>
              <p:nvPr/>
            </p:nvSpPr>
            <p:spPr>
              <a:xfrm rot="-8578690">
                <a:off x="-984968" y="3458119"/>
                <a:ext cx="132396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01" extrusionOk="0">
                    <a:moveTo>
                      <a:pt x="225" y="1"/>
                    </a:moveTo>
                    <a:cubicBezTo>
                      <a:pt x="126" y="1"/>
                      <a:pt x="57" y="38"/>
                      <a:pt x="57" y="38"/>
                    </a:cubicBezTo>
                    <a:cubicBezTo>
                      <a:pt x="0" y="60"/>
                      <a:pt x="13" y="166"/>
                      <a:pt x="87" y="166"/>
                    </a:cubicBezTo>
                    <a:cubicBezTo>
                      <a:pt x="98" y="166"/>
                      <a:pt x="111" y="164"/>
                      <a:pt x="125" y="158"/>
                    </a:cubicBezTo>
                    <a:cubicBezTo>
                      <a:pt x="151" y="152"/>
                      <a:pt x="178" y="150"/>
                      <a:pt x="207" y="150"/>
                    </a:cubicBezTo>
                    <a:cubicBezTo>
                      <a:pt x="301" y="150"/>
                      <a:pt x="406" y="178"/>
                      <a:pt x="481" y="201"/>
                    </a:cubicBezTo>
                    <a:cubicBezTo>
                      <a:pt x="399" y="119"/>
                      <a:pt x="236" y="103"/>
                      <a:pt x="181" y="103"/>
                    </a:cubicBezTo>
                    <a:cubicBezTo>
                      <a:pt x="175" y="105"/>
                      <a:pt x="169" y="105"/>
                      <a:pt x="164" y="105"/>
                    </a:cubicBezTo>
                    <a:cubicBezTo>
                      <a:pt x="119" y="105"/>
                      <a:pt x="96" y="49"/>
                      <a:pt x="181" y="38"/>
                    </a:cubicBezTo>
                    <a:cubicBezTo>
                      <a:pt x="204" y="32"/>
                      <a:pt x="227" y="29"/>
                      <a:pt x="250" y="29"/>
                    </a:cubicBezTo>
                    <a:cubicBezTo>
                      <a:pt x="347" y="29"/>
                      <a:pt x="441" y="74"/>
                      <a:pt x="507" y="119"/>
                    </a:cubicBezTo>
                    <a:cubicBezTo>
                      <a:pt x="408" y="26"/>
                      <a:pt x="306" y="1"/>
                      <a:pt x="225" y="1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3"/>
              <p:cNvSpPr/>
              <p:nvPr/>
            </p:nvSpPr>
            <p:spPr>
              <a:xfrm rot="-8578690">
                <a:off x="-341494" y="3294845"/>
                <a:ext cx="131613" cy="52227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00" extrusionOk="0">
                    <a:moveTo>
                      <a:pt x="268" y="0"/>
                    </a:moveTo>
                    <a:cubicBezTo>
                      <a:pt x="142" y="0"/>
                      <a:pt x="57" y="63"/>
                      <a:pt x="57" y="63"/>
                    </a:cubicBezTo>
                    <a:cubicBezTo>
                      <a:pt x="0" y="109"/>
                      <a:pt x="20" y="200"/>
                      <a:pt x="89" y="200"/>
                    </a:cubicBezTo>
                    <a:cubicBezTo>
                      <a:pt x="104" y="200"/>
                      <a:pt x="120" y="196"/>
                      <a:pt x="139" y="187"/>
                    </a:cubicBezTo>
                    <a:cubicBezTo>
                      <a:pt x="197" y="161"/>
                      <a:pt x="282" y="156"/>
                      <a:pt x="360" y="156"/>
                    </a:cubicBezTo>
                    <a:cubicBezTo>
                      <a:pt x="409" y="156"/>
                      <a:pt x="455" y="158"/>
                      <a:pt x="491" y="158"/>
                    </a:cubicBezTo>
                    <a:cubicBezTo>
                      <a:pt x="438" y="121"/>
                      <a:pt x="365" y="113"/>
                      <a:pt x="300" y="113"/>
                    </a:cubicBezTo>
                    <a:cubicBezTo>
                      <a:pt x="248" y="113"/>
                      <a:pt x="202" y="119"/>
                      <a:pt x="178" y="119"/>
                    </a:cubicBezTo>
                    <a:cubicBezTo>
                      <a:pt x="173" y="120"/>
                      <a:pt x="167" y="121"/>
                      <a:pt x="162" y="121"/>
                    </a:cubicBezTo>
                    <a:cubicBezTo>
                      <a:pt x="126" y="121"/>
                      <a:pt x="94" y="87"/>
                      <a:pt x="165" y="50"/>
                    </a:cubicBezTo>
                    <a:cubicBezTo>
                      <a:pt x="203" y="33"/>
                      <a:pt x="242" y="26"/>
                      <a:pt x="279" y="26"/>
                    </a:cubicBezTo>
                    <a:cubicBezTo>
                      <a:pt x="361" y="26"/>
                      <a:pt x="439" y="58"/>
                      <a:pt x="504" y="76"/>
                    </a:cubicBezTo>
                    <a:cubicBezTo>
                      <a:pt x="418" y="19"/>
                      <a:pt x="337" y="0"/>
                      <a:pt x="268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3"/>
              <p:cNvSpPr/>
              <p:nvPr/>
            </p:nvSpPr>
            <p:spPr>
              <a:xfrm rot="-8578690">
                <a:off x="-1352095" y="3202088"/>
                <a:ext cx="142319" cy="79123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03" extrusionOk="0">
                    <a:moveTo>
                      <a:pt x="130" y="0"/>
                    </a:moveTo>
                    <a:cubicBezTo>
                      <a:pt x="108" y="0"/>
                      <a:pt x="95" y="2"/>
                      <a:pt x="95" y="2"/>
                    </a:cubicBezTo>
                    <a:cubicBezTo>
                      <a:pt x="0" y="19"/>
                      <a:pt x="0" y="152"/>
                      <a:pt x="121" y="152"/>
                    </a:cubicBezTo>
                    <a:cubicBezTo>
                      <a:pt x="245" y="152"/>
                      <a:pt x="408" y="247"/>
                      <a:pt x="489" y="302"/>
                    </a:cubicBezTo>
                    <a:cubicBezTo>
                      <a:pt x="421" y="195"/>
                      <a:pt x="258" y="126"/>
                      <a:pt x="202" y="126"/>
                    </a:cubicBezTo>
                    <a:cubicBezTo>
                      <a:pt x="154" y="114"/>
                      <a:pt x="114" y="43"/>
                      <a:pt x="197" y="43"/>
                    </a:cubicBezTo>
                    <a:cubicBezTo>
                      <a:pt x="203" y="43"/>
                      <a:pt x="210" y="44"/>
                      <a:pt x="219" y="45"/>
                    </a:cubicBezTo>
                    <a:cubicBezTo>
                      <a:pt x="352" y="58"/>
                      <a:pt x="463" y="152"/>
                      <a:pt x="545" y="234"/>
                    </a:cubicBezTo>
                    <a:cubicBezTo>
                      <a:pt x="395" y="24"/>
                      <a:pt x="207" y="0"/>
                      <a:pt x="130" y="0"/>
                    </a:cubicBezTo>
                    <a:close/>
                  </a:path>
                </a:pathLst>
              </a:custGeom>
              <a:solidFill>
                <a:srgbClr val="C16F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3"/>
              <p:cNvSpPr/>
              <p:nvPr/>
            </p:nvSpPr>
            <p:spPr>
              <a:xfrm rot="-8578690">
                <a:off x="-1837295" y="3473736"/>
                <a:ext cx="127957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21" extrusionOk="0">
                    <a:moveTo>
                      <a:pt x="276" y="0"/>
                    </a:moveTo>
                    <a:cubicBezTo>
                      <a:pt x="225" y="0"/>
                      <a:pt x="176" y="23"/>
                      <a:pt x="124" y="113"/>
                    </a:cubicBezTo>
                    <a:cubicBezTo>
                      <a:pt x="124" y="113"/>
                      <a:pt x="30" y="289"/>
                      <a:pt x="13" y="358"/>
                    </a:cubicBezTo>
                    <a:cubicBezTo>
                      <a:pt x="0" y="426"/>
                      <a:pt x="82" y="413"/>
                      <a:pt x="193" y="453"/>
                    </a:cubicBezTo>
                    <a:cubicBezTo>
                      <a:pt x="287" y="495"/>
                      <a:pt x="300" y="521"/>
                      <a:pt x="326" y="521"/>
                    </a:cubicBezTo>
                    <a:cubicBezTo>
                      <a:pt x="356" y="521"/>
                      <a:pt x="476" y="250"/>
                      <a:pt x="489" y="195"/>
                    </a:cubicBezTo>
                    <a:cubicBezTo>
                      <a:pt x="489" y="126"/>
                      <a:pt x="437" y="45"/>
                      <a:pt x="326" y="6"/>
                    </a:cubicBezTo>
                    <a:cubicBezTo>
                      <a:pt x="309" y="3"/>
                      <a:pt x="293" y="0"/>
                      <a:pt x="276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43"/>
              <p:cNvSpPr/>
              <p:nvPr/>
            </p:nvSpPr>
            <p:spPr>
              <a:xfrm rot="-8578690">
                <a:off x="-1291748" y="3752477"/>
                <a:ext cx="109938" cy="12847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92" extrusionOk="0">
                    <a:moveTo>
                      <a:pt x="220" y="1"/>
                    </a:moveTo>
                    <a:cubicBezTo>
                      <a:pt x="210" y="1"/>
                      <a:pt x="200" y="1"/>
                      <a:pt x="189" y="2"/>
                    </a:cubicBezTo>
                    <a:cubicBezTo>
                      <a:pt x="121" y="2"/>
                      <a:pt x="69" y="28"/>
                      <a:pt x="39" y="165"/>
                    </a:cubicBezTo>
                    <a:cubicBezTo>
                      <a:pt x="39" y="165"/>
                      <a:pt x="0" y="355"/>
                      <a:pt x="0" y="423"/>
                    </a:cubicBezTo>
                    <a:cubicBezTo>
                      <a:pt x="0" y="457"/>
                      <a:pt x="21" y="464"/>
                      <a:pt x="55" y="464"/>
                    </a:cubicBezTo>
                    <a:cubicBezTo>
                      <a:pt x="75" y="464"/>
                      <a:pt x="101" y="461"/>
                      <a:pt x="131" y="461"/>
                    </a:cubicBezTo>
                    <a:cubicBezTo>
                      <a:pt x="149" y="461"/>
                      <a:pt x="169" y="462"/>
                      <a:pt x="189" y="465"/>
                    </a:cubicBezTo>
                    <a:cubicBezTo>
                      <a:pt x="313" y="478"/>
                      <a:pt x="326" y="491"/>
                      <a:pt x="352" y="491"/>
                    </a:cubicBezTo>
                    <a:cubicBezTo>
                      <a:pt x="379" y="478"/>
                      <a:pt x="421" y="191"/>
                      <a:pt x="408" y="123"/>
                    </a:cubicBezTo>
                    <a:cubicBezTo>
                      <a:pt x="396" y="63"/>
                      <a:pt x="327" y="1"/>
                      <a:pt x="220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43"/>
              <p:cNvSpPr/>
              <p:nvPr/>
            </p:nvSpPr>
            <p:spPr>
              <a:xfrm rot="-8578690">
                <a:off x="-1987205" y="3021615"/>
                <a:ext cx="128218" cy="128216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82" y="0"/>
                    </a:moveTo>
                    <a:cubicBezTo>
                      <a:pt x="240" y="0"/>
                      <a:pt x="195" y="24"/>
                      <a:pt x="151" y="96"/>
                    </a:cubicBezTo>
                    <a:cubicBezTo>
                      <a:pt x="151" y="96"/>
                      <a:pt x="40" y="246"/>
                      <a:pt x="14" y="301"/>
                    </a:cubicBezTo>
                    <a:cubicBezTo>
                      <a:pt x="1" y="354"/>
                      <a:pt x="82" y="354"/>
                      <a:pt x="164" y="409"/>
                    </a:cubicBezTo>
                    <a:cubicBezTo>
                      <a:pt x="259" y="464"/>
                      <a:pt x="259" y="491"/>
                      <a:pt x="285" y="491"/>
                    </a:cubicBezTo>
                    <a:cubicBezTo>
                      <a:pt x="314" y="491"/>
                      <a:pt x="461" y="259"/>
                      <a:pt x="477" y="204"/>
                    </a:cubicBezTo>
                    <a:cubicBezTo>
                      <a:pt x="490" y="151"/>
                      <a:pt x="435" y="57"/>
                      <a:pt x="340" y="15"/>
                    </a:cubicBezTo>
                    <a:cubicBezTo>
                      <a:pt x="322" y="6"/>
                      <a:pt x="302" y="0"/>
                      <a:pt x="282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3"/>
              <p:cNvSpPr/>
              <p:nvPr/>
            </p:nvSpPr>
            <p:spPr>
              <a:xfrm rot="-8578690">
                <a:off x="-1750207" y="2444334"/>
                <a:ext cx="120123" cy="112026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29" extrusionOk="0">
                    <a:moveTo>
                      <a:pt x="295" y="0"/>
                    </a:moveTo>
                    <a:cubicBezTo>
                      <a:pt x="261" y="0"/>
                      <a:pt x="223" y="16"/>
                      <a:pt x="176" y="63"/>
                    </a:cubicBezTo>
                    <a:cubicBezTo>
                      <a:pt x="176" y="63"/>
                      <a:pt x="52" y="170"/>
                      <a:pt x="26" y="226"/>
                    </a:cubicBezTo>
                    <a:cubicBezTo>
                      <a:pt x="0" y="265"/>
                      <a:pt x="69" y="278"/>
                      <a:pt x="150" y="333"/>
                    </a:cubicBezTo>
                    <a:cubicBezTo>
                      <a:pt x="215" y="402"/>
                      <a:pt x="215" y="415"/>
                      <a:pt x="232" y="428"/>
                    </a:cubicBezTo>
                    <a:cubicBezTo>
                      <a:pt x="232" y="428"/>
                      <a:pt x="233" y="429"/>
                      <a:pt x="235" y="429"/>
                    </a:cubicBezTo>
                    <a:cubicBezTo>
                      <a:pt x="268" y="429"/>
                      <a:pt x="422" y="250"/>
                      <a:pt x="447" y="210"/>
                    </a:cubicBezTo>
                    <a:cubicBezTo>
                      <a:pt x="460" y="157"/>
                      <a:pt x="434" y="76"/>
                      <a:pt x="365" y="20"/>
                    </a:cubicBezTo>
                    <a:cubicBezTo>
                      <a:pt x="343" y="9"/>
                      <a:pt x="320" y="0"/>
                      <a:pt x="295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3"/>
              <p:cNvSpPr/>
              <p:nvPr/>
            </p:nvSpPr>
            <p:spPr>
              <a:xfrm rot="-8578690">
                <a:off x="-433806" y="3412703"/>
                <a:ext cx="110199" cy="15824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06" extrusionOk="0">
                    <a:moveTo>
                      <a:pt x="246" y="1"/>
                    </a:moveTo>
                    <a:cubicBezTo>
                      <a:pt x="133" y="1"/>
                      <a:pt x="1" y="103"/>
                      <a:pt x="1" y="103"/>
                    </a:cubicBezTo>
                    <a:cubicBezTo>
                      <a:pt x="1" y="103"/>
                      <a:pt x="14" y="429"/>
                      <a:pt x="82" y="605"/>
                    </a:cubicBezTo>
                    <a:cubicBezTo>
                      <a:pt x="82" y="605"/>
                      <a:pt x="134" y="550"/>
                      <a:pt x="203" y="550"/>
                    </a:cubicBezTo>
                    <a:cubicBezTo>
                      <a:pt x="271" y="537"/>
                      <a:pt x="421" y="550"/>
                      <a:pt x="421" y="469"/>
                    </a:cubicBezTo>
                    <a:cubicBezTo>
                      <a:pt x="421" y="387"/>
                      <a:pt x="395" y="48"/>
                      <a:pt x="297" y="9"/>
                    </a:cubicBezTo>
                    <a:cubicBezTo>
                      <a:pt x="281" y="3"/>
                      <a:pt x="264" y="1"/>
                      <a:pt x="246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2" name="Google Shape;2342;p43"/>
            <p:cNvGrpSpPr/>
            <p:nvPr/>
          </p:nvGrpSpPr>
          <p:grpSpPr>
            <a:xfrm>
              <a:off x="1328123" y="2060902"/>
              <a:ext cx="1408448" cy="1441202"/>
              <a:chOff x="2253498" y="2060902"/>
              <a:chExt cx="1408448" cy="1441202"/>
            </a:xfrm>
          </p:grpSpPr>
          <p:sp>
            <p:nvSpPr>
              <p:cNvPr id="2343" name="Google Shape;2343;p43"/>
              <p:cNvSpPr/>
              <p:nvPr/>
            </p:nvSpPr>
            <p:spPr>
              <a:xfrm rot="-8578690">
                <a:off x="2731301" y="2812514"/>
                <a:ext cx="131351" cy="12247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69" extrusionOk="0">
                    <a:moveTo>
                      <a:pt x="250" y="0"/>
                    </a:moveTo>
                    <a:cubicBezTo>
                      <a:pt x="146" y="0"/>
                      <a:pt x="53" y="77"/>
                      <a:pt x="30" y="195"/>
                    </a:cubicBezTo>
                    <a:cubicBezTo>
                      <a:pt x="1" y="319"/>
                      <a:pt x="82" y="440"/>
                      <a:pt x="206" y="466"/>
                    </a:cubicBezTo>
                    <a:cubicBezTo>
                      <a:pt x="217" y="467"/>
                      <a:pt x="227" y="468"/>
                      <a:pt x="237" y="468"/>
                    </a:cubicBezTo>
                    <a:cubicBezTo>
                      <a:pt x="347" y="468"/>
                      <a:pt x="453" y="390"/>
                      <a:pt x="477" y="277"/>
                    </a:cubicBezTo>
                    <a:cubicBezTo>
                      <a:pt x="503" y="156"/>
                      <a:pt x="421" y="32"/>
                      <a:pt x="301" y="6"/>
                    </a:cubicBezTo>
                    <a:cubicBezTo>
                      <a:pt x="284" y="2"/>
                      <a:pt x="267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4" name="Google Shape;2344;p43"/>
              <p:cNvGrpSpPr/>
              <p:nvPr/>
            </p:nvGrpSpPr>
            <p:grpSpPr>
              <a:xfrm>
                <a:off x="2253498" y="2060902"/>
                <a:ext cx="1408448" cy="1441202"/>
                <a:chOff x="2253498" y="2060902"/>
                <a:chExt cx="1408448" cy="1441202"/>
              </a:xfrm>
            </p:grpSpPr>
            <p:sp>
              <p:nvSpPr>
                <p:cNvPr id="2345" name="Google Shape;2345;p43"/>
                <p:cNvSpPr/>
                <p:nvPr/>
              </p:nvSpPr>
              <p:spPr>
                <a:xfrm rot="-8578690">
                  <a:off x="2854760" y="2093023"/>
                  <a:ext cx="152765" cy="137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527" extrusionOk="0">
                      <a:moveTo>
                        <a:pt x="303" y="1"/>
                      </a:moveTo>
                      <a:cubicBezTo>
                        <a:pt x="174" y="1"/>
                        <a:pt x="65" y="89"/>
                        <a:pt x="27" y="211"/>
                      </a:cubicBezTo>
                      <a:cubicBezTo>
                        <a:pt x="1" y="357"/>
                        <a:pt x="95" y="494"/>
                        <a:pt x="245" y="520"/>
                      </a:cubicBezTo>
                      <a:cubicBezTo>
                        <a:pt x="264" y="524"/>
                        <a:pt x="283" y="526"/>
                        <a:pt x="302" y="526"/>
                      </a:cubicBezTo>
                      <a:cubicBezTo>
                        <a:pt x="420" y="526"/>
                        <a:pt x="533" y="448"/>
                        <a:pt x="558" y="318"/>
                      </a:cubicBezTo>
                      <a:cubicBezTo>
                        <a:pt x="585" y="168"/>
                        <a:pt x="490" y="31"/>
                        <a:pt x="353" y="5"/>
                      </a:cubicBezTo>
                      <a:cubicBezTo>
                        <a:pt x="336" y="2"/>
                        <a:pt x="320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43"/>
                <p:cNvSpPr/>
                <p:nvPr/>
              </p:nvSpPr>
              <p:spPr>
                <a:xfrm rot="-8578690">
                  <a:off x="2605545" y="2121687"/>
                  <a:ext cx="153548" cy="13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31" extrusionOk="0">
                      <a:moveTo>
                        <a:pt x="296" y="1"/>
                      </a:moveTo>
                      <a:cubicBezTo>
                        <a:pt x="173" y="1"/>
                        <a:pt x="53" y="89"/>
                        <a:pt x="30" y="207"/>
                      </a:cubicBezTo>
                      <a:cubicBezTo>
                        <a:pt x="0" y="357"/>
                        <a:pt x="98" y="494"/>
                        <a:pt x="232" y="520"/>
                      </a:cubicBezTo>
                      <a:cubicBezTo>
                        <a:pt x="256" y="527"/>
                        <a:pt x="280" y="530"/>
                        <a:pt x="303" y="530"/>
                      </a:cubicBezTo>
                      <a:cubicBezTo>
                        <a:pt x="423" y="530"/>
                        <a:pt x="523" y="444"/>
                        <a:pt x="545" y="318"/>
                      </a:cubicBezTo>
                      <a:cubicBezTo>
                        <a:pt x="587" y="168"/>
                        <a:pt x="489" y="31"/>
                        <a:pt x="343" y="5"/>
                      </a:cubicBezTo>
                      <a:cubicBezTo>
                        <a:pt x="327" y="2"/>
                        <a:pt x="312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43"/>
                <p:cNvSpPr/>
                <p:nvPr/>
              </p:nvSpPr>
              <p:spPr>
                <a:xfrm rot="-8578690">
                  <a:off x="2507151" y="3175689"/>
                  <a:ext cx="63978" cy="5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2" extrusionOk="0">
                      <a:moveTo>
                        <a:pt x="127" y="0"/>
                      </a:moveTo>
                      <a:cubicBezTo>
                        <a:pt x="112" y="0"/>
                        <a:pt x="97" y="4"/>
                        <a:pt x="82" y="11"/>
                      </a:cubicBezTo>
                      <a:cubicBezTo>
                        <a:pt x="30" y="24"/>
                        <a:pt x="0" y="92"/>
                        <a:pt x="30" y="148"/>
                      </a:cubicBezTo>
                      <a:cubicBezTo>
                        <a:pt x="39" y="185"/>
                        <a:pt x="78" y="211"/>
                        <a:pt x="118" y="211"/>
                      </a:cubicBezTo>
                      <a:cubicBezTo>
                        <a:pt x="134" y="211"/>
                        <a:pt x="149" y="208"/>
                        <a:pt x="163" y="200"/>
                      </a:cubicBezTo>
                      <a:cubicBezTo>
                        <a:pt x="219" y="187"/>
                        <a:pt x="245" y="118"/>
                        <a:pt x="219" y="66"/>
                      </a:cubicBezTo>
                      <a:cubicBezTo>
                        <a:pt x="209" y="25"/>
                        <a:pt x="170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43"/>
                <p:cNvSpPr/>
                <p:nvPr/>
              </p:nvSpPr>
              <p:spPr>
                <a:xfrm rot="-8578690">
                  <a:off x="2264345" y="3219488"/>
                  <a:ext cx="63978" cy="5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0" extrusionOk="0">
                      <a:moveTo>
                        <a:pt x="111" y="1"/>
                      </a:moveTo>
                      <a:cubicBezTo>
                        <a:pt x="101" y="1"/>
                        <a:pt x="91" y="2"/>
                        <a:pt x="82" y="4"/>
                      </a:cubicBezTo>
                      <a:cubicBezTo>
                        <a:pt x="26" y="33"/>
                        <a:pt x="0" y="99"/>
                        <a:pt x="26" y="154"/>
                      </a:cubicBezTo>
                      <a:cubicBezTo>
                        <a:pt x="38" y="195"/>
                        <a:pt x="77" y="220"/>
                        <a:pt x="118" y="220"/>
                      </a:cubicBezTo>
                      <a:cubicBezTo>
                        <a:pt x="133" y="220"/>
                        <a:pt x="149" y="216"/>
                        <a:pt x="163" y="209"/>
                      </a:cubicBezTo>
                      <a:cubicBezTo>
                        <a:pt x="219" y="180"/>
                        <a:pt x="245" y="128"/>
                        <a:pt x="219" y="73"/>
                      </a:cubicBezTo>
                      <a:cubicBezTo>
                        <a:pt x="208" y="27"/>
                        <a:pt x="159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43"/>
                <p:cNvSpPr/>
                <p:nvPr/>
              </p:nvSpPr>
              <p:spPr>
                <a:xfrm rot="-8578690">
                  <a:off x="2438270" y="3008665"/>
                  <a:ext cx="98971" cy="8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39" extrusionOk="0">
                      <a:moveTo>
                        <a:pt x="190" y="1"/>
                      </a:moveTo>
                      <a:cubicBezTo>
                        <a:pt x="166" y="1"/>
                        <a:pt x="143" y="6"/>
                        <a:pt x="121" y="16"/>
                      </a:cubicBezTo>
                      <a:cubicBezTo>
                        <a:pt x="39" y="46"/>
                        <a:pt x="0" y="153"/>
                        <a:pt x="26" y="235"/>
                      </a:cubicBezTo>
                      <a:cubicBezTo>
                        <a:pt x="57" y="299"/>
                        <a:pt x="124" y="339"/>
                        <a:pt x="197" y="339"/>
                      </a:cubicBezTo>
                      <a:cubicBezTo>
                        <a:pt x="217" y="339"/>
                        <a:pt x="237" y="336"/>
                        <a:pt x="258" y="329"/>
                      </a:cubicBezTo>
                      <a:cubicBezTo>
                        <a:pt x="339" y="290"/>
                        <a:pt x="378" y="196"/>
                        <a:pt x="339" y="98"/>
                      </a:cubicBezTo>
                      <a:cubicBezTo>
                        <a:pt x="318" y="38"/>
                        <a:pt x="254" y="1"/>
                        <a:pt x="1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43"/>
                <p:cNvSpPr/>
                <p:nvPr/>
              </p:nvSpPr>
              <p:spPr>
                <a:xfrm rot="-8578690">
                  <a:off x="2984303" y="3309433"/>
                  <a:ext cx="131351" cy="12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70" extrusionOk="0">
                      <a:moveTo>
                        <a:pt x="268" y="0"/>
                      </a:moveTo>
                      <a:cubicBezTo>
                        <a:pt x="157" y="0"/>
                        <a:pt x="50" y="68"/>
                        <a:pt x="26" y="194"/>
                      </a:cubicBezTo>
                      <a:cubicBezTo>
                        <a:pt x="0" y="315"/>
                        <a:pt x="82" y="439"/>
                        <a:pt x="203" y="465"/>
                      </a:cubicBezTo>
                      <a:cubicBezTo>
                        <a:pt x="218" y="468"/>
                        <a:pt x="234" y="470"/>
                        <a:pt x="249" y="470"/>
                      </a:cubicBezTo>
                      <a:cubicBezTo>
                        <a:pt x="355" y="470"/>
                        <a:pt x="451" y="393"/>
                        <a:pt x="476" y="276"/>
                      </a:cubicBezTo>
                      <a:cubicBezTo>
                        <a:pt x="502" y="152"/>
                        <a:pt x="421" y="31"/>
                        <a:pt x="297" y="2"/>
                      </a:cubicBezTo>
                      <a:cubicBezTo>
                        <a:pt x="287" y="1"/>
                        <a:pt x="27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43"/>
                <p:cNvSpPr/>
                <p:nvPr/>
              </p:nvSpPr>
              <p:spPr>
                <a:xfrm rot="-8578690">
                  <a:off x="2625347" y="2483058"/>
                  <a:ext cx="131351" cy="12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70" extrusionOk="0">
                      <a:moveTo>
                        <a:pt x="272" y="0"/>
                      </a:moveTo>
                      <a:cubicBezTo>
                        <a:pt x="159" y="0"/>
                        <a:pt x="51" y="79"/>
                        <a:pt x="26" y="194"/>
                      </a:cubicBezTo>
                      <a:cubicBezTo>
                        <a:pt x="0" y="315"/>
                        <a:pt x="82" y="438"/>
                        <a:pt x="216" y="465"/>
                      </a:cubicBezTo>
                      <a:cubicBezTo>
                        <a:pt x="231" y="468"/>
                        <a:pt x="247" y="469"/>
                        <a:pt x="262" y="469"/>
                      </a:cubicBezTo>
                      <a:cubicBezTo>
                        <a:pt x="368" y="469"/>
                        <a:pt x="464" y="392"/>
                        <a:pt x="489" y="275"/>
                      </a:cubicBezTo>
                      <a:cubicBezTo>
                        <a:pt x="502" y="152"/>
                        <a:pt x="434" y="31"/>
                        <a:pt x="297" y="2"/>
                      </a:cubicBezTo>
                      <a:cubicBezTo>
                        <a:pt x="289" y="1"/>
                        <a:pt x="280" y="0"/>
                        <a:pt x="27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43"/>
                <p:cNvSpPr/>
                <p:nvPr/>
              </p:nvSpPr>
              <p:spPr>
                <a:xfrm rot="-8578690">
                  <a:off x="3264485" y="2419213"/>
                  <a:ext cx="132396" cy="122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" h="468" extrusionOk="0">
                      <a:moveTo>
                        <a:pt x="275" y="1"/>
                      </a:moveTo>
                      <a:cubicBezTo>
                        <a:pt x="163" y="1"/>
                        <a:pt x="54" y="79"/>
                        <a:pt x="30" y="191"/>
                      </a:cubicBezTo>
                      <a:cubicBezTo>
                        <a:pt x="1" y="315"/>
                        <a:pt x="82" y="436"/>
                        <a:pt x="219" y="462"/>
                      </a:cubicBezTo>
                      <a:cubicBezTo>
                        <a:pt x="236" y="466"/>
                        <a:pt x="253" y="468"/>
                        <a:pt x="270" y="468"/>
                      </a:cubicBezTo>
                      <a:cubicBezTo>
                        <a:pt x="374" y="468"/>
                        <a:pt x="467" y="391"/>
                        <a:pt x="490" y="273"/>
                      </a:cubicBezTo>
                      <a:cubicBezTo>
                        <a:pt x="506" y="152"/>
                        <a:pt x="438" y="28"/>
                        <a:pt x="301" y="2"/>
                      </a:cubicBezTo>
                      <a:cubicBezTo>
                        <a:pt x="292" y="1"/>
                        <a:pt x="284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43"/>
                <p:cNvSpPr/>
                <p:nvPr/>
              </p:nvSpPr>
              <p:spPr>
                <a:xfrm rot="-8578690">
                  <a:off x="3507829" y="3241728"/>
                  <a:ext cx="131351" cy="11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58" extrusionOk="0">
                      <a:moveTo>
                        <a:pt x="254" y="0"/>
                      </a:moveTo>
                      <a:cubicBezTo>
                        <a:pt x="147" y="0"/>
                        <a:pt x="52" y="76"/>
                        <a:pt x="26" y="181"/>
                      </a:cubicBezTo>
                      <a:cubicBezTo>
                        <a:pt x="0" y="305"/>
                        <a:pt x="82" y="426"/>
                        <a:pt x="206" y="452"/>
                      </a:cubicBezTo>
                      <a:cubicBezTo>
                        <a:pt x="222" y="456"/>
                        <a:pt x="239" y="458"/>
                        <a:pt x="256" y="458"/>
                      </a:cubicBezTo>
                      <a:cubicBezTo>
                        <a:pt x="359" y="458"/>
                        <a:pt x="454" y="382"/>
                        <a:pt x="476" y="276"/>
                      </a:cubicBezTo>
                      <a:cubicBezTo>
                        <a:pt x="502" y="155"/>
                        <a:pt x="421" y="31"/>
                        <a:pt x="300" y="5"/>
                      </a:cubicBezTo>
                      <a:cubicBezTo>
                        <a:pt x="285" y="2"/>
                        <a:pt x="269" y="0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43"/>
                <p:cNvSpPr/>
                <p:nvPr/>
              </p:nvSpPr>
              <p:spPr>
                <a:xfrm rot="-8578690">
                  <a:off x="2910536" y="3015748"/>
                  <a:ext cx="63978" cy="57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20" extrusionOk="0">
                      <a:moveTo>
                        <a:pt x="125" y="0"/>
                      </a:moveTo>
                      <a:cubicBezTo>
                        <a:pt x="110" y="0"/>
                        <a:pt x="95" y="3"/>
                        <a:pt x="82" y="10"/>
                      </a:cubicBezTo>
                      <a:cubicBezTo>
                        <a:pt x="26" y="40"/>
                        <a:pt x="0" y="92"/>
                        <a:pt x="26" y="147"/>
                      </a:cubicBezTo>
                      <a:cubicBezTo>
                        <a:pt x="48" y="193"/>
                        <a:pt x="90" y="219"/>
                        <a:pt x="135" y="219"/>
                      </a:cubicBezTo>
                      <a:cubicBezTo>
                        <a:pt x="144" y="219"/>
                        <a:pt x="154" y="218"/>
                        <a:pt x="163" y="216"/>
                      </a:cubicBezTo>
                      <a:cubicBezTo>
                        <a:pt x="215" y="186"/>
                        <a:pt x="245" y="121"/>
                        <a:pt x="228" y="66"/>
                      </a:cubicBezTo>
                      <a:cubicBezTo>
                        <a:pt x="209" y="25"/>
                        <a:pt x="167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43"/>
                <p:cNvSpPr/>
                <p:nvPr/>
              </p:nvSpPr>
              <p:spPr>
                <a:xfrm rot="-8578690">
                  <a:off x="3334513" y="3049253"/>
                  <a:ext cx="63978" cy="5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18" extrusionOk="0">
                      <a:moveTo>
                        <a:pt x="110" y="1"/>
                      </a:moveTo>
                      <a:cubicBezTo>
                        <a:pt x="100" y="1"/>
                        <a:pt x="91" y="2"/>
                        <a:pt x="82" y="4"/>
                      </a:cubicBezTo>
                      <a:cubicBezTo>
                        <a:pt x="26" y="30"/>
                        <a:pt x="0" y="99"/>
                        <a:pt x="26" y="154"/>
                      </a:cubicBezTo>
                      <a:cubicBezTo>
                        <a:pt x="45" y="192"/>
                        <a:pt x="80" y="218"/>
                        <a:pt x="119" y="218"/>
                      </a:cubicBezTo>
                      <a:cubicBezTo>
                        <a:pt x="133" y="218"/>
                        <a:pt x="148" y="214"/>
                        <a:pt x="163" y="206"/>
                      </a:cubicBezTo>
                      <a:cubicBezTo>
                        <a:pt x="216" y="180"/>
                        <a:pt x="245" y="125"/>
                        <a:pt x="232" y="72"/>
                      </a:cubicBezTo>
                      <a:cubicBezTo>
                        <a:pt x="207" y="26"/>
                        <a:pt x="156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3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43"/>
                <p:cNvSpPr/>
                <p:nvPr/>
              </p:nvSpPr>
              <p:spPr>
                <a:xfrm rot="-8578690">
                  <a:off x="3158031" y="2836232"/>
                  <a:ext cx="67634" cy="57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222" extrusionOk="0">
                      <a:moveTo>
                        <a:pt x="123" y="0"/>
                      </a:moveTo>
                      <a:cubicBezTo>
                        <a:pt x="114" y="0"/>
                        <a:pt x="105" y="1"/>
                        <a:pt x="95" y="4"/>
                      </a:cubicBezTo>
                      <a:cubicBezTo>
                        <a:pt x="30" y="30"/>
                        <a:pt x="1" y="111"/>
                        <a:pt x="43" y="167"/>
                      </a:cubicBezTo>
                      <a:cubicBezTo>
                        <a:pt x="69" y="206"/>
                        <a:pt x="111" y="222"/>
                        <a:pt x="151" y="222"/>
                      </a:cubicBezTo>
                      <a:cubicBezTo>
                        <a:pt x="219" y="206"/>
                        <a:pt x="258" y="124"/>
                        <a:pt x="232" y="72"/>
                      </a:cubicBezTo>
                      <a:cubicBezTo>
                        <a:pt x="210" y="26"/>
                        <a:pt x="169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43"/>
                <p:cNvSpPr/>
                <p:nvPr/>
              </p:nvSpPr>
              <p:spPr>
                <a:xfrm rot="-8578690">
                  <a:off x="2450986" y="3431575"/>
                  <a:ext cx="64239" cy="5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18" extrusionOk="0">
                      <a:moveTo>
                        <a:pt x="113" y="0"/>
                      </a:moveTo>
                      <a:cubicBezTo>
                        <a:pt x="103" y="0"/>
                        <a:pt x="93" y="2"/>
                        <a:pt x="82" y="5"/>
                      </a:cubicBezTo>
                      <a:cubicBezTo>
                        <a:pt x="27" y="31"/>
                        <a:pt x="1" y="99"/>
                        <a:pt x="14" y="152"/>
                      </a:cubicBezTo>
                      <a:cubicBezTo>
                        <a:pt x="35" y="192"/>
                        <a:pt x="76" y="217"/>
                        <a:pt x="118" y="217"/>
                      </a:cubicBezTo>
                      <a:cubicBezTo>
                        <a:pt x="134" y="217"/>
                        <a:pt x="149" y="214"/>
                        <a:pt x="164" y="207"/>
                      </a:cubicBezTo>
                      <a:cubicBezTo>
                        <a:pt x="219" y="181"/>
                        <a:pt x="245" y="126"/>
                        <a:pt x="219" y="70"/>
                      </a:cubicBezTo>
                      <a:cubicBezTo>
                        <a:pt x="195" y="28"/>
                        <a:pt x="156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43"/>
                <p:cNvSpPr/>
                <p:nvPr/>
              </p:nvSpPr>
              <p:spPr>
                <a:xfrm rot="-8578690">
                  <a:off x="3308412" y="3285602"/>
                  <a:ext cx="99754" cy="8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43" extrusionOk="0">
                      <a:moveTo>
                        <a:pt x="198" y="0"/>
                      </a:moveTo>
                      <a:cubicBezTo>
                        <a:pt x="174" y="0"/>
                        <a:pt x="149" y="6"/>
                        <a:pt x="124" y="17"/>
                      </a:cubicBezTo>
                      <a:cubicBezTo>
                        <a:pt x="43" y="56"/>
                        <a:pt x="0" y="150"/>
                        <a:pt x="43" y="232"/>
                      </a:cubicBezTo>
                      <a:cubicBezTo>
                        <a:pt x="62" y="302"/>
                        <a:pt x="125" y="343"/>
                        <a:pt x="190" y="343"/>
                      </a:cubicBezTo>
                      <a:cubicBezTo>
                        <a:pt x="213" y="343"/>
                        <a:pt x="236" y="338"/>
                        <a:pt x="258" y="327"/>
                      </a:cubicBezTo>
                      <a:cubicBezTo>
                        <a:pt x="339" y="287"/>
                        <a:pt x="382" y="193"/>
                        <a:pt x="352" y="111"/>
                      </a:cubicBezTo>
                      <a:cubicBezTo>
                        <a:pt x="324" y="42"/>
                        <a:pt x="265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9249848C-43C4-A367-0D2A-7AA2E8077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" y="4312653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2" name="Google Shape;2612;p47"/>
          <p:cNvGrpSpPr/>
          <p:nvPr/>
        </p:nvGrpSpPr>
        <p:grpSpPr>
          <a:xfrm>
            <a:off x="3650542" y="1109051"/>
            <a:ext cx="2039578" cy="2925397"/>
            <a:chOff x="3728423" y="3740186"/>
            <a:chExt cx="602250" cy="863815"/>
          </a:xfrm>
        </p:grpSpPr>
        <p:sp>
          <p:nvSpPr>
            <p:cNvPr id="2613" name="Google Shape;2613;p47"/>
            <p:cNvSpPr/>
            <p:nvPr/>
          </p:nvSpPr>
          <p:spPr>
            <a:xfrm>
              <a:off x="3728423" y="3740186"/>
              <a:ext cx="602250" cy="863815"/>
            </a:xfrm>
            <a:custGeom>
              <a:avLst/>
              <a:gdLst/>
              <a:ahLst/>
              <a:cxnLst/>
              <a:rect l="l" t="t" r="r" b="b"/>
              <a:pathLst>
                <a:path w="8731" h="12523" extrusionOk="0">
                  <a:moveTo>
                    <a:pt x="3158" y="1"/>
                  </a:moveTo>
                  <a:cubicBezTo>
                    <a:pt x="2935" y="1"/>
                    <a:pt x="2704" y="181"/>
                    <a:pt x="2720" y="595"/>
                  </a:cubicBezTo>
                  <a:cubicBezTo>
                    <a:pt x="2746" y="1994"/>
                    <a:pt x="2788" y="4847"/>
                    <a:pt x="2788" y="4847"/>
                  </a:cubicBezTo>
                  <a:cubicBezTo>
                    <a:pt x="2788" y="4847"/>
                    <a:pt x="2394" y="2740"/>
                    <a:pt x="2107" y="990"/>
                  </a:cubicBezTo>
                  <a:cubicBezTo>
                    <a:pt x="2063" y="700"/>
                    <a:pt x="1860" y="565"/>
                    <a:pt x="1656" y="565"/>
                  </a:cubicBezTo>
                  <a:cubicBezTo>
                    <a:pt x="1420" y="565"/>
                    <a:pt x="1183" y="748"/>
                    <a:pt x="1197" y="1084"/>
                  </a:cubicBezTo>
                  <a:cubicBezTo>
                    <a:pt x="1266" y="2199"/>
                    <a:pt x="1442" y="4954"/>
                    <a:pt x="1442" y="4954"/>
                  </a:cubicBezTo>
                  <a:cubicBezTo>
                    <a:pt x="1442" y="4954"/>
                    <a:pt x="953" y="2809"/>
                    <a:pt x="871" y="2238"/>
                  </a:cubicBezTo>
                  <a:cubicBezTo>
                    <a:pt x="844" y="2049"/>
                    <a:pt x="707" y="1927"/>
                    <a:pt x="553" y="1927"/>
                  </a:cubicBezTo>
                  <a:cubicBezTo>
                    <a:pt x="319" y="1927"/>
                    <a:pt x="43" y="2207"/>
                    <a:pt x="43" y="2959"/>
                  </a:cubicBezTo>
                  <a:cubicBezTo>
                    <a:pt x="43" y="4426"/>
                    <a:pt x="1" y="7074"/>
                    <a:pt x="803" y="8652"/>
                  </a:cubicBezTo>
                  <a:cubicBezTo>
                    <a:pt x="1592" y="10214"/>
                    <a:pt x="2012" y="10892"/>
                    <a:pt x="2012" y="10892"/>
                  </a:cubicBezTo>
                  <a:lnTo>
                    <a:pt x="2136" y="12522"/>
                  </a:lnTo>
                  <a:lnTo>
                    <a:pt x="6998" y="12522"/>
                  </a:lnTo>
                  <a:lnTo>
                    <a:pt x="6020" y="10024"/>
                  </a:lnTo>
                  <a:cubicBezTo>
                    <a:pt x="6020" y="10024"/>
                    <a:pt x="7555" y="8678"/>
                    <a:pt x="7813" y="7035"/>
                  </a:cubicBezTo>
                  <a:cubicBezTo>
                    <a:pt x="8087" y="5391"/>
                    <a:pt x="8576" y="4997"/>
                    <a:pt x="8671" y="4726"/>
                  </a:cubicBezTo>
                  <a:cubicBezTo>
                    <a:pt x="8730" y="4562"/>
                    <a:pt x="8471" y="4291"/>
                    <a:pt x="8159" y="4291"/>
                  </a:cubicBezTo>
                  <a:cubicBezTo>
                    <a:pt x="7976" y="4291"/>
                    <a:pt x="7776" y="4383"/>
                    <a:pt x="7611" y="4645"/>
                  </a:cubicBezTo>
                  <a:cubicBezTo>
                    <a:pt x="7209" y="5262"/>
                    <a:pt x="6559" y="6705"/>
                    <a:pt x="6319" y="6705"/>
                  </a:cubicBezTo>
                  <a:cubicBezTo>
                    <a:pt x="6290" y="6705"/>
                    <a:pt x="6267" y="6685"/>
                    <a:pt x="6251" y="6640"/>
                  </a:cubicBezTo>
                  <a:cubicBezTo>
                    <a:pt x="6101" y="6219"/>
                    <a:pt x="5152" y="4645"/>
                    <a:pt x="5055" y="1818"/>
                  </a:cubicBezTo>
                  <a:cubicBezTo>
                    <a:pt x="5028" y="1107"/>
                    <a:pt x="4780" y="841"/>
                    <a:pt x="4540" y="841"/>
                  </a:cubicBezTo>
                  <a:cubicBezTo>
                    <a:pt x="4308" y="841"/>
                    <a:pt x="4084" y="1090"/>
                    <a:pt x="4076" y="1423"/>
                  </a:cubicBezTo>
                  <a:cubicBezTo>
                    <a:pt x="4050" y="2264"/>
                    <a:pt x="4174" y="4808"/>
                    <a:pt x="4174" y="4808"/>
                  </a:cubicBezTo>
                  <a:cubicBezTo>
                    <a:pt x="4174" y="4808"/>
                    <a:pt x="3685" y="1260"/>
                    <a:pt x="3548" y="324"/>
                  </a:cubicBezTo>
                  <a:cubicBezTo>
                    <a:pt x="3512" y="118"/>
                    <a:pt x="3337" y="1"/>
                    <a:pt x="3158" y="1"/>
                  </a:cubicBezTo>
                  <a:close/>
                </a:path>
              </a:pathLst>
            </a:custGeom>
            <a:solidFill>
              <a:srgbClr val="FF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6A1"/>
                </a:solidFill>
              </a:endParaRPr>
            </a:p>
          </p:txBody>
        </p:sp>
        <p:sp>
          <p:nvSpPr>
            <p:cNvPr id="2614" name="Google Shape;2614;p47"/>
            <p:cNvSpPr/>
            <p:nvPr/>
          </p:nvSpPr>
          <p:spPr>
            <a:xfrm>
              <a:off x="3927072" y="4183973"/>
              <a:ext cx="232595" cy="197968"/>
            </a:xfrm>
            <a:custGeom>
              <a:avLst/>
              <a:gdLst/>
              <a:ahLst/>
              <a:cxnLst/>
              <a:rect l="l" t="t" r="r" b="b"/>
              <a:pathLst>
                <a:path w="3372" h="2870" extrusionOk="0">
                  <a:moveTo>
                    <a:pt x="2176" y="0"/>
                  </a:moveTo>
                  <a:cubicBezTo>
                    <a:pt x="1" y="0"/>
                    <a:pt x="1157" y="2870"/>
                    <a:pt x="1157" y="2870"/>
                  </a:cubicBezTo>
                  <a:cubicBezTo>
                    <a:pt x="913" y="206"/>
                    <a:pt x="3371" y="206"/>
                    <a:pt x="3371" y="206"/>
                  </a:cubicBezTo>
                  <a:cubicBezTo>
                    <a:pt x="2891" y="63"/>
                    <a:pt x="2497" y="0"/>
                    <a:pt x="2176" y="0"/>
                  </a:cubicBezTo>
                  <a:close/>
                </a:path>
              </a:pathLst>
            </a:custGeom>
            <a:solidFill>
              <a:srgbClr val="EE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6A1"/>
                </a:solidFill>
              </a:endParaRPr>
            </a:p>
          </p:txBody>
        </p:sp>
        <p:sp>
          <p:nvSpPr>
            <p:cNvPr id="2615" name="Google Shape;2615;p47"/>
            <p:cNvSpPr/>
            <p:nvPr/>
          </p:nvSpPr>
          <p:spPr>
            <a:xfrm>
              <a:off x="3787604" y="4069819"/>
              <a:ext cx="336545" cy="82498"/>
            </a:xfrm>
            <a:custGeom>
              <a:avLst/>
              <a:gdLst/>
              <a:ahLst/>
              <a:cxnLst/>
              <a:rect l="l" t="t" r="r" b="b"/>
              <a:pathLst>
                <a:path w="4879" h="1196" extrusionOk="0">
                  <a:moveTo>
                    <a:pt x="2209" y="1"/>
                  </a:moveTo>
                  <a:cubicBezTo>
                    <a:pt x="384" y="1"/>
                    <a:pt x="0" y="1196"/>
                    <a:pt x="0" y="1196"/>
                  </a:cubicBezTo>
                  <a:cubicBezTo>
                    <a:pt x="885" y="527"/>
                    <a:pt x="1967" y="343"/>
                    <a:pt x="2887" y="343"/>
                  </a:cubicBezTo>
                  <a:cubicBezTo>
                    <a:pt x="4001" y="343"/>
                    <a:pt x="4878" y="612"/>
                    <a:pt x="4878" y="612"/>
                  </a:cubicBezTo>
                  <a:cubicBezTo>
                    <a:pt x="3755" y="164"/>
                    <a:pt x="2883" y="1"/>
                    <a:pt x="2209" y="1"/>
                  </a:cubicBezTo>
                  <a:close/>
                </a:path>
              </a:pathLst>
            </a:custGeom>
            <a:solidFill>
              <a:srgbClr val="EE8F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C6A1"/>
                </a:solidFill>
              </a:endParaRPr>
            </a:p>
          </p:txBody>
        </p:sp>
      </p:grpSp>
      <p:sp>
        <p:nvSpPr>
          <p:cNvPr id="2616" name="Google Shape;2616;p47"/>
          <p:cNvSpPr txBox="1">
            <a:spLocks noGrp="1"/>
          </p:cNvSpPr>
          <p:nvPr>
            <p:ph type="subTitle" idx="4294967295"/>
          </p:nvPr>
        </p:nvSpPr>
        <p:spPr>
          <a:xfrm>
            <a:off x="6184059" y="1251785"/>
            <a:ext cx="2123400" cy="3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Finger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7" name="Google Shape;2617;p47"/>
          <p:cNvSpPr txBox="1">
            <a:spLocks noGrp="1"/>
          </p:cNvSpPr>
          <p:nvPr>
            <p:ph type="subTitle" idx="4294967295"/>
          </p:nvPr>
        </p:nvSpPr>
        <p:spPr>
          <a:xfrm>
            <a:off x="6691136" y="2198220"/>
            <a:ext cx="2123400" cy="3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Thumb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0" name="Google Shape;2620;p47"/>
          <p:cNvSpPr txBox="1">
            <a:spLocks noGrp="1"/>
          </p:cNvSpPr>
          <p:nvPr>
            <p:ph type="subTitle" idx="4294967295"/>
          </p:nvPr>
        </p:nvSpPr>
        <p:spPr>
          <a:xfrm>
            <a:off x="437504" y="3234885"/>
            <a:ext cx="2123400" cy="3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Wrist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2" name="Google Shape;2622;p47"/>
          <p:cNvSpPr txBox="1">
            <a:spLocks noGrp="1"/>
          </p:cNvSpPr>
          <p:nvPr>
            <p:ph type="subTitle" idx="4294967295"/>
          </p:nvPr>
        </p:nvSpPr>
        <p:spPr>
          <a:xfrm>
            <a:off x="587134" y="1964368"/>
            <a:ext cx="2123400" cy="3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Poppins"/>
                <a:ea typeface="Poppins"/>
                <a:cs typeface="Poppins"/>
                <a:sym typeface="Poppins"/>
              </a:rPr>
              <a:t>Palm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624" name="Google Shape;2624;p47"/>
          <p:cNvCxnSpPr>
            <a:cxnSpLocks/>
          </p:cNvCxnSpPr>
          <p:nvPr/>
        </p:nvCxnSpPr>
        <p:spPr>
          <a:xfrm>
            <a:off x="4395896" y="1224492"/>
            <a:ext cx="1763224" cy="18194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25" name="Google Shape;2625;p47"/>
          <p:cNvCxnSpPr/>
          <p:nvPr/>
        </p:nvCxnSpPr>
        <p:spPr>
          <a:xfrm>
            <a:off x="2710550" y="2119020"/>
            <a:ext cx="1469700" cy="467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27" name="Google Shape;2627;p47"/>
          <p:cNvCxnSpPr>
            <a:cxnSpLocks/>
          </p:cNvCxnSpPr>
          <p:nvPr/>
        </p:nvCxnSpPr>
        <p:spPr>
          <a:xfrm>
            <a:off x="2710534" y="3389535"/>
            <a:ext cx="1913400" cy="36167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631" name="Google Shape;2631;p47"/>
          <p:cNvCxnSpPr>
            <a:cxnSpLocks/>
          </p:cNvCxnSpPr>
          <p:nvPr/>
        </p:nvCxnSpPr>
        <p:spPr>
          <a:xfrm rot="10800000">
            <a:off x="5567070" y="2228581"/>
            <a:ext cx="1063042" cy="13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0" name="Picture 19" descr="Logo&#10;&#10;AI-generated content may be incorrect.">
            <a:extLst>
              <a:ext uri="{FF2B5EF4-FFF2-40B4-BE49-F238E27FC236}">
                <a16:creationId xmlns:a16="http://schemas.microsoft.com/office/drawing/2014/main" id="{F235DFBC-07F8-2B90-4329-A943D54DA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64" y="124787"/>
            <a:ext cx="724029" cy="7240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and Hygiene at School by Slidesgo">
  <a:themeElements>
    <a:clrScheme name="Custom 49">
      <a:dk1>
        <a:srgbClr val="F8F8FF"/>
      </a:dk1>
      <a:lt1>
        <a:srgbClr val="167CB0"/>
      </a:lt1>
      <a:dk2>
        <a:srgbClr val="63CFEB"/>
      </a:dk2>
      <a:lt2>
        <a:srgbClr val="02B2CF"/>
      </a:lt2>
      <a:accent1>
        <a:srgbClr val="007A9B"/>
      </a:accent1>
      <a:accent2>
        <a:srgbClr val="F58BC6"/>
      </a:accent2>
      <a:accent3>
        <a:srgbClr val="E05DAF"/>
      </a:accent3>
      <a:accent4>
        <a:srgbClr val="E1E9F1"/>
      </a:accent4>
      <a:accent5>
        <a:srgbClr val="FFFFFF"/>
      </a:accent5>
      <a:accent6>
        <a:srgbClr val="FFFFFF"/>
      </a:accent6>
      <a:hlink>
        <a:srgbClr val="F8F8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246</Words>
  <Application>Microsoft Macintosh PowerPoint</Application>
  <PresentationFormat>On-screen Show (16:9)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Bebas Neue</vt:lpstr>
      <vt:lpstr>Barlow Medium</vt:lpstr>
      <vt:lpstr>Nunito Light</vt:lpstr>
      <vt:lpstr>Barlow</vt:lpstr>
      <vt:lpstr>Arial</vt:lpstr>
      <vt:lpstr>Poppins</vt:lpstr>
      <vt:lpstr>Hand Hygiene at School by Slidesgo</vt:lpstr>
      <vt:lpstr>Hand Hygiene</vt:lpstr>
      <vt:lpstr>What are germs?</vt:lpstr>
      <vt:lpstr>Why might your hands look clean but still be dirty?</vt:lpstr>
      <vt:lpstr>What are germs?</vt:lpstr>
      <vt:lpstr>Discuss</vt:lpstr>
      <vt:lpstr>What do germs cause in my body?</vt:lpstr>
      <vt:lpstr>22,000,000</vt:lpstr>
      <vt:lpstr>Why should I wash my hands?</vt:lpstr>
      <vt:lpstr>PowerPoint Presentation</vt:lpstr>
      <vt:lpstr>How to wash your hands</vt:lpstr>
      <vt:lpstr>Practice Time</vt:lpstr>
      <vt:lpstr>07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Ahna SIMMONDS</cp:lastModifiedBy>
  <cp:revision>6</cp:revision>
  <dcterms:modified xsi:type="dcterms:W3CDTF">2025-10-14T05:50:05Z</dcterms:modified>
</cp:coreProperties>
</file>